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5" r:id="rId2"/>
    <p:sldId id="266" r:id="rId3"/>
    <p:sldId id="267" r:id="rId4"/>
    <p:sldId id="268" r:id="rId5"/>
    <p:sldId id="270" r:id="rId6"/>
    <p:sldId id="271" r:id="rId7"/>
    <p:sldId id="272" r:id="rId8"/>
    <p:sldId id="273" r:id="rId9"/>
    <p:sldId id="274" r:id="rId10"/>
    <p:sldId id="275" r:id="rId11"/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E5D4B5"/>
    <a:srgbClr val="FFF3DC"/>
    <a:srgbClr val="78AC92"/>
    <a:srgbClr val="E6A22B"/>
    <a:srgbClr val="FD5967"/>
    <a:srgbClr val="F4889F"/>
    <a:srgbClr val="5DC8D2"/>
    <a:srgbClr val="CA4D32"/>
    <a:srgbClr val="BC84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8317" autoAdjust="0"/>
  </p:normalViewPr>
  <p:slideViewPr>
    <p:cSldViewPr snapToGrid="0">
      <p:cViewPr varScale="1">
        <p:scale>
          <a:sx n="51" d="100"/>
          <a:sy n="51" d="100"/>
        </p:scale>
        <p:origin x="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CE513-7FEE-4F31-BC07-EE4AA2CBAFA1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7050A-8175-492E-9DDF-FB9B86E9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87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F3DC"/>
                </a:solidFill>
                <a:latin typeface="Pacifico" panose="00000500000000000000" pitchFamily="2" charset="0"/>
              </a:rPr>
              <a:t>Game </a:t>
            </a:r>
            <a:r>
              <a:rPr lang="en-US" sz="1200" dirty="0" err="1">
                <a:solidFill>
                  <a:srgbClr val="FFF3DC"/>
                </a:solidFill>
                <a:latin typeface="Pacifico" panose="00000500000000000000" pitchFamily="2" charset="0"/>
              </a:rPr>
              <a:t>lần</a:t>
            </a:r>
            <a:r>
              <a:rPr lang="en-US" sz="12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1200" dirty="0" err="1">
                <a:solidFill>
                  <a:srgbClr val="FFF3DC"/>
                </a:solidFill>
                <a:latin typeface="Pacifico" panose="00000500000000000000" pitchFamily="2" charset="0"/>
              </a:rPr>
              <a:t>này</a:t>
            </a:r>
            <a:r>
              <a:rPr lang="en-US" sz="12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1200" dirty="0" err="1">
                <a:solidFill>
                  <a:srgbClr val="FFF3DC"/>
                </a:solidFill>
                <a:latin typeface="Pacifico" panose="00000500000000000000" pitchFamily="2" charset="0"/>
              </a:rPr>
              <a:t>chỉ</a:t>
            </a:r>
            <a:r>
              <a:rPr lang="en-US" sz="12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1200" dirty="0" err="1">
                <a:solidFill>
                  <a:srgbClr val="FFF3DC"/>
                </a:solidFill>
                <a:latin typeface="Pacifico" panose="00000500000000000000" pitchFamily="2" charset="0"/>
              </a:rPr>
              <a:t>dành</a:t>
            </a:r>
            <a:r>
              <a:rPr lang="en-US" sz="12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1200" dirty="0" err="1">
                <a:solidFill>
                  <a:srgbClr val="FFF3DC"/>
                </a:solidFill>
                <a:latin typeface="Pacifico" panose="00000500000000000000" pitchFamily="2" charset="0"/>
              </a:rPr>
              <a:t>cho</a:t>
            </a:r>
            <a:r>
              <a:rPr lang="en-US" sz="1200" dirty="0">
                <a:solidFill>
                  <a:srgbClr val="FFF3DC"/>
                </a:solidFill>
                <a:latin typeface="Pacifico" panose="00000500000000000000" pitchFamily="2" charset="0"/>
              </a:rPr>
              <a:t> Windows 10 </a:t>
            </a:r>
            <a:r>
              <a:rPr lang="en-US" sz="1200" dirty="0" err="1">
                <a:solidFill>
                  <a:srgbClr val="FFF3DC"/>
                </a:solidFill>
                <a:latin typeface="Pacifico" panose="00000500000000000000" pitchFamily="2" charset="0"/>
              </a:rPr>
              <a:t>và</a:t>
            </a:r>
            <a:r>
              <a:rPr lang="en-US" sz="1200" dirty="0">
                <a:solidFill>
                  <a:srgbClr val="FFF3DC"/>
                </a:solidFill>
                <a:latin typeface="Pacifico" panose="00000500000000000000" pitchFamily="2" charset="0"/>
              </a:rPr>
              <a:t> Office 2019, 2021, 365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7050A-8175-492E-9DDF-FB9B86E92E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91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7050A-8175-492E-9DDF-FB9B86E92E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44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Game_Hot_air</a:t>
            </a:r>
            <a:r>
              <a:rPr lang="en-US" dirty="0"/>
              <a:t> balloon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7050A-8175-492E-9DDF-FB9B86E92E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64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Xin </a:t>
            </a:r>
            <a:r>
              <a:rPr lang="en-US" dirty="0" err="1"/>
              <a:t>chào</a:t>
            </a:r>
            <a:r>
              <a:rPr lang="en-US" dirty="0"/>
              <a:t> </a:t>
            </a:r>
            <a:r>
              <a:rPr lang="en-US" dirty="0" err="1"/>
              <a:t>quý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ạ!</a:t>
            </a:r>
          </a:p>
          <a:p>
            <a:r>
              <a:rPr lang="en-US" dirty="0"/>
              <a:t>Game </a:t>
            </a:r>
            <a:r>
              <a:rPr lang="en-US" dirty="0" err="1"/>
              <a:t>trắc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3 ý A, B, C.</a:t>
            </a:r>
          </a:p>
          <a:p>
            <a:r>
              <a:rPr lang="en-US" dirty="0" err="1"/>
              <a:t>Quý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gõ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ô CORRECT ANSWER,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ô WRONG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7050A-8175-492E-9DDF-FB9B86E92E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85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7050A-8175-492E-9DDF-FB9B86E92E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34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7050A-8175-492E-9DDF-FB9B86E92E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52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7050A-8175-492E-9DDF-FB9B86E92E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4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7050A-8175-492E-9DDF-FB9B86E92E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3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7050A-8175-492E-9DDF-FB9B86E92E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7050A-8175-492E-9DDF-FB9B86E92E6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15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7050A-8175-492E-9DDF-FB9B86E92E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02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7050A-8175-492E-9DDF-FB9B86E92E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94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7050A-8175-492E-9DDF-FB9B86E92E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13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7050A-8175-492E-9DDF-FB9B86E92E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28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7050A-8175-492E-9DDF-FB9B86E92E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59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7050A-8175-492E-9DDF-FB9B86E92E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52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7050A-8175-492E-9DDF-FB9B86E92E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8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C7050A-8175-492E-9DDF-FB9B86E92E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3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A391-F87F-42B0-BDBE-23E557088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21DCE-B2E9-4009-8A29-6C857878E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F5C78-6F87-46FF-9592-8E79397D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C340-7A04-47BC-8C5D-F3EDB73A65A2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5CD40-6160-4DFE-A259-BE57E950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628CD-B3EE-44B2-8222-40B106B2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FC3F-1E74-4A10-A9D6-2160F7355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3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50EA8-C4E3-43AA-BE29-7B5FFE0D9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11799-9BDB-4D5A-830F-77DD0780A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3F3B9-62A2-4FA9-8171-EC735AA6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C340-7A04-47BC-8C5D-F3EDB73A65A2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695EB-3111-45F5-A012-A5F5B2FBE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D8DF2-ADC9-4887-9EDB-BC151558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FC3F-1E74-4A10-A9D6-2160F7355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6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10DD0-913B-4808-92E1-C9E2F9B55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0E739-0DFE-4E99-9326-5C694DAB7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FEDFB-A5FA-475E-AF3F-C34910066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C340-7A04-47BC-8C5D-F3EDB73A65A2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F5126-1AE8-4CF3-AE83-C60B12E5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296CC-4BB9-4154-A639-C11F3D48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FC3F-1E74-4A10-A9D6-2160F7355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1440-BD4D-4F64-8781-E646C521D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475A1-B64F-4E84-8716-720D3D577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7846E-021A-4E8C-BEB2-67BB20E5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C340-7A04-47BC-8C5D-F3EDB73A65A2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F0774-2590-45F2-B3F0-126FCC9E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2175-1E2B-48F5-8A29-19502DE0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FC3F-1E74-4A10-A9D6-2160F7355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9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DA8E-4070-4B41-A03A-8FDCC2DB3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F8894-10C9-46B6-BBF4-38735201F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A8A28-A8F0-4DAF-8A9C-D6E5649F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C340-7A04-47BC-8C5D-F3EDB73A65A2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8F86C-F90D-46B8-9FC0-DD5A38E1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0C75E-3209-4A7C-9592-DDA040C4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FC3F-1E74-4A10-A9D6-2160F7355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9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F8C3A-D653-4AB6-A172-35685D23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DF6E-255D-42D7-A4D4-3897B6E34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138C6-1DFA-4746-93B8-6CCA5C098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96976-7E5C-42BF-9A8F-8F5F73C6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C340-7A04-47BC-8C5D-F3EDB73A65A2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175F0-BE1E-4B55-B72B-3F7842ADA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B9EE2-21EE-441F-9093-7C6F112F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FC3F-1E74-4A10-A9D6-2160F7355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0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533C-B84E-44F0-9F01-21AEE2BB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22A91-884D-4A82-953B-7EAAD2A2D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BFC76-0F20-4395-A4E8-D15695A5B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7768FC-5307-4F2C-8EC8-38CACE3D3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7B665-6124-426C-9981-968CC7DAF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017CAC-206C-4B6E-B600-E598DFE2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C340-7A04-47BC-8C5D-F3EDB73A65A2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1D9A6-C3B4-418A-8C19-0490CCDC8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9253F-59CC-47A3-8875-834987E6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FC3F-1E74-4A10-A9D6-2160F7355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5C7C-1DCE-4141-BDBD-5741CD9D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0F3E9-AD85-41D7-9A22-C6985287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C340-7A04-47BC-8C5D-F3EDB73A65A2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10EFD-2A82-452B-B00A-87394858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E678D-5B1D-4490-B714-42E1693C9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FC3F-1E74-4A10-A9D6-2160F7355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7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822125-7474-4FF3-9636-F0371968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C340-7A04-47BC-8C5D-F3EDB73A65A2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23CF4-09EE-468A-9614-A22B7816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83282-1FE4-48EF-8163-A994BCA4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FC3F-1E74-4A10-A9D6-2160F7355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1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CC30-E1B0-4B02-B46E-BA49A832A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FFA47-40C2-4BB5-BA75-1B0E7145B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5ECA6-2502-49E8-83C0-98B831CD2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546A2-25D0-49AD-9D20-9C6EAB76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C340-7A04-47BC-8C5D-F3EDB73A65A2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1ED6B-712D-4B30-AB26-E994BAB3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EED7D-A630-41BD-8631-487BD55C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FC3F-1E74-4A10-A9D6-2160F7355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D17E-1EF8-4545-B6DB-4A227BF8A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686617-1F78-4595-93AF-08F0ABBCD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1CAAC-C207-4027-AFCC-17892AE71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BAC57-95E5-4B03-97E2-3F90DB94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C340-7A04-47BC-8C5D-F3EDB73A65A2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044DF-AFA9-4659-BB39-A348E711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EC06B-BE8C-41F5-9F26-0DD075B5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3FC3F-1E74-4A10-A9D6-2160F7355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D4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7B045-8964-4D43-80DC-C2445D3F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6D655-27B8-46F1-A114-1ED82AF22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0E6DD-0782-433A-87A9-4842C86FB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CC340-7A04-47BC-8C5D-F3EDB73A65A2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8789F-D8FD-4DE5-8651-BFEE23E5B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34108-3EAD-44E0-BD36-6C8D22586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3FC3F-1E74-4A10-A9D6-2160F7355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8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1.gi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18.xml"/><Relationship Id="rId3" Type="http://schemas.openxmlformats.org/officeDocument/2006/relationships/notesSlide" Target="../notesSlides/notesSlide11.xml"/><Relationship Id="rId7" Type="http://schemas.openxmlformats.org/officeDocument/2006/relationships/slide" Target="slide12.xml"/><Relationship Id="rId12" Type="http://schemas.openxmlformats.org/officeDocument/2006/relationships/slide" Target="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slide" Target="slide11.xml"/><Relationship Id="rId11" Type="http://schemas.openxmlformats.org/officeDocument/2006/relationships/slide" Target="slide16.xml"/><Relationship Id="rId5" Type="http://schemas.openxmlformats.org/officeDocument/2006/relationships/image" Target="../media/image3.gif"/><Relationship Id="rId10" Type="http://schemas.openxmlformats.org/officeDocument/2006/relationships/slide" Target="slide15.xml"/><Relationship Id="rId4" Type="http://schemas.openxmlformats.org/officeDocument/2006/relationships/image" Target="../media/image2.png"/><Relationship Id="rId9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7.xml"/><Relationship Id="rId18" Type="http://schemas.openxmlformats.org/officeDocument/2006/relationships/image" Target="../media/image7.gi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.gif"/><Relationship Id="rId12" Type="http://schemas.openxmlformats.org/officeDocument/2006/relationships/slide" Target="slide16.xml"/><Relationship Id="rId17" Type="http://schemas.openxmlformats.org/officeDocument/2006/relationships/image" Target="../media/image6.gi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.jpeg"/><Relationship Id="rId1" Type="http://schemas.openxmlformats.org/officeDocument/2006/relationships/tags" Target="../tags/tag13.xml"/><Relationship Id="rId6" Type="http://schemas.openxmlformats.org/officeDocument/2006/relationships/image" Target="../media/image2.png"/><Relationship Id="rId11" Type="http://schemas.openxmlformats.org/officeDocument/2006/relationships/slide" Target="slide15.xml"/><Relationship Id="rId5" Type="http://schemas.openxmlformats.org/officeDocument/2006/relationships/audio" Target="../media/audio2.wav"/><Relationship Id="rId15" Type="http://schemas.openxmlformats.org/officeDocument/2006/relationships/image" Target="../media/image4.gif"/><Relationship Id="rId10" Type="http://schemas.openxmlformats.org/officeDocument/2006/relationships/slide" Target="slide14.xml"/><Relationship Id="rId4" Type="http://schemas.openxmlformats.org/officeDocument/2006/relationships/audio" Target="../media/audio1.wav"/><Relationship Id="rId9" Type="http://schemas.openxmlformats.org/officeDocument/2006/relationships/slide" Target="slide13.xml"/><Relationship Id="rId14" Type="http://schemas.openxmlformats.org/officeDocument/2006/relationships/slide" Target="slide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7.xml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.gif"/><Relationship Id="rId12" Type="http://schemas.openxmlformats.org/officeDocument/2006/relationships/slide" Target="slide16.xml"/><Relationship Id="rId17" Type="http://schemas.openxmlformats.org/officeDocument/2006/relationships/image" Target="../media/image7.gi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.gif"/><Relationship Id="rId1" Type="http://schemas.openxmlformats.org/officeDocument/2006/relationships/tags" Target="../tags/tag14.xml"/><Relationship Id="rId6" Type="http://schemas.openxmlformats.org/officeDocument/2006/relationships/image" Target="../media/image2.png"/><Relationship Id="rId11" Type="http://schemas.openxmlformats.org/officeDocument/2006/relationships/slide" Target="slide15.xml"/><Relationship Id="rId5" Type="http://schemas.openxmlformats.org/officeDocument/2006/relationships/audio" Target="../media/audio2.wav"/><Relationship Id="rId15" Type="http://schemas.openxmlformats.org/officeDocument/2006/relationships/image" Target="../media/image4.gif"/><Relationship Id="rId10" Type="http://schemas.openxmlformats.org/officeDocument/2006/relationships/slide" Target="slide14.xml"/><Relationship Id="rId4" Type="http://schemas.openxmlformats.org/officeDocument/2006/relationships/audio" Target="../media/audio1.wav"/><Relationship Id="rId9" Type="http://schemas.openxmlformats.org/officeDocument/2006/relationships/slide" Target="slide13.xml"/><Relationship Id="rId14" Type="http://schemas.openxmlformats.org/officeDocument/2006/relationships/slide" Target="slide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7.xml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.gif"/><Relationship Id="rId12" Type="http://schemas.openxmlformats.org/officeDocument/2006/relationships/slide" Target="slide16.xml"/><Relationship Id="rId17" Type="http://schemas.openxmlformats.org/officeDocument/2006/relationships/image" Target="../media/image7.gi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.gif"/><Relationship Id="rId1" Type="http://schemas.openxmlformats.org/officeDocument/2006/relationships/tags" Target="../tags/tag15.xml"/><Relationship Id="rId6" Type="http://schemas.openxmlformats.org/officeDocument/2006/relationships/image" Target="../media/image2.png"/><Relationship Id="rId11" Type="http://schemas.openxmlformats.org/officeDocument/2006/relationships/slide" Target="slide15.xml"/><Relationship Id="rId5" Type="http://schemas.openxmlformats.org/officeDocument/2006/relationships/audio" Target="../media/audio2.wav"/><Relationship Id="rId15" Type="http://schemas.openxmlformats.org/officeDocument/2006/relationships/image" Target="../media/image4.gif"/><Relationship Id="rId10" Type="http://schemas.openxmlformats.org/officeDocument/2006/relationships/slide" Target="slide14.xml"/><Relationship Id="rId4" Type="http://schemas.openxmlformats.org/officeDocument/2006/relationships/audio" Target="../media/audio1.wav"/><Relationship Id="rId9" Type="http://schemas.openxmlformats.org/officeDocument/2006/relationships/slide" Target="slide13.xml"/><Relationship Id="rId14" Type="http://schemas.openxmlformats.org/officeDocument/2006/relationships/slide" Target="slide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7.xml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.gif"/><Relationship Id="rId12" Type="http://schemas.openxmlformats.org/officeDocument/2006/relationships/slide" Target="slide16.xml"/><Relationship Id="rId17" Type="http://schemas.openxmlformats.org/officeDocument/2006/relationships/image" Target="../media/image7.gi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.gif"/><Relationship Id="rId1" Type="http://schemas.openxmlformats.org/officeDocument/2006/relationships/tags" Target="../tags/tag16.xml"/><Relationship Id="rId6" Type="http://schemas.openxmlformats.org/officeDocument/2006/relationships/image" Target="../media/image2.png"/><Relationship Id="rId11" Type="http://schemas.openxmlformats.org/officeDocument/2006/relationships/slide" Target="slide15.xml"/><Relationship Id="rId5" Type="http://schemas.openxmlformats.org/officeDocument/2006/relationships/audio" Target="../media/audio2.wav"/><Relationship Id="rId15" Type="http://schemas.openxmlformats.org/officeDocument/2006/relationships/image" Target="../media/image4.gif"/><Relationship Id="rId10" Type="http://schemas.openxmlformats.org/officeDocument/2006/relationships/slide" Target="slide14.xml"/><Relationship Id="rId4" Type="http://schemas.openxmlformats.org/officeDocument/2006/relationships/audio" Target="../media/audio1.wav"/><Relationship Id="rId9" Type="http://schemas.openxmlformats.org/officeDocument/2006/relationships/slide" Target="slide13.xml"/><Relationship Id="rId14" Type="http://schemas.openxmlformats.org/officeDocument/2006/relationships/slide" Target="slide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7.xml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.gif"/><Relationship Id="rId12" Type="http://schemas.openxmlformats.org/officeDocument/2006/relationships/slide" Target="slide16.xml"/><Relationship Id="rId17" Type="http://schemas.openxmlformats.org/officeDocument/2006/relationships/image" Target="../media/image6.gi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gif"/><Relationship Id="rId1" Type="http://schemas.openxmlformats.org/officeDocument/2006/relationships/tags" Target="../tags/tag17.xml"/><Relationship Id="rId6" Type="http://schemas.openxmlformats.org/officeDocument/2006/relationships/image" Target="../media/image2.png"/><Relationship Id="rId11" Type="http://schemas.openxmlformats.org/officeDocument/2006/relationships/slide" Target="slide15.xml"/><Relationship Id="rId5" Type="http://schemas.openxmlformats.org/officeDocument/2006/relationships/audio" Target="../media/audio2.wav"/><Relationship Id="rId15" Type="http://schemas.openxmlformats.org/officeDocument/2006/relationships/image" Target="../media/image4.gif"/><Relationship Id="rId10" Type="http://schemas.openxmlformats.org/officeDocument/2006/relationships/slide" Target="slide14.xml"/><Relationship Id="rId4" Type="http://schemas.openxmlformats.org/officeDocument/2006/relationships/audio" Target="../media/audio1.wav"/><Relationship Id="rId9" Type="http://schemas.openxmlformats.org/officeDocument/2006/relationships/slide" Target="slide13.xml"/><Relationship Id="rId14" Type="http://schemas.openxmlformats.org/officeDocument/2006/relationships/slide" Target="slide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7.xml"/><Relationship Id="rId3" Type="http://schemas.openxmlformats.org/officeDocument/2006/relationships/audio" Target="../media/media1.mp3"/><Relationship Id="rId7" Type="http://schemas.openxmlformats.org/officeDocument/2006/relationships/image" Target="../media/image3.gif"/><Relationship Id="rId12" Type="http://schemas.openxmlformats.org/officeDocument/2006/relationships/slide" Target="slide16.xml"/><Relationship Id="rId2" Type="http://schemas.microsoft.com/office/2007/relationships/media" Target="../media/media1.mp3"/><Relationship Id="rId16" Type="http://schemas.openxmlformats.org/officeDocument/2006/relationships/image" Target="../media/image9.png"/><Relationship Id="rId1" Type="http://schemas.openxmlformats.org/officeDocument/2006/relationships/tags" Target="../tags/tag18.xml"/><Relationship Id="rId6" Type="http://schemas.openxmlformats.org/officeDocument/2006/relationships/image" Target="../media/image2.png"/><Relationship Id="rId11" Type="http://schemas.openxmlformats.org/officeDocument/2006/relationships/slide" Target="slide15.xml"/><Relationship Id="rId5" Type="http://schemas.openxmlformats.org/officeDocument/2006/relationships/notesSlide" Target="../notesSlides/notesSlide17.xml"/><Relationship Id="rId15" Type="http://schemas.openxmlformats.org/officeDocument/2006/relationships/image" Target="../media/image8.gif"/><Relationship Id="rId10" Type="http://schemas.openxmlformats.org/officeDocument/2006/relationships/slide" Target="slide14.xml"/><Relationship Id="rId4" Type="http://schemas.openxmlformats.org/officeDocument/2006/relationships/slideLayout" Target="../slideLayouts/slideLayout1.xml"/><Relationship Id="rId9" Type="http://schemas.openxmlformats.org/officeDocument/2006/relationships/slide" Target="slide13.xml"/><Relationship Id="rId1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13" Type="http://schemas.openxmlformats.org/officeDocument/2006/relationships/slide" Target="slide17.xml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.gif"/><Relationship Id="rId12" Type="http://schemas.openxmlformats.org/officeDocument/2006/relationships/slide" Target="slide16.xml"/><Relationship Id="rId17" Type="http://schemas.openxmlformats.org/officeDocument/2006/relationships/image" Target="../media/image6.gi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gif"/><Relationship Id="rId1" Type="http://schemas.openxmlformats.org/officeDocument/2006/relationships/tags" Target="../tags/tag19.xml"/><Relationship Id="rId6" Type="http://schemas.openxmlformats.org/officeDocument/2006/relationships/image" Target="../media/image2.png"/><Relationship Id="rId11" Type="http://schemas.openxmlformats.org/officeDocument/2006/relationships/slide" Target="slide15.xml"/><Relationship Id="rId5" Type="http://schemas.openxmlformats.org/officeDocument/2006/relationships/audio" Target="../media/audio2.wav"/><Relationship Id="rId15" Type="http://schemas.openxmlformats.org/officeDocument/2006/relationships/image" Target="../media/image4.gif"/><Relationship Id="rId10" Type="http://schemas.openxmlformats.org/officeDocument/2006/relationships/slide" Target="slide14.xml"/><Relationship Id="rId4" Type="http://schemas.openxmlformats.org/officeDocument/2006/relationships/audio" Target="../media/audio1.wav"/><Relationship Id="rId9" Type="http://schemas.openxmlformats.org/officeDocument/2006/relationships/slide" Target="slide13.xml"/><Relationship Id="rId14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BB15D6-82C8-4C21-95F0-9DBEF489792B}"/>
              </a:ext>
            </a:extLst>
          </p:cNvPr>
          <p:cNvSpPr/>
          <p:nvPr/>
        </p:nvSpPr>
        <p:spPr>
          <a:xfrm>
            <a:off x="960473" y="3726711"/>
            <a:ext cx="2208029" cy="2854842"/>
          </a:xfrm>
          <a:custGeom>
            <a:avLst/>
            <a:gdLst>
              <a:gd name="connsiteX0" fmla="*/ 0 w 2208029"/>
              <a:gd name="connsiteY0" fmla="*/ 368012 h 2854842"/>
              <a:gd name="connsiteX1" fmla="*/ 368012 w 2208029"/>
              <a:gd name="connsiteY1" fmla="*/ 0 h 2854842"/>
              <a:gd name="connsiteX2" fmla="*/ 858680 w 2208029"/>
              <a:gd name="connsiteY2" fmla="*/ 0 h 2854842"/>
              <a:gd name="connsiteX3" fmla="*/ 1334629 w 2208029"/>
              <a:gd name="connsiteY3" fmla="*/ 0 h 2854842"/>
              <a:gd name="connsiteX4" fmla="*/ 1840017 w 2208029"/>
              <a:gd name="connsiteY4" fmla="*/ 0 h 2854842"/>
              <a:gd name="connsiteX5" fmla="*/ 2208029 w 2208029"/>
              <a:gd name="connsiteY5" fmla="*/ 368012 h 2854842"/>
              <a:gd name="connsiteX6" fmla="*/ 2208029 w 2208029"/>
              <a:gd name="connsiteY6" fmla="*/ 897717 h 2854842"/>
              <a:gd name="connsiteX7" fmla="*/ 2208029 w 2208029"/>
              <a:gd name="connsiteY7" fmla="*/ 1427421 h 2854842"/>
              <a:gd name="connsiteX8" fmla="*/ 2208029 w 2208029"/>
              <a:gd name="connsiteY8" fmla="*/ 1935937 h 2854842"/>
              <a:gd name="connsiteX9" fmla="*/ 2208029 w 2208029"/>
              <a:gd name="connsiteY9" fmla="*/ 2486830 h 2854842"/>
              <a:gd name="connsiteX10" fmla="*/ 1840017 w 2208029"/>
              <a:gd name="connsiteY10" fmla="*/ 2854842 h 2854842"/>
              <a:gd name="connsiteX11" fmla="*/ 1334629 w 2208029"/>
              <a:gd name="connsiteY11" fmla="*/ 2854842 h 2854842"/>
              <a:gd name="connsiteX12" fmla="*/ 858680 w 2208029"/>
              <a:gd name="connsiteY12" fmla="*/ 2854842 h 2854842"/>
              <a:gd name="connsiteX13" fmla="*/ 368012 w 2208029"/>
              <a:gd name="connsiteY13" fmla="*/ 2854842 h 2854842"/>
              <a:gd name="connsiteX14" fmla="*/ 0 w 2208029"/>
              <a:gd name="connsiteY14" fmla="*/ 2486830 h 2854842"/>
              <a:gd name="connsiteX15" fmla="*/ 0 w 2208029"/>
              <a:gd name="connsiteY15" fmla="*/ 1999502 h 2854842"/>
              <a:gd name="connsiteX16" fmla="*/ 0 w 2208029"/>
              <a:gd name="connsiteY16" fmla="*/ 1448609 h 2854842"/>
              <a:gd name="connsiteX17" fmla="*/ 0 w 2208029"/>
              <a:gd name="connsiteY17" fmla="*/ 897717 h 2854842"/>
              <a:gd name="connsiteX18" fmla="*/ 0 w 2208029"/>
              <a:gd name="connsiteY18" fmla="*/ 368012 h 285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08029" h="2854842" fill="none" extrusionOk="0">
                <a:moveTo>
                  <a:pt x="0" y="368012"/>
                </a:moveTo>
                <a:cubicBezTo>
                  <a:pt x="35535" y="139993"/>
                  <a:pt x="137246" y="-44480"/>
                  <a:pt x="368012" y="0"/>
                </a:cubicBezTo>
                <a:cubicBezTo>
                  <a:pt x="522665" y="-4940"/>
                  <a:pt x="646733" y="23194"/>
                  <a:pt x="858680" y="0"/>
                </a:cubicBezTo>
                <a:cubicBezTo>
                  <a:pt x="1070627" y="-23194"/>
                  <a:pt x="1226007" y="2523"/>
                  <a:pt x="1334629" y="0"/>
                </a:cubicBezTo>
                <a:cubicBezTo>
                  <a:pt x="1443251" y="-2523"/>
                  <a:pt x="1658015" y="46364"/>
                  <a:pt x="1840017" y="0"/>
                </a:cubicBezTo>
                <a:cubicBezTo>
                  <a:pt x="1995727" y="31849"/>
                  <a:pt x="2265932" y="147598"/>
                  <a:pt x="2208029" y="368012"/>
                </a:cubicBezTo>
                <a:cubicBezTo>
                  <a:pt x="2236251" y="497522"/>
                  <a:pt x="2197286" y="676596"/>
                  <a:pt x="2208029" y="897717"/>
                </a:cubicBezTo>
                <a:cubicBezTo>
                  <a:pt x="2218772" y="1118838"/>
                  <a:pt x="2202734" y="1238528"/>
                  <a:pt x="2208029" y="1427421"/>
                </a:cubicBezTo>
                <a:cubicBezTo>
                  <a:pt x="2213324" y="1616314"/>
                  <a:pt x="2189009" y="1753704"/>
                  <a:pt x="2208029" y="1935937"/>
                </a:cubicBezTo>
                <a:cubicBezTo>
                  <a:pt x="2227049" y="2118170"/>
                  <a:pt x="2176110" y="2319550"/>
                  <a:pt x="2208029" y="2486830"/>
                </a:cubicBezTo>
                <a:cubicBezTo>
                  <a:pt x="2191667" y="2699557"/>
                  <a:pt x="2025840" y="2821639"/>
                  <a:pt x="1840017" y="2854842"/>
                </a:cubicBezTo>
                <a:cubicBezTo>
                  <a:pt x="1723611" y="2896382"/>
                  <a:pt x="1502188" y="2825298"/>
                  <a:pt x="1334629" y="2854842"/>
                </a:cubicBezTo>
                <a:cubicBezTo>
                  <a:pt x="1167070" y="2884386"/>
                  <a:pt x="1040953" y="2847955"/>
                  <a:pt x="858680" y="2854842"/>
                </a:cubicBezTo>
                <a:cubicBezTo>
                  <a:pt x="676407" y="2861729"/>
                  <a:pt x="539378" y="2826886"/>
                  <a:pt x="368012" y="2854842"/>
                </a:cubicBezTo>
                <a:cubicBezTo>
                  <a:pt x="193675" y="2851433"/>
                  <a:pt x="3223" y="2681755"/>
                  <a:pt x="0" y="2486830"/>
                </a:cubicBezTo>
                <a:cubicBezTo>
                  <a:pt x="-5170" y="2296389"/>
                  <a:pt x="10378" y="2236670"/>
                  <a:pt x="0" y="1999502"/>
                </a:cubicBezTo>
                <a:cubicBezTo>
                  <a:pt x="-10378" y="1762334"/>
                  <a:pt x="10774" y="1662796"/>
                  <a:pt x="0" y="1448609"/>
                </a:cubicBezTo>
                <a:cubicBezTo>
                  <a:pt x="-10774" y="1234422"/>
                  <a:pt x="41872" y="1029975"/>
                  <a:pt x="0" y="897717"/>
                </a:cubicBezTo>
                <a:cubicBezTo>
                  <a:pt x="-41872" y="765459"/>
                  <a:pt x="40061" y="503055"/>
                  <a:pt x="0" y="368012"/>
                </a:cubicBezTo>
                <a:close/>
              </a:path>
              <a:path w="2208029" h="2854842" stroke="0" extrusionOk="0">
                <a:moveTo>
                  <a:pt x="0" y="368012"/>
                </a:moveTo>
                <a:cubicBezTo>
                  <a:pt x="-26506" y="139316"/>
                  <a:pt x="134532" y="-7881"/>
                  <a:pt x="368012" y="0"/>
                </a:cubicBezTo>
                <a:cubicBezTo>
                  <a:pt x="524862" y="-5764"/>
                  <a:pt x="663461" y="43731"/>
                  <a:pt x="873400" y="0"/>
                </a:cubicBezTo>
                <a:cubicBezTo>
                  <a:pt x="1083339" y="-43731"/>
                  <a:pt x="1180956" y="40171"/>
                  <a:pt x="1334629" y="0"/>
                </a:cubicBezTo>
                <a:cubicBezTo>
                  <a:pt x="1488302" y="-40171"/>
                  <a:pt x="1667067" y="59492"/>
                  <a:pt x="1840017" y="0"/>
                </a:cubicBezTo>
                <a:cubicBezTo>
                  <a:pt x="2002343" y="26788"/>
                  <a:pt x="2195300" y="130136"/>
                  <a:pt x="2208029" y="368012"/>
                </a:cubicBezTo>
                <a:cubicBezTo>
                  <a:pt x="2221066" y="564069"/>
                  <a:pt x="2160335" y="705482"/>
                  <a:pt x="2208029" y="855340"/>
                </a:cubicBezTo>
                <a:cubicBezTo>
                  <a:pt x="2255723" y="1005198"/>
                  <a:pt x="2203761" y="1162258"/>
                  <a:pt x="2208029" y="1427421"/>
                </a:cubicBezTo>
                <a:cubicBezTo>
                  <a:pt x="2212297" y="1692584"/>
                  <a:pt x="2207661" y="1800747"/>
                  <a:pt x="2208029" y="1978314"/>
                </a:cubicBezTo>
                <a:cubicBezTo>
                  <a:pt x="2208397" y="2155881"/>
                  <a:pt x="2193987" y="2358897"/>
                  <a:pt x="2208029" y="2486830"/>
                </a:cubicBezTo>
                <a:cubicBezTo>
                  <a:pt x="2216082" y="2680264"/>
                  <a:pt x="2040367" y="2851294"/>
                  <a:pt x="1840017" y="2854842"/>
                </a:cubicBezTo>
                <a:cubicBezTo>
                  <a:pt x="1666698" y="2874118"/>
                  <a:pt x="1493419" y="2836845"/>
                  <a:pt x="1364069" y="2854842"/>
                </a:cubicBezTo>
                <a:cubicBezTo>
                  <a:pt x="1234719" y="2872839"/>
                  <a:pt x="1015129" y="2804014"/>
                  <a:pt x="888120" y="2854842"/>
                </a:cubicBezTo>
                <a:cubicBezTo>
                  <a:pt x="761111" y="2905670"/>
                  <a:pt x="523398" y="2803175"/>
                  <a:pt x="368012" y="2854842"/>
                </a:cubicBezTo>
                <a:cubicBezTo>
                  <a:pt x="152379" y="2888507"/>
                  <a:pt x="-10296" y="2693223"/>
                  <a:pt x="0" y="2486830"/>
                </a:cubicBezTo>
                <a:cubicBezTo>
                  <a:pt x="-11932" y="2357889"/>
                  <a:pt x="18367" y="2130368"/>
                  <a:pt x="0" y="1978314"/>
                </a:cubicBezTo>
                <a:cubicBezTo>
                  <a:pt x="-18367" y="1826260"/>
                  <a:pt x="17455" y="1642890"/>
                  <a:pt x="0" y="1490986"/>
                </a:cubicBezTo>
                <a:cubicBezTo>
                  <a:pt x="-17455" y="1339082"/>
                  <a:pt x="34800" y="1136995"/>
                  <a:pt x="0" y="940093"/>
                </a:cubicBezTo>
                <a:cubicBezTo>
                  <a:pt x="-34800" y="743191"/>
                  <a:pt x="58792" y="582782"/>
                  <a:pt x="0" y="368012"/>
                </a:cubicBezTo>
                <a:close/>
              </a:path>
            </a:pathLst>
          </a:custGeom>
          <a:solidFill>
            <a:srgbClr val="5DC8D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141808313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Travelling Hot Air Balloon Sticker by SlugBugg">
            <a:extLst>
              <a:ext uri="{FF2B5EF4-FFF2-40B4-BE49-F238E27FC236}">
                <a16:creationId xmlns:a16="http://schemas.microsoft.com/office/drawing/2014/main" id="{654048BB-39EE-470B-A12C-842CB199FC3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14" y="1975883"/>
            <a:ext cx="2480931" cy="24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AEBDFE-10D9-4778-960A-E6F44CA95A77}"/>
              </a:ext>
            </a:extLst>
          </p:cNvPr>
          <p:cNvSpPr/>
          <p:nvPr/>
        </p:nvSpPr>
        <p:spPr>
          <a:xfrm>
            <a:off x="4983124" y="3726711"/>
            <a:ext cx="2208029" cy="2854842"/>
          </a:xfrm>
          <a:custGeom>
            <a:avLst/>
            <a:gdLst>
              <a:gd name="connsiteX0" fmla="*/ 0 w 2208029"/>
              <a:gd name="connsiteY0" fmla="*/ 368012 h 2854842"/>
              <a:gd name="connsiteX1" fmla="*/ 368012 w 2208029"/>
              <a:gd name="connsiteY1" fmla="*/ 0 h 2854842"/>
              <a:gd name="connsiteX2" fmla="*/ 888120 w 2208029"/>
              <a:gd name="connsiteY2" fmla="*/ 0 h 2854842"/>
              <a:gd name="connsiteX3" fmla="*/ 1364069 w 2208029"/>
              <a:gd name="connsiteY3" fmla="*/ 0 h 2854842"/>
              <a:gd name="connsiteX4" fmla="*/ 1840017 w 2208029"/>
              <a:gd name="connsiteY4" fmla="*/ 0 h 2854842"/>
              <a:gd name="connsiteX5" fmla="*/ 2208029 w 2208029"/>
              <a:gd name="connsiteY5" fmla="*/ 368012 h 2854842"/>
              <a:gd name="connsiteX6" fmla="*/ 2208029 w 2208029"/>
              <a:gd name="connsiteY6" fmla="*/ 855340 h 2854842"/>
              <a:gd name="connsiteX7" fmla="*/ 2208029 w 2208029"/>
              <a:gd name="connsiteY7" fmla="*/ 1363856 h 2854842"/>
              <a:gd name="connsiteX8" fmla="*/ 2208029 w 2208029"/>
              <a:gd name="connsiteY8" fmla="*/ 1914749 h 2854842"/>
              <a:gd name="connsiteX9" fmla="*/ 2208029 w 2208029"/>
              <a:gd name="connsiteY9" fmla="*/ 2486830 h 2854842"/>
              <a:gd name="connsiteX10" fmla="*/ 1840017 w 2208029"/>
              <a:gd name="connsiteY10" fmla="*/ 2854842 h 2854842"/>
              <a:gd name="connsiteX11" fmla="*/ 1364069 w 2208029"/>
              <a:gd name="connsiteY11" fmla="*/ 2854842 h 2854842"/>
              <a:gd name="connsiteX12" fmla="*/ 917561 w 2208029"/>
              <a:gd name="connsiteY12" fmla="*/ 2854842 h 2854842"/>
              <a:gd name="connsiteX13" fmla="*/ 368012 w 2208029"/>
              <a:gd name="connsiteY13" fmla="*/ 2854842 h 2854842"/>
              <a:gd name="connsiteX14" fmla="*/ 0 w 2208029"/>
              <a:gd name="connsiteY14" fmla="*/ 2486830 h 2854842"/>
              <a:gd name="connsiteX15" fmla="*/ 0 w 2208029"/>
              <a:gd name="connsiteY15" fmla="*/ 2020690 h 2854842"/>
              <a:gd name="connsiteX16" fmla="*/ 0 w 2208029"/>
              <a:gd name="connsiteY16" fmla="*/ 1512174 h 2854842"/>
              <a:gd name="connsiteX17" fmla="*/ 0 w 2208029"/>
              <a:gd name="connsiteY17" fmla="*/ 1046034 h 2854842"/>
              <a:gd name="connsiteX18" fmla="*/ 0 w 2208029"/>
              <a:gd name="connsiteY18" fmla="*/ 368012 h 285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08029" h="2854842" fill="none" extrusionOk="0">
                <a:moveTo>
                  <a:pt x="0" y="368012"/>
                </a:moveTo>
                <a:cubicBezTo>
                  <a:pt x="27499" y="133623"/>
                  <a:pt x="129649" y="-8252"/>
                  <a:pt x="368012" y="0"/>
                </a:cubicBezTo>
                <a:cubicBezTo>
                  <a:pt x="507806" y="-27553"/>
                  <a:pt x="759237" y="5900"/>
                  <a:pt x="888120" y="0"/>
                </a:cubicBezTo>
                <a:cubicBezTo>
                  <a:pt x="1017003" y="-5900"/>
                  <a:pt x="1204719" y="15627"/>
                  <a:pt x="1364069" y="0"/>
                </a:cubicBezTo>
                <a:cubicBezTo>
                  <a:pt x="1523419" y="-15627"/>
                  <a:pt x="1715865" y="13522"/>
                  <a:pt x="1840017" y="0"/>
                </a:cubicBezTo>
                <a:cubicBezTo>
                  <a:pt x="2023419" y="-3193"/>
                  <a:pt x="2228567" y="171046"/>
                  <a:pt x="2208029" y="368012"/>
                </a:cubicBezTo>
                <a:cubicBezTo>
                  <a:pt x="2258938" y="491228"/>
                  <a:pt x="2203265" y="645102"/>
                  <a:pt x="2208029" y="855340"/>
                </a:cubicBezTo>
                <a:cubicBezTo>
                  <a:pt x="2212793" y="1065578"/>
                  <a:pt x="2192380" y="1125016"/>
                  <a:pt x="2208029" y="1363856"/>
                </a:cubicBezTo>
                <a:cubicBezTo>
                  <a:pt x="2223678" y="1602696"/>
                  <a:pt x="2166609" y="1713629"/>
                  <a:pt x="2208029" y="1914749"/>
                </a:cubicBezTo>
                <a:cubicBezTo>
                  <a:pt x="2249449" y="2115869"/>
                  <a:pt x="2161875" y="2258422"/>
                  <a:pt x="2208029" y="2486830"/>
                </a:cubicBezTo>
                <a:cubicBezTo>
                  <a:pt x="2220345" y="2700709"/>
                  <a:pt x="2058250" y="2866454"/>
                  <a:pt x="1840017" y="2854842"/>
                </a:cubicBezTo>
                <a:cubicBezTo>
                  <a:pt x="1653921" y="2885691"/>
                  <a:pt x="1591745" y="2801122"/>
                  <a:pt x="1364069" y="2854842"/>
                </a:cubicBezTo>
                <a:cubicBezTo>
                  <a:pt x="1136393" y="2908562"/>
                  <a:pt x="1078683" y="2847537"/>
                  <a:pt x="917561" y="2854842"/>
                </a:cubicBezTo>
                <a:cubicBezTo>
                  <a:pt x="756439" y="2862147"/>
                  <a:pt x="504072" y="2799056"/>
                  <a:pt x="368012" y="2854842"/>
                </a:cubicBezTo>
                <a:cubicBezTo>
                  <a:pt x="156180" y="2851731"/>
                  <a:pt x="-8609" y="2634838"/>
                  <a:pt x="0" y="2486830"/>
                </a:cubicBezTo>
                <a:cubicBezTo>
                  <a:pt x="-10796" y="2341249"/>
                  <a:pt x="54249" y="2149481"/>
                  <a:pt x="0" y="2020690"/>
                </a:cubicBezTo>
                <a:cubicBezTo>
                  <a:pt x="-54249" y="1891899"/>
                  <a:pt x="22597" y="1632254"/>
                  <a:pt x="0" y="1512174"/>
                </a:cubicBezTo>
                <a:cubicBezTo>
                  <a:pt x="-22597" y="1392094"/>
                  <a:pt x="8602" y="1275620"/>
                  <a:pt x="0" y="1046034"/>
                </a:cubicBezTo>
                <a:cubicBezTo>
                  <a:pt x="-8602" y="816448"/>
                  <a:pt x="75303" y="567530"/>
                  <a:pt x="0" y="368012"/>
                </a:cubicBezTo>
                <a:close/>
              </a:path>
              <a:path w="2208029" h="2854842" stroke="0" extrusionOk="0">
                <a:moveTo>
                  <a:pt x="0" y="368012"/>
                </a:moveTo>
                <a:cubicBezTo>
                  <a:pt x="-5107" y="158869"/>
                  <a:pt x="170010" y="-49514"/>
                  <a:pt x="368012" y="0"/>
                </a:cubicBezTo>
                <a:cubicBezTo>
                  <a:pt x="605481" y="-38891"/>
                  <a:pt x="689237" y="48716"/>
                  <a:pt x="843960" y="0"/>
                </a:cubicBezTo>
                <a:cubicBezTo>
                  <a:pt x="998683" y="-48716"/>
                  <a:pt x="1150276" y="4545"/>
                  <a:pt x="1290468" y="0"/>
                </a:cubicBezTo>
                <a:cubicBezTo>
                  <a:pt x="1430660" y="-4545"/>
                  <a:pt x="1658350" y="30616"/>
                  <a:pt x="1840017" y="0"/>
                </a:cubicBezTo>
                <a:cubicBezTo>
                  <a:pt x="2015835" y="-33257"/>
                  <a:pt x="2212351" y="158885"/>
                  <a:pt x="2208029" y="368012"/>
                </a:cubicBezTo>
                <a:cubicBezTo>
                  <a:pt x="2268205" y="485552"/>
                  <a:pt x="2172045" y="674928"/>
                  <a:pt x="2208029" y="918905"/>
                </a:cubicBezTo>
                <a:cubicBezTo>
                  <a:pt x="2244013" y="1162882"/>
                  <a:pt x="2153784" y="1245666"/>
                  <a:pt x="2208029" y="1469797"/>
                </a:cubicBezTo>
                <a:cubicBezTo>
                  <a:pt x="2262274" y="1693928"/>
                  <a:pt x="2202997" y="1756610"/>
                  <a:pt x="2208029" y="1999502"/>
                </a:cubicBezTo>
                <a:cubicBezTo>
                  <a:pt x="2213061" y="2242394"/>
                  <a:pt x="2157741" y="2385545"/>
                  <a:pt x="2208029" y="2486830"/>
                </a:cubicBezTo>
                <a:cubicBezTo>
                  <a:pt x="2178975" y="2673421"/>
                  <a:pt x="2009212" y="2815113"/>
                  <a:pt x="1840017" y="2854842"/>
                </a:cubicBezTo>
                <a:cubicBezTo>
                  <a:pt x="1653941" y="2885804"/>
                  <a:pt x="1532370" y="2797887"/>
                  <a:pt x="1319909" y="2854842"/>
                </a:cubicBezTo>
                <a:cubicBezTo>
                  <a:pt x="1107448" y="2911797"/>
                  <a:pt x="1033479" y="2852412"/>
                  <a:pt x="858680" y="2854842"/>
                </a:cubicBezTo>
                <a:cubicBezTo>
                  <a:pt x="683881" y="2857272"/>
                  <a:pt x="514577" y="2851143"/>
                  <a:pt x="368012" y="2854842"/>
                </a:cubicBezTo>
                <a:cubicBezTo>
                  <a:pt x="175820" y="2854469"/>
                  <a:pt x="-18210" y="2663039"/>
                  <a:pt x="0" y="2486830"/>
                </a:cubicBezTo>
                <a:cubicBezTo>
                  <a:pt x="-52340" y="2223536"/>
                  <a:pt x="2226" y="2053996"/>
                  <a:pt x="0" y="1935937"/>
                </a:cubicBezTo>
                <a:cubicBezTo>
                  <a:pt x="-2226" y="1817878"/>
                  <a:pt x="13494" y="1631304"/>
                  <a:pt x="0" y="1427421"/>
                </a:cubicBezTo>
                <a:cubicBezTo>
                  <a:pt x="-13494" y="1223538"/>
                  <a:pt x="269" y="1073405"/>
                  <a:pt x="0" y="855340"/>
                </a:cubicBezTo>
                <a:cubicBezTo>
                  <a:pt x="-269" y="637275"/>
                  <a:pt x="34012" y="540879"/>
                  <a:pt x="0" y="368012"/>
                </a:cubicBezTo>
                <a:close/>
              </a:path>
            </a:pathLst>
          </a:custGeom>
          <a:solidFill>
            <a:srgbClr val="78AC9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485395166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 descr="Travelling Hot Air Balloon Sticker by SlugBugg">
            <a:extLst>
              <a:ext uri="{FF2B5EF4-FFF2-40B4-BE49-F238E27FC236}">
                <a16:creationId xmlns:a16="http://schemas.microsoft.com/office/drawing/2014/main" id="{2C107078-3943-4730-85E8-86DAC4D1DC7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165" y="1975883"/>
            <a:ext cx="2480931" cy="24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876F5A-4271-4640-92CA-DC6BF7C09914}"/>
              </a:ext>
            </a:extLst>
          </p:cNvPr>
          <p:cNvSpPr/>
          <p:nvPr/>
        </p:nvSpPr>
        <p:spPr>
          <a:xfrm>
            <a:off x="9005775" y="3726711"/>
            <a:ext cx="2208029" cy="2854842"/>
          </a:xfrm>
          <a:custGeom>
            <a:avLst/>
            <a:gdLst>
              <a:gd name="connsiteX0" fmla="*/ 0 w 2208029"/>
              <a:gd name="connsiteY0" fmla="*/ 368012 h 2854842"/>
              <a:gd name="connsiteX1" fmla="*/ 368012 w 2208029"/>
              <a:gd name="connsiteY1" fmla="*/ 0 h 2854842"/>
              <a:gd name="connsiteX2" fmla="*/ 843960 w 2208029"/>
              <a:gd name="connsiteY2" fmla="*/ 0 h 2854842"/>
              <a:gd name="connsiteX3" fmla="*/ 1364069 w 2208029"/>
              <a:gd name="connsiteY3" fmla="*/ 0 h 2854842"/>
              <a:gd name="connsiteX4" fmla="*/ 1840017 w 2208029"/>
              <a:gd name="connsiteY4" fmla="*/ 0 h 2854842"/>
              <a:gd name="connsiteX5" fmla="*/ 2208029 w 2208029"/>
              <a:gd name="connsiteY5" fmla="*/ 368012 h 2854842"/>
              <a:gd name="connsiteX6" fmla="*/ 2208029 w 2208029"/>
              <a:gd name="connsiteY6" fmla="*/ 834152 h 2854842"/>
              <a:gd name="connsiteX7" fmla="*/ 2208029 w 2208029"/>
              <a:gd name="connsiteY7" fmla="*/ 1363856 h 2854842"/>
              <a:gd name="connsiteX8" fmla="*/ 2208029 w 2208029"/>
              <a:gd name="connsiteY8" fmla="*/ 1914749 h 2854842"/>
              <a:gd name="connsiteX9" fmla="*/ 2208029 w 2208029"/>
              <a:gd name="connsiteY9" fmla="*/ 2486830 h 2854842"/>
              <a:gd name="connsiteX10" fmla="*/ 1840017 w 2208029"/>
              <a:gd name="connsiteY10" fmla="*/ 2854842 h 2854842"/>
              <a:gd name="connsiteX11" fmla="*/ 1349349 w 2208029"/>
              <a:gd name="connsiteY11" fmla="*/ 2854842 h 2854842"/>
              <a:gd name="connsiteX12" fmla="*/ 902840 w 2208029"/>
              <a:gd name="connsiteY12" fmla="*/ 2854842 h 2854842"/>
              <a:gd name="connsiteX13" fmla="*/ 368012 w 2208029"/>
              <a:gd name="connsiteY13" fmla="*/ 2854842 h 2854842"/>
              <a:gd name="connsiteX14" fmla="*/ 0 w 2208029"/>
              <a:gd name="connsiteY14" fmla="*/ 2486830 h 2854842"/>
              <a:gd name="connsiteX15" fmla="*/ 0 w 2208029"/>
              <a:gd name="connsiteY15" fmla="*/ 1957126 h 2854842"/>
              <a:gd name="connsiteX16" fmla="*/ 0 w 2208029"/>
              <a:gd name="connsiteY16" fmla="*/ 1385045 h 2854842"/>
              <a:gd name="connsiteX17" fmla="*/ 0 w 2208029"/>
              <a:gd name="connsiteY17" fmla="*/ 918905 h 2854842"/>
              <a:gd name="connsiteX18" fmla="*/ 0 w 2208029"/>
              <a:gd name="connsiteY18" fmla="*/ 368012 h 285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08029" h="2854842" fill="none" extrusionOk="0">
                <a:moveTo>
                  <a:pt x="0" y="368012"/>
                </a:moveTo>
                <a:cubicBezTo>
                  <a:pt x="-28969" y="165681"/>
                  <a:pt x="149316" y="21082"/>
                  <a:pt x="368012" y="0"/>
                </a:cubicBezTo>
                <a:cubicBezTo>
                  <a:pt x="519116" y="-2055"/>
                  <a:pt x="720604" y="34360"/>
                  <a:pt x="843960" y="0"/>
                </a:cubicBezTo>
                <a:cubicBezTo>
                  <a:pt x="967316" y="-34360"/>
                  <a:pt x="1141994" y="24193"/>
                  <a:pt x="1364069" y="0"/>
                </a:cubicBezTo>
                <a:cubicBezTo>
                  <a:pt x="1586144" y="-24193"/>
                  <a:pt x="1614245" y="19874"/>
                  <a:pt x="1840017" y="0"/>
                </a:cubicBezTo>
                <a:cubicBezTo>
                  <a:pt x="2062536" y="-48685"/>
                  <a:pt x="2238570" y="115538"/>
                  <a:pt x="2208029" y="368012"/>
                </a:cubicBezTo>
                <a:cubicBezTo>
                  <a:pt x="2228984" y="574682"/>
                  <a:pt x="2159226" y="666959"/>
                  <a:pt x="2208029" y="834152"/>
                </a:cubicBezTo>
                <a:cubicBezTo>
                  <a:pt x="2256832" y="1001345"/>
                  <a:pt x="2170709" y="1184919"/>
                  <a:pt x="2208029" y="1363856"/>
                </a:cubicBezTo>
                <a:cubicBezTo>
                  <a:pt x="2245349" y="1542793"/>
                  <a:pt x="2176552" y="1639844"/>
                  <a:pt x="2208029" y="1914749"/>
                </a:cubicBezTo>
                <a:cubicBezTo>
                  <a:pt x="2239506" y="2189654"/>
                  <a:pt x="2176840" y="2271459"/>
                  <a:pt x="2208029" y="2486830"/>
                </a:cubicBezTo>
                <a:cubicBezTo>
                  <a:pt x="2152319" y="2671628"/>
                  <a:pt x="2094147" y="2827713"/>
                  <a:pt x="1840017" y="2854842"/>
                </a:cubicBezTo>
                <a:cubicBezTo>
                  <a:pt x="1652814" y="2895420"/>
                  <a:pt x="1477590" y="2819143"/>
                  <a:pt x="1349349" y="2854842"/>
                </a:cubicBezTo>
                <a:cubicBezTo>
                  <a:pt x="1221108" y="2890541"/>
                  <a:pt x="1109332" y="2806619"/>
                  <a:pt x="902840" y="2854842"/>
                </a:cubicBezTo>
                <a:cubicBezTo>
                  <a:pt x="696348" y="2903065"/>
                  <a:pt x="529973" y="2850240"/>
                  <a:pt x="368012" y="2854842"/>
                </a:cubicBezTo>
                <a:cubicBezTo>
                  <a:pt x="149667" y="2849954"/>
                  <a:pt x="16481" y="2654702"/>
                  <a:pt x="0" y="2486830"/>
                </a:cubicBezTo>
                <a:cubicBezTo>
                  <a:pt x="-11967" y="2362336"/>
                  <a:pt x="42956" y="2134902"/>
                  <a:pt x="0" y="1957126"/>
                </a:cubicBezTo>
                <a:cubicBezTo>
                  <a:pt x="-42956" y="1779350"/>
                  <a:pt x="68384" y="1551573"/>
                  <a:pt x="0" y="1385045"/>
                </a:cubicBezTo>
                <a:cubicBezTo>
                  <a:pt x="-68384" y="1218517"/>
                  <a:pt x="43782" y="1029782"/>
                  <a:pt x="0" y="918905"/>
                </a:cubicBezTo>
                <a:cubicBezTo>
                  <a:pt x="-43782" y="808028"/>
                  <a:pt x="58026" y="496311"/>
                  <a:pt x="0" y="368012"/>
                </a:cubicBezTo>
                <a:close/>
              </a:path>
              <a:path w="2208029" h="2854842" stroke="0" extrusionOk="0">
                <a:moveTo>
                  <a:pt x="0" y="368012"/>
                </a:moveTo>
                <a:cubicBezTo>
                  <a:pt x="-17088" y="185956"/>
                  <a:pt x="142731" y="-20782"/>
                  <a:pt x="368012" y="0"/>
                </a:cubicBezTo>
                <a:cubicBezTo>
                  <a:pt x="609170" y="-30664"/>
                  <a:pt x="649350" y="15771"/>
                  <a:pt x="873400" y="0"/>
                </a:cubicBezTo>
                <a:cubicBezTo>
                  <a:pt x="1097450" y="-15771"/>
                  <a:pt x="1226376" y="39428"/>
                  <a:pt x="1378789" y="0"/>
                </a:cubicBezTo>
                <a:cubicBezTo>
                  <a:pt x="1531202" y="-39428"/>
                  <a:pt x="1678597" y="45474"/>
                  <a:pt x="1840017" y="0"/>
                </a:cubicBezTo>
                <a:cubicBezTo>
                  <a:pt x="2004793" y="8567"/>
                  <a:pt x="2207174" y="137270"/>
                  <a:pt x="2208029" y="368012"/>
                </a:cubicBezTo>
                <a:cubicBezTo>
                  <a:pt x="2270167" y="510468"/>
                  <a:pt x="2168500" y="698487"/>
                  <a:pt x="2208029" y="897717"/>
                </a:cubicBezTo>
                <a:cubicBezTo>
                  <a:pt x="2247558" y="1096948"/>
                  <a:pt x="2185646" y="1223775"/>
                  <a:pt x="2208029" y="1406233"/>
                </a:cubicBezTo>
                <a:cubicBezTo>
                  <a:pt x="2230412" y="1588691"/>
                  <a:pt x="2167087" y="1772202"/>
                  <a:pt x="2208029" y="1978314"/>
                </a:cubicBezTo>
                <a:cubicBezTo>
                  <a:pt x="2248971" y="2184426"/>
                  <a:pt x="2149706" y="2297555"/>
                  <a:pt x="2208029" y="2486830"/>
                </a:cubicBezTo>
                <a:cubicBezTo>
                  <a:pt x="2191237" y="2707638"/>
                  <a:pt x="2035990" y="2852175"/>
                  <a:pt x="1840017" y="2854842"/>
                </a:cubicBezTo>
                <a:cubicBezTo>
                  <a:pt x="1737620" y="2888761"/>
                  <a:pt x="1473359" y="2802531"/>
                  <a:pt x="1349349" y="2854842"/>
                </a:cubicBezTo>
                <a:cubicBezTo>
                  <a:pt x="1225339" y="2907153"/>
                  <a:pt x="1011347" y="2837015"/>
                  <a:pt x="873400" y="2854842"/>
                </a:cubicBezTo>
                <a:cubicBezTo>
                  <a:pt x="735453" y="2872669"/>
                  <a:pt x="491110" y="2827339"/>
                  <a:pt x="368012" y="2854842"/>
                </a:cubicBezTo>
                <a:cubicBezTo>
                  <a:pt x="149775" y="2873103"/>
                  <a:pt x="52277" y="2701807"/>
                  <a:pt x="0" y="2486830"/>
                </a:cubicBezTo>
                <a:cubicBezTo>
                  <a:pt x="-37135" y="2217533"/>
                  <a:pt x="5341" y="2135059"/>
                  <a:pt x="0" y="1914749"/>
                </a:cubicBezTo>
                <a:cubicBezTo>
                  <a:pt x="-5341" y="1694439"/>
                  <a:pt x="46874" y="1640556"/>
                  <a:pt x="0" y="1406233"/>
                </a:cubicBezTo>
                <a:cubicBezTo>
                  <a:pt x="-46874" y="1171910"/>
                  <a:pt x="49003" y="1072782"/>
                  <a:pt x="0" y="855340"/>
                </a:cubicBezTo>
                <a:cubicBezTo>
                  <a:pt x="-49003" y="637898"/>
                  <a:pt x="33320" y="487461"/>
                  <a:pt x="0" y="368012"/>
                </a:cubicBezTo>
                <a:close/>
              </a:path>
            </a:pathLst>
          </a:custGeom>
          <a:solidFill>
            <a:srgbClr val="F4889F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8134761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 descr="Travelling Hot Air Balloon Sticker by SlugBugg">
            <a:extLst>
              <a:ext uri="{FF2B5EF4-FFF2-40B4-BE49-F238E27FC236}">
                <a16:creationId xmlns:a16="http://schemas.microsoft.com/office/drawing/2014/main" id="{8D8A33F6-77DE-4C40-BEF8-8BF6DFADE71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816" y="1975883"/>
            <a:ext cx="2480931" cy="24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713974-9FAA-420B-A1F6-EA41F4F84278}"/>
              </a:ext>
            </a:extLst>
          </p:cNvPr>
          <p:cNvSpPr txBox="1"/>
          <p:nvPr/>
        </p:nvSpPr>
        <p:spPr>
          <a:xfrm>
            <a:off x="2788915" y="817085"/>
            <a:ext cx="6825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3300"/>
                </a:solidFill>
                <a:latin typeface="Pacifico" panose="00000500000000000000" pitchFamily="2" charset="0"/>
              </a:rPr>
              <a:t>Chia </a:t>
            </a:r>
            <a:r>
              <a:rPr lang="en-US" sz="7200" dirty="0" err="1">
                <a:solidFill>
                  <a:srgbClr val="FF3300"/>
                </a:solidFill>
                <a:latin typeface="Pacifico" panose="00000500000000000000" pitchFamily="2" charset="0"/>
              </a:rPr>
              <a:t>nhóm</a:t>
            </a:r>
            <a:r>
              <a:rPr lang="en-US" sz="7200" dirty="0">
                <a:solidFill>
                  <a:srgbClr val="FF3300"/>
                </a:solidFill>
                <a:latin typeface="Pacifico" panose="00000500000000000000" pitchFamily="2" charset="0"/>
              </a:rPr>
              <a:t> </a:t>
            </a:r>
            <a:r>
              <a:rPr lang="en-US" sz="7200" dirty="0" err="1">
                <a:solidFill>
                  <a:srgbClr val="FF3300"/>
                </a:solidFill>
                <a:latin typeface="Pacifico" panose="00000500000000000000" pitchFamily="2" charset="0"/>
              </a:rPr>
              <a:t>chơi</a:t>
            </a:r>
            <a:endParaRPr lang="en-US" sz="7200" dirty="0">
              <a:solidFill>
                <a:srgbClr val="FF3300"/>
              </a:solidFill>
              <a:latin typeface="Pacifico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876D8D-D355-4414-9FE5-150182BCB7CA}"/>
              </a:ext>
            </a:extLst>
          </p:cNvPr>
          <p:cNvSpPr txBox="1"/>
          <p:nvPr/>
        </p:nvSpPr>
        <p:spPr>
          <a:xfrm>
            <a:off x="1180134" y="4456814"/>
            <a:ext cx="1813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Pacifico" panose="00000500000000000000" pitchFamily="2" charset="0"/>
              </a:rPr>
              <a:t>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77A8E3-2C0F-4609-8460-917BFE41FFE5}"/>
              </a:ext>
            </a:extLst>
          </p:cNvPr>
          <p:cNvSpPr txBox="1"/>
          <p:nvPr/>
        </p:nvSpPr>
        <p:spPr>
          <a:xfrm>
            <a:off x="5314061" y="4442617"/>
            <a:ext cx="1546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acifico" panose="00000500000000000000" pitchFamily="2" charset="0"/>
              </a:rPr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41D885-DA9A-40F8-8E6A-2CDD1F68203C}"/>
              </a:ext>
            </a:extLst>
          </p:cNvPr>
          <p:cNvSpPr txBox="1"/>
          <p:nvPr/>
        </p:nvSpPr>
        <p:spPr>
          <a:xfrm>
            <a:off x="9389875" y="4350284"/>
            <a:ext cx="1439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Pacifico" panose="00000500000000000000" pitchFamily="2" charset="0"/>
              </a:rPr>
              <a:t>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BEC792-FD0F-49E4-AA8C-57596ED03FFB}"/>
              </a:ext>
            </a:extLst>
          </p:cNvPr>
          <p:cNvSpPr txBox="1"/>
          <p:nvPr/>
        </p:nvSpPr>
        <p:spPr>
          <a:xfrm>
            <a:off x="2058565" y="-3386380"/>
            <a:ext cx="9399028" cy="2702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Game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hôm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nay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em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gửi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tới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quý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thầy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cô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có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chủ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đề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liên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quan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đến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khinh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khí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cầu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Vẫn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là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một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game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trắc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nghiệm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như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2 game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trước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em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đã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làm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Game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gồm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có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7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câu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hỏi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,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mỗi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câu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hỏi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có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3 ý A, B, C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để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chọn</a:t>
            </a:r>
            <a:endParaRPr lang="en-US" sz="2300" dirty="0">
              <a:solidFill>
                <a:srgbClr val="FFF3DC"/>
              </a:solidFill>
              <a:latin typeface="Pacifico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Trong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7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câu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có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1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câu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hỏi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may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mắn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Thầy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cô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có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thể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chọn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bất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kỳ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câu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nào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để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cho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học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sinh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trả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lời</a:t>
            </a:r>
            <a:endParaRPr lang="en-US" sz="2300" dirty="0">
              <a:solidFill>
                <a:srgbClr val="FFF3DC"/>
              </a:solidFill>
              <a:latin typeface="Pacifico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D09187-545D-4B7F-A588-C8F811B04033}"/>
              </a:ext>
            </a:extLst>
          </p:cNvPr>
          <p:cNvSpPr txBox="1"/>
          <p:nvPr/>
        </p:nvSpPr>
        <p:spPr>
          <a:xfrm>
            <a:off x="12192000" y="3877809"/>
            <a:ext cx="8251301" cy="579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Game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lần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này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chỉ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dành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cho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Windows 10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và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Office 2019, 2021, 365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9745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C9E5225-0919-4C8A-AFCF-825B1BB89576}"/>
              </a:ext>
            </a:extLst>
          </p:cNvPr>
          <p:cNvSpPr/>
          <p:nvPr/>
        </p:nvSpPr>
        <p:spPr>
          <a:xfrm>
            <a:off x="940526" y="2651759"/>
            <a:ext cx="10273278" cy="3929793"/>
          </a:xfrm>
          <a:custGeom>
            <a:avLst/>
            <a:gdLst>
              <a:gd name="connsiteX0" fmla="*/ 0 w 10273278"/>
              <a:gd name="connsiteY0" fmla="*/ 654979 h 3929793"/>
              <a:gd name="connsiteX1" fmla="*/ 654979 w 10273278"/>
              <a:gd name="connsiteY1" fmla="*/ 0 h 3929793"/>
              <a:gd name="connsiteX2" fmla="*/ 1431800 w 10273278"/>
              <a:gd name="connsiteY2" fmla="*/ 0 h 3929793"/>
              <a:gd name="connsiteX3" fmla="*/ 2029355 w 10273278"/>
              <a:gd name="connsiteY3" fmla="*/ 0 h 3929793"/>
              <a:gd name="connsiteX4" fmla="*/ 2626909 w 10273278"/>
              <a:gd name="connsiteY4" fmla="*/ 0 h 3929793"/>
              <a:gd name="connsiteX5" fmla="*/ 3045198 w 10273278"/>
              <a:gd name="connsiteY5" fmla="*/ 0 h 3929793"/>
              <a:gd name="connsiteX6" fmla="*/ 3642752 w 10273278"/>
              <a:gd name="connsiteY6" fmla="*/ 0 h 3929793"/>
              <a:gd name="connsiteX7" fmla="*/ 4240307 w 10273278"/>
              <a:gd name="connsiteY7" fmla="*/ 0 h 3929793"/>
              <a:gd name="connsiteX8" fmla="*/ 5017128 w 10273278"/>
              <a:gd name="connsiteY8" fmla="*/ 0 h 3929793"/>
              <a:gd name="connsiteX9" fmla="*/ 5704316 w 10273278"/>
              <a:gd name="connsiteY9" fmla="*/ 0 h 3929793"/>
              <a:gd name="connsiteX10" fmla="*/ 6301871 w 10273278"/>
              <a:gd name="connsiteY10" fmla="*/ 0 h 3929793"/>
              <a:gd name="connsiteX11" fmla="*/ 7078692 w 10273278"/>
              <a:gd name="connsiteY11" fmla="*/ 0 h 3929793"/>
              <a:gd name="connsiteX12" fmla="*/ 7496980 w 10273278"/>
              <a:gd name="connsiteY12" fmla="*/ 0 h 3929793"/>
              <a:gd name="connsiteX13" fmla="*/ 8273801 w 10273278"/>
              <a:gd name="connsiteY13" fmla="*/ 0 h 3929793"/>
              <a:gd name="connsiteX14" fmla="*/ 8602456 w 10273278"/>
              <a:gd name="connsiteY14" fmla="*/ 0 h 3929793"/>
              <a:gd name="connsiteX15" fmla="*/ 8931111 w 10273278"/>
              <a:gd name="connsiteY15" fmla="*/ 0 h 3929793"/>
              <a:gd name="connsiteX16" fmla="*/ 9618299 w 10273278"/>
              <a:gd name="connsiteY16" fmla="*/ 0 h 3929793"/>
              <a:gd name="connsiteX17" fmla="*/ 10273278 w 10273278"/>
              <a:gd name="connsiteY17" fmla="*/ 654979 h 3929793"/>
              <a:gd name="connsiteX18" fmla="*/ 10273278 w 10273278"/>
              <a:gd name="connsiteY18" fmla="*/ 1231343 h 3929793"/>
              <a:gd name="connsiteX19" fmla="*/ 10273278 w 10273278"/>
              <a:gd name="connsiteY19" fmla="*/ 1755310 h 3929793"/>
              <a:gd name="connsiteX20" fmla="*/ 10273278 w 10273278"/>
              <a:gd name="connsiteY20" fmla="*/ 2226880 h 3929793"/>
              <a:gd name="connsiteX21" fmla="*/ 10273278 w 10273278"/>
              <a:gd name="connsiteY21" fmla="*/ 2750847 h 3929793"/>
              <a:gd name="connsiteX22" fmla="*/ 10273278 w 10273278"/>
              <a:gd name="connsiteY22" fmla="*/ 3274814 h 3929793"/>
              <a:gd name="connsiteX23" fmla="*/ 9618299 w 10273278"/>
              <a:gd name="connsiteY23" fmla="*/ 3929793 h 3929793"/>
              <a:gd name="connsiteX24" fmla="*/ 9020744 w 10273278"/>
              <a:gd name="connsiteY24" fmla="*/ 3929793 h 3929793"/>
              <a:gd name="connsiteX25" fmla="*/ 8512823 w 10273278"/>
              <a:gd name="connsiteY25" fmla="*/ 3929793 h 3929793"/>
              <a:gd name="connsiteX26" fmla="*/ 7915268 w 10273278"/>
              <a:gd name="connsiteY26" fmla="*/ 3929793 h 3929793"/>
              <a:gd name="connsiteX27" fmla="*/ 7586613 w 10273278"/>
              <a:gd name="connsiteY27" fmla="*/ 3929793 h 3929793"/>
              <a:gd name="connsiteX28" fmla="*/ 7257958 w 10273278"/>
              <a:gd name="connsiteY28" fmla="*/ 3929793 h 3929793"/>
              <a:gd name="connsiteX29" fmla="*/ 6570770 w 10273278"/>
              <a:gd name="connsiteY29" fmla="*/ 3929793 h 3929793"/>
              <a:gd name="connsiteX30" fmla="*/ 5973216 w 10273278"/>
              <a:gd name="connsiteY30" fmla="*/ 3929793 h 3929793"/>
              <a:gd name="connsiteX31" fmla="*/ 5465294 w 10273278"/>
              <a:gd name="connsiteY31" fmla="*/ 3929793 h 3929793"/>
              <a:gd name="connsiteX32" fmla="*/ 4867739 w 10273278"/>
              <a:gd name="connsiteY32" fmla="*/ 3929793 h 3929793"/>
              <a:gd name="connsiteX33" fmla="*/ 4359818 w 10273278"/>
              <a:gd name="connsiteY33" fmla="*/ 3929793 h 3929793"/>
              <a:gd name="connsiteX34" fmla="*/ 3582997 w 10273278"/>
              <a:gd name="connsiteY34" fmla="*/ 3929793 h 3929793"/>
              <a:gd name="connsiteX35" fmla="*/ 3164709 w 10273278"/>
              <a:gd name="connsiteY35" fmla="*/ 3929793 h 3929793"/>
              <a:gd name="connsiteX36" fmla="*/ 2387888 w 10273278"/>
              <a:gd name="connsiteY36" fmla="*/ 3929793 h 3929793"/>
              <a:gd name="connsiteX37" fmla="*/ 1790333 w 10273278"/>
              <a:gd name="connsiteY37" fmla="*/ 3929793 h 3929793"/>
              <a:gd name="connsiteX38" fmla="*/ 1282411 w 10273278"/>
              <a:gd name="connsiteY38" fmla="*/ 3929793 h 3929793"/>
              <a:gd name="connsiteX39" fmla="*/ 654979 w 10273278"/>
              <a:gd name="connsiteY39" fmla="*/ 3929793 h 3929793"/>
              <a:gd name="connsiteX40" fmla="*/ 0 w 10273278"/>
              <a:gd name="connsiteY40" fmla="*/ 3274814 h 3929793"/>
              <a:gd name="connsiteX41" fmla="*/ 0 w 10273278"/>
              <a:gd name="connsiteY41" fmla="*/ 2829442 h 3929793"/>
              <a:gd name="connsiteX42" fmla="*/ 0 w 10273278"/>
              <a:gd name="connsiteY42" fmla="*/ 2357872 h 3929793"/>
              <a:gd name="connsiteX43" fmla="*/ 0 w 10273278"/>
              <a:gd name="connsiteY43" fmla="*/ 1807706 h 3929793"/>
              <a:gd name="connsiteX44" fmla="*/ 0 w 10273278"/>
              <a:gd name="connsiteY44" fmla="*/ 1336136 h 3929793"/>
              <a:gd name="connsiteX45" fmla="*/ 0 w 10273278"/>
              <a:gd name="connsiteY45" fmla="*/ 654979 h 3929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273278" h="3929793" fill="none" extrusionOk="0">
                <a:moveTo>
                  <a:pt x="0" y="654979"/>
                </a:moveTo>
                <a:cubicBezTo>
                  <a:pt x="87389" y="326111"/>
                  <a:pt x="235560" y="60076"/>
                  <a:pt x="654979" y="0"/>
                </a:cubicBezTo>
                <a:cubicBezTo>
                  <a:pt x="963004" y="-76492"/>
                  <a:pt x="1063239" y="58491"/>
                  <a:pt x="1431800" y="0"/>
                </a:cubicBezTo>
                <a:cubicBezTo>
                  <a:pt x="1800361" y="-58491"/>
                  <a:pt x="1882389" y="68167"/>
                  <a:pt x="2029355" y="0"/>
                </a:cubicBezTo>
                <a:cubicBezTo>
                  <a:pt x="2176322" y="-68167"/>
                  <a:pt x="2410154" y="27677"/>
                  <a:pt x="2626909" y="0"/>
                </a:cubicBezTo>
                <a:cubicBezTo>
                  <a:pt x="2843664" y="-27677"/>
                  <a:pt x="2912671" y="20390"/>
                  <a:pt x="3045198" y="0"/>
                </a:cubicBezTo>
                <a:cubicBezTo>
                  <a:pt x="3177725" y="-20390"/>
                  <a:pt x="3409215" y="17784"/>
                  <a:pt x="3642752" y="0"/>
                </a:cubicBezTo>
                <a:cubicBezTo>
                  <a:pt x="3876289" y="-17784"/>
                  <a:pt x="4089489" y="1287"/>
                  <a:pt x="4240307" y="0"/>
                </a:cubicBezTo>
                <a:cubicBezTo>
                  <a:pt x="4391126" y="-1287"/>
                  <a:pt x="4723435" y="16054"/>
                  <a:pt x="5017128" y="0"/>
                </a:cubicBezTo>
                <a:cubicBezTo>
                  <a:pt x="5310821" y="-16054"/>
                  <a:pt x="5429238" y="39938"/>
                  <a:pt x="5704316" y="0"/>
                </a:cubicBezTo>
                <a:cubicBezTo>
                  <a:pt x="5979394" y="-39938"/>
                  <a:pt x="6148396" y="71494"/>
                  <a:pt x="6301871" y="0"/>
                </a:cubicBezTo>
                <a:cubicBezTo>
                  <a:pt x="6455346" y="-71494"/>
                  <a:pt x="6752331" y="90794"/>
                  <a:pt x="7078692" y="0"/>
                </a:cubicBezTo>
                <a:cubicBezTo>
                  <a:pt x="7405053" y="-90794"/>
                  <a:pt x="7336129" y="43574"/>
                  <a:pt x="7496980" y="0"/>
                </a:cubicBezTo>
                <a:cubicBezTo>
                  <a:pt x="7657831" y="-43574"/>
                  <a:pt x="8100918" y="85584"/>
                  <a:pt x="8273801" y="0"/>
                </a:cubicBezTo>
                <a:cubicBezTo>
                  <a:pt x="8446684" y="-85584"/>
                  <a:pt x="8489389" y="13363"/>
                  <a:pt x="8602456" y="0"/>
                </a:cubicBezTo>
                <a:cubicBezTo>
                  <a:pt x="8715524" y="-13363"/>
                  <a:pt x="8838067" y="20635"/>
                  <a:pt x="8931111" y="0"/>
                </a:cubicBezTo>
                <a:cubicBezTo>
                  <a:pt x="9024156" y="-20635"/>
                  <a:pt x="9393616" y="9129"/>
                  <a:pt x="9618299" y="0"/>
                </a:cubicBezTo>
                <a:cubicBezTo>
                  <a:pt x="10000903" y="24197"/>
                  <a:pt x="10274800" y="331079"/>
                  <a:pt x="10273278" y="654979"/>
                </a:cubicBezTo>
                <a:cubicBezTo>
                  <a:pt x="10299181" y="821221"/>
                  <a:pt x="10241227" y="1105563"/>
                  <a:pt x="10273278" y="1231343"/>
                </a:cubicBezTo>
                <a:cubicBezTo>
                  <a:pt x="10305329" y="1357123"/>
                  <a:pt x="10251028" y="1572689"/>
                  <a:pt x="10273278" y="1755310"/>
                </a:cubicBezTo>
                <a:cubicBezTo>
                  <a:pt x="10295528" y="1937931"/>
                  <a:pt x="10217677" y="2089373"/>
                  <a:pt x="10273278" y="2226880"/>
                </a:cubicBezTo>
                <a:cubicBezTo>
                  <a:pt x="10328879" y="2364387"/>
                  <a:pt x="10257433" y="2522494"/>
                  <a:pt x="10273278" y="2750847"/>
                </a:cubicBezTo>
                <a:cubicBezTo>
                  <a:pt x="10289123" y="2979200"/>
                  <a:pt x="10270894" y="3136219"/>
                  <a:pt x="10273278" y="3274814"/>
                </a:cubicBezTo>
                <a:cubicBezTo>
                  <a:pt x="10264062" y="3677923"/>
                  <a:pt x="9971137" y="4024918"/>
                  <a:pt x="9618299" y="3929793"/>
                </a:cubicBezTo>
                <a:cubicBezTo>
                  <a:pt x="9494743" y="3941489"/>
                  <a:pt x="9193710" y="3902844"/>
                  <a:pt x="9020744" y="3929793"/>
                </a:cubicBezTo>
                <a:cubicBezTo>
                  <a:pt x="8847778" y="3956742"/>
                  <a:pt x="8717920" y="3929778"/>
                  <a:pt x="8512823" y="3929793"/>
                </a:cubicBezTo>
                <a:cubicBezTo>
                  <a:pt x="8307726" y="3929808"/>
                  <a:pt x="8172718" y="3892922"/>
                  <a:pt x="7915268" y="3929793"/>
                </a:cubicBezTo>
                <a:cubicBezTo>
                  <a:pt x="7657818" y="3966664"/>
                  <a:pt x="7706365" y="3903497"/>
                  <a:pt x="7586613" y="3929793"/>
                </a:cubicBezTo>
                <a:cubicBezTo>
                  <a:pt x="7466861" y="3956089"/>
                  <a:pt x="7389862" y="3895793"/>
                  <a:pt x="7257958" y="3929793"/>
                </a:cubicBezTo>
                <a:cubicBezTo>
                  <a:pt x="7126055" y="3963793"/>
                  <a:pt x="6890608" y="3879951"/>
                  <a:pt x="6570770" y="3929793"/>
                </a:cubicBezTo>
                <a:cubicBezTo>
                  <a:pt x="6250932" y="3979635"/>
                  <a:pt x="6198349" y="3881109"/>
                  <a:pt x="5973216" y="3929793"/>
                </a:cubicBezTo>
                <a:cubicBezTo>
                  <a:pt x="5748083" y="3978477"/>
                  <a:pt x="5628355" y="3917798"/>
                  <a:pt x="5465294" y="3929793"/>
                </a:cubicBezTo>
                <a:cubicBezTo>
                  <a:pt x="5302233" y="3941788"/>
                  <a:pt x="5080387" y="3872437"/>
                  <a:pt x="4867739" y="3929793"/>
                </a:cubicBezTo>
                <a:cubicBezTo>
                  <a:pt x="4655091" y="3987149"/>
                  <a:pt x="4593962" y="3885188"/>
                  <a:pt x="4359818" y="3929793"/>
                </a:cubicBezTo>
                <a:cubicBezTo>
                  <a:pt x="4125674" y="3974398"/>
                  <a:pt x="3859895" y="3852105"/>
                  <a:pt x="3582997" y="3929793"/>
                </a:cubicBezTo>
                <a:cubicBezTo>
                  <a:pt x="3306099" y="4007481"/>
                  <a:pt x="3359018" y="3914804"/>
                  <a:pt x="3164709" y="3929793"/>
                </a:cubicBezTo>
                <a:cubicBezTo>
                  <a:pt x="2970400" y="3944782"/>
                  <a:pt x="2579373" y="3920554"/>
                  <a:pt x="2387888" y="3929793"/>
                </a:cubicBezTo>
                <a:cubicBezTo>
                  <a:pt x="2196403" y="3939032"/>
                  <a:pt x="2045110" y="3911045"/>
                  <a:pt x="1790333" y="3929793"/>
                </a:cubicBezTo>
                <a:cubicBezTo>
                  <a:pt x="1535557" y="3948541"/>
                  <a:pt x="1473538" y="3912053"/>
                  <a:pt x="1282411" y="3929793"/>
                </a:cubicBezTo>
                <a:cubicBezTo>
                  <a:pt x="1091284" y="3947533"/>
                  <a:pt x="880883" y="3883108"/>
                  <a:pt x="654979" y="3929793"/>
                </a:cubicBezTo>
                <a:cubicBezTo>
                  <a:pt x="226219" y="3953233"/>
                  <a:pt x="22551" y="3535529"/>
                  <a:pt x="0" y="3274814"/>
                </a:cubicBezTo>
                <a:cubicBezTo>
                  <a:pt x="-37481" y="3084275"/>
                  <a:pt x="52827" y="3018145"/>
                  <a:pt x="0" y="2829442"/>
                </a:cubicBezTo>
                <a:cubicBezTo>
                  <a:pt x="-52827" y="2640739"/>
                  <a:pt x="8538" y="2460338"/>
                  <a:pt x="0" y="2357872"/>
                </a:cubicBezTo>
                <a:cubicBezTo>
                  <a:pt x="-8538" y="2255406"/>
                  <a:pt x="40198" y="2031898"/>
                  <a:pt x="0" y="1807706"/>
                </a:cubicBezTo>
                <a:cubicBezTo>
                  <a:pt x="-40198" y="1583514"/>
                  <a:pt x="49899" y="1526072"/>
                  <a:pt x="0" y="1336136"/>
                </a:cubicBezTo>
                <a:cubicBezTo>
                  <a:pt x="-49899" y="1146200"/>
                  <a:pt x="9984" y="888946"/>
                  <a:pt x="0" y="654979"/>
                </a:cubicBezTo>
                <a:close/>
              </a:path>
              <a:path w="10273278" h="3929793" stroke="0" extrusionOk="0">
                <a:moveTo>
                  <a:pt x="0" y="654979"/>
                </a:moveTo>
                <a:cubicBezTo>
                  <a:pt x="-21282" y="231336"/>
                  <a:pt x="378689" y="-23552"/>
                  <a:pt x="654979" y="0"/>
                </a:cubicBezTo>
                <a:cubicBezTo>
                  <a:pt x="884864" y="-43159"/>
                  <a:pt x="1232683" y="91667"/>
                  <a:pt x="1431800" y="0"/>
                </a:cubicBezTo>
                <a:cubicBezTo>
                  <a:pt x="1630917" y="-91667"/>
                  <a:pt x="1830786" y="73076"/>
                  <a:pt x="2208621" y="0"/>
                </a:cubicBezTo>
                <a:cubicBezTo>
                  <a:pt x="2586456" y="-73076"/>
                  <a:pt x="2508724" y="1469"/>
                  <a:pt x="2626909" y="0"/>
                </a:cubicBezTo>
                <a:cubicBezTo>
                  <a:pt x="2745094" y="-1469"/>
                  <a:pt x="3174406" y="63786"/>
                  <a:pt x="3314097" y="0"/>
                </a:cubicBezTo>
                <a:cubicBezTo>
                  <a:pt x="3453788" y="-63786"/>
                  <a:pt x="3846467" y="59238"/>
                  <a:pt x="4090918" y="0"/>
                </a:cubicBezTo>
                <a:cubicBezTo>
                  <a:pt x="4335369" y="-59238"/>
                  <a:pt x="4499642" y="3138"/>
                  <a:pt x="4778106" y="0"/>
                </a:cubicBezTo>
                <a:cubicBezTo>
                  <a:pt x="5056570" y="-3138"/>
                  <a:pt x="5031399" y="33769"/>
                  <a:pt x="5196394" y="0"/>
                </a:cubicBezTo>
                <a:cubicBezTo>
                  <a:pt x="5361389" y="-33769"/>
                  <a:pt x="5595609" y="58425"/>
                  <a:pt x="5704316" y="0"/>
                </a:cubicBezTo>
                <a:cubicBezTo>
                  <a:pt x="5813023" y="-58425"/>
                  <a:pt x="6011739" y="1727"/>
                  <a:pt x="6212237" y="0"/>
                </a:cubicBezTo>
                <a:cubicBezTo>
                  <a:pt x="6412735" y="-1727"/>
                  <a:pt x="6544175" y="18463"/>
                  <a:pt x="6720159" y="0"/>
                </a:cubicBezTo>
                <a:cubicBezTo>
                  <a:pt x="6896143" y="-18463"/>
                  <a:pt x="7023559" y="20723"/>
                  <a:pt x="7138447" y="0"/>
                </a:cubicBezTo>
                <a:cubicBezTo>
                  <a:pt x="7253335" y="-20723"/>
                  <a:pt x="7515399" y="47752"/>
                  <a:pt x="7736002" y="0"/>
                </a:cubicBezTo>
                <a:cubicBezTo>
                  <a:pt x="7956606" y="-47752"/>
                  <a:pt x="7949948" y="25678"/>
                  <a:pt x="8064657" y="0"/>
                </a:cubicBezTo>
                <a:cubicBezTo>
                  <a:pt x="8179367" y="-25678"/>
                  <a:pt x="8395616" y="3152"/>
                  <a:pt x="8572578" y="0"/>
                </a:cubicBezTo>
                <a:cubicBezTo>
                  <a:pt x="8749540" y="-3152"/>
                  <a:pt x="8904884" y="40192"/>
                  <a:pt x="8990867" y="0"/>
                </a:cubicBezTo>
                <a:cubicBezTo>
                  <a:pt x="9076850" y="-40192"/>
                  <a:pt x="9479104" y="63071"/>
                  <a:pt x="9618299" y="0"/>
                </a:cubicBezTo>
                <a:cubicBezTo>
                  <a:pt x="9920076" y="-88800"/>
                  <a:pt x="10281899" y="286426"/>
                  <a:pt x="10273278" y="654979"/>
                </a:cubicBezTo>
                <a:cubicBezTo>
                  <a:pt x="10296268" y="877415"/>
                  <a:pt x="10234204" y="957765"/>
                  <a:pt x="10273278" y="1126549"/>
                </a:cubicBezTo>
                <a:cubicBezTo>
                  <a:pt x="10312352" y="1295333"/>
                  <a:pt x="10231107" y="1515199"/>
                  <a:pt x="10273278" y="1702913"/>
                </a:cubicBezTo>
                <a:cubicBezTo>
                  <a:pt x="10315449" y="1890627"/>
                  <a:pt x="10253290" y="1990906"/>
                  <a:pt x="10273278" y="2174483"/>
                </a:cubicBezTo>
                <a:cubicBezTo>
                  <a:pt x="10293266" y="2358060"/>
                  <a:pt x="10219097" y="2488349"/>
                  <a:pt x="10273278" y="2724649"/>
                </a:cubicBezTo>
                <a:cubicBezTo>
                  <a:pt x="10327459" y="2960949"/>
                  <a:pt x="10229395" y="3150139"/>
                  <a:pt x="10273278" y="3274814"/>
                </a:cubicBezTo>
                <a:cubicBezTo>
                  <a:pt x="10279530" y="3646152"/>
                  <a:pt x="9964232" y="3936744"/>
                  <a:pt x="9618299" y="3929793"/>
                </a:cubicBezTo>
                <a:cubicBezTo>
                  <a:pt x="9504157" y="3931770"/>
                  <a:pt x="9382434" y="3895163"/>
                  <a:pt x="9289644" y="3929793"/>
                </a:cubicBezTo>
                <a:cubicBezTo>
                  <a:pt x="9196854" y="3964423"/>
                  <a:pt x="8811600" y="3909232"/>
                  <a:pt x="8602456" y="3929793"/>
                </a:cubicBezTo>
                <a:cubicBezTo>
                  <a:pt x="8393312" y="3950354"/>
                  <a:pt x="8374634" y="3918360"/>
                  <a:pt x="8184168" y="3929793"/>
                </a:cubicBezTo>
                <a:cubicBezTo>
                  <a:pt x="7993702" y="3941226"/>
                  <a:pt x="7662716" y="3921543"/>
                  <a:pt x="7496980" y="3929793"/>
                </a:cubicBezTo>
                <a:cubicBezTo>
                  <a:pt x="7331244" y="3938043"/>
                  <a:pt x="7073838" y="3897221"/>
                  <a:pt x="6809792" y="3929793"/>
                </a:cubicBezTo>
                <a:cubicBezTo>
                  <a:pt x="6545746" y="3962365"/>
                  <a:pt x="6417455" y="3911043"/>
                  <a:pt x="6301871" y="3929793"/>
                </a:cubicBezTo>
                <a:cubicBezTo>
                  <a:pt x="6186287" y="3948543"/>
                  <a:pt x="5787265" y="3860029"/>
                  <a:pt x="5525050" y="3929793"/>
                </a:cubicBezTo>
                <a:cubicBezTo>
                  <a:pt x="5262835" y="3999557"/>
                  <a:pt x="5293337" y="3897560"/>
                  <a:pt x="5196394" y="3929793"/>
                </a:cubicBezTo>
                <a:cubicBezTo>
                  <a:pt x="5099451" y="3962026"/>
                  <a:pt x="4626595" y="3868943"/>
                  <a:pt x="4419573" y="3929793"/>
                </a:cubicBezTo>
                <a:cubicBezTo>
                  <a:pt x="4212551" y="3990643"/>
                  <a:pt x="3926277" y="3907277"/>
                  <a:pt x="3732386" y="3929793"/>
                </a:cubicBezTo>
                <a:cubicBezTo>
                  <a:pt x="3538495" y="3952309"/>
                  <a:pt x="3131995" y="3861409"/>
                  <a:pt x="2955564" y="3929793"/>
                </a:cubicBezTo>
                <a:cubicBezTo>
                  <a:pt x="2779133" y="3998177"/>
                  <a:pt x="2785178" y="3924341"/>
                  <a:pt x="2626909" y="3929793"/>
                </a:cubicBezTo>
                <a:cubicBezTo>
                  <a:pt x="2468640" y="3935245"/>
                  <a:pt x="2259548" y="3890262"/>
                  <a:pt x="2118988" y="3929793"/>
                </a:cubicBezTo>
                <a:cubicBezTo>
                  <a:pt x="1978428" y="3969324"/>
                  <a:pt x="1732045" y="3878096"/>
                  <a:pt x="1611066" y="3929793"/>
                </a:cubicBezTo>
                <a:cubicBezTo>
                  <a:pt x="1490087" y="3981490"/>
                  <a:pt x="1385400" y="3879643"/>
                  <a:pt x="1192778" y="3929793"/>
                </a:cubicBezTo>
                <a:cubicBezTo>
                  <a:pt x="1000156" y="3979943"/>
                  <a:pt x="805186" y="3908040"/>
                  <a:pt x="654979" y="3929793"/>
                </a:cubicBezTo>
                <a:cubicBezTo>
                  <a:pt x="279816" y="3945680"/>
                  <a:pt x="-84257" y="3630667"/>
                  <a:pt x="0" y="3274814"/>
                </a:cubicBezTo>
                <a:cubicBezTo>
                  <a:pt x="-40818" y="3036630"/>
                  <a:pt x="23160" y="2943213"/>
                  <a:pt x="0" y="2777045"/>
                </a:cubicBezTo>
                <a:cubicBezTo>
                  <a:pt x="-23160" y="2610877"/>
                  <a:pt x="48567" y="2496518"/>
                  <a:pt x="0" y="2279277"/>
                </a:cubicBezTo>
                <a:cubicBezTo>
                  <a:pt x="-48567" y="2062036"/>
                  <a:pt x="26354" y="1962847"/>
                  <a:pt x="0" y="1729111"/>
                </a:cubicBezTo>
                <a:cubicBezTo>
                  <a:pt x="-26354" y="1495375"/>
                  <a:pt x="15808" y="1376348"/>
                  <a:pt x="0" y="1283739"/>
                </a:cubicBezTo>
                <a:cubicBezTo>
                  <a:pt x="-15808" y="1191130"/>
                  <a:pt x="55376" y="935170"/>
                  <a:pt x="0" y="654979"/>
                </a:cubicBezTo>
                <a:close/>
              </a:path>
            </a:pathLst>
          </a:custGeom>
          <a:solidFill>
            <a:srgbClr val="F4889F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4632248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" descr="Travelling Hot Air Balloon Sticker by SlugBugg">
            <a:extLst>
              <a:ext uri="{FF2B5EF4-FFF2-40B4-BE49-F238E27FC236}">
                <a16:creationId xmlns:a16="http://schemas.microsoft.com/office/drawing/2014/main" id="{ECC8CD0F-0BE9-4040-9396-23DFD65A68B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2682"/>
            <a:ext cx="3861040" cy="386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AE0B564-5174-4D4F-8BD5-401FDF324E9B}"/>
              </a:ext>
            </a:extLst>
          </p:cNvPr>
          <p:cNvSpPr txBox="1"/>
          <p:nvPr/>
        </p:nvSpPr>
        <p:spPr>
          <a:xfrm>
            <a:off x="5120019" y="2857910"/>
            <a:ext cx="1439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FFF3DC"/>
                </a:solidFill>
                <a:latin typeface="Pacifico" panose="00000500000000000000" pitchFamily="2" charset="0"/>
              </a:rPr>
              <a:t>Lưu</a:t>
            </a:r>
            <a:r>
              <a:rPr lang="en-US" sz="3000" dirty="0">
                <a:solidFill>
                  <a:srgbClr val="FFF3DC"/>
                </a:solidFill>
                <a:latin typeface="Pacifico" panose="00000500000000000000" pitchFamily="2" charset="0"/>
              </a:rPr>
              <a:t> ý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9686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F7A8465-62C7-4E58-BD7F-54D7574DC760}"/>
              </a:ext>
            </a:extLst>
          </p:cNvPr>
          <p:cNvSpPr/>
          <p:nvPr/>
        </p:nvSpPr>
        <p:spPr>
          <a:xfrm>
            <a:off x="-11547155" y="5758075"/>
            <a:ext cx="25532774" cy="1151681"/>
          </a:xfrm>
          <a:custGeom>
            <a:avLst/>
            <a:gdLst>
              <a:gd name="connsiteX0" fmla="*/ 0 w 25532774"/>
              <a:gd name="connsiteY0" fmla="*/ 0 h 1151681"/>
              <a:gd name="connsiteX1" fmla="*/ 11665452 w 25532774"/>
              <a:gd name="connsiteY1" fmla="*/ 0 h 1151681"/>
              <a:gd name="connsiteX2" fmla="*/ 11679371 w 25532774"/>
              <a:gd name="connsiteY2" fmla="*/ 138071 h 1151681"/>
              <a:gd name="connsiteX3" fmla="*/ 12433613 w 25532774"/>
              <a:gd name="connsiteY3" fmla="*/ 752796 h 1151681"/>
              <a:gd name="connsiteX4" fmla="*/ 13187856 w 25532774"/>
              <a:gd name="connsiteY4" fmla="*/ 138071 h 1151681"/>
              <a:gd name="connsiteX5" fmla="*/ 13201775 w 25532774"/>
              <a:gd name="connsiteY5" fmla="*/ 0 h 1151681"/>
              <a:gd name="connsiteX6" fmla="*/ 25532774 w 25532774"/>
              <a:gd name="connsiteY6" fmla="*/ 0 h 1151681"/>
              <a:gd name="connsiteX7" fmla="*/ 25532774 w 25532774"/>
              <a:gd name="connsiteY7" fmla="*/ 1151681 h 1151681"/>
              <a:gd name="connsiteX8" fmla="*/ 0 w 25532774"/>
              <a:gd name="connsiteY8" fmla="*/ 1151681 h 115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32774" h="1151681">
                <a:moveTo>
                  <a:pt x="0" y="0"/>
                </a:moveTo>
                <a:lnTo>
                  <a:pt x="11665452" y="0"/>
                </a:lnTo>
                <a:lnTo>
                  <a:pt x="11679371" y="138071"/>
                </a:lnTo>
                <a:cubicBezTo>
                  <a:pt x="11751160" y="488894"/>
                  <a:pt x="12061568" y="752796"/>
                  <a:pt x="12433613" y="752796"/>
                </a:cubicBezTo>
                <a:cubicBezTo>
                  <a:pt x="12805659" y="752796"/>
                  <a:pt x="13116067" y="488894"/>
                  <a:pt x="13187856" y="138071"/>
                </a:cubicBezTo>
                <a:lnTo>
                  <a:pt x="13201775" y="0"/>
                </a:lnTo>
                <a:lnTo>
                  <a:pt x="25532774" y="0"/>
                </a:lnTo>
                <a:lnTo>
                  <a:pt x="25532774" y="1151681"/>
                </a:lnTo>
                <a:lnTo>
                  <a:pt x="0" y="1151681"/>
                </a:lnTo>
                <a:close/>
              </a:path>
            </a:pathLst>
          </a:custGeom>
          <a:solidFill>
            <a:srgbClr val="5DC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6" name="Picture 2" descr="Cartoon Hot Air Balloon Sticker">
            <a:extLst>
              <a:ext uri="{FF2B5EF4-FFF2-40B4-BE49-F238E27FC236}">
                <a16:creationId xmlns:a16="http://schemas.microsoft.com/office/drawing/2014/main" id="{1FA7B94A-BD10-4F79-93AF-534D3CA25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61459">
            <a:off x="23793" y="2117266"/>
            <a:ext cx="1641101" cy="219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oud Blanco Sticker">
            <a:extLst>
              <a:ext uri="{FF2B5EF4-FFF2-40B4-BE49-F238E27FC236}">
                <a16:creationId xmlns:a16="http://schemas.microsoft.com/office/drawing/2014/main" id="{486489A6-3260-4DE2-87FC-123786E8B44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056" y="85202"/>
            <a:ext cx="1541913" cy="98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loud Blanco Sticker">
            <a:extLst>
              <a:ext uri="{FF2B5EF4-FFF2-40B4-BE49-F238E27FC236}">
                <a16:creationId xmlns:a16="http://schemas.microsoft.com/office/drawing/2014/main" id="{D5493E98-E20B-41CE-8034-6B613E0250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281" y="111245"/>
            <a:ext cx="2405605" cy="154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loud Blanco Sticker">
            <a:extLst>
              <a:ext uri="{FF2B5EF4-FFF2-40B4-BE49-F238E27FC236}">
                <a16:creationId xmlns:a16="http://schemas.microsoft.com/office/drawing/2014/main" id="{9BBBC41B-3243-4905-8F16-8AD8050E291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886" y="111245"/>
            <a:ext cx="2069939" cy="132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loud Blanco Sticker">
            <a:extLst>
              <a:ext uri="{FF2B5EF4-FFF2-40B4-BE49-F238E27FC236}">
                <a16:creationId xmlns:a16="http://schemas.microsoft.com/office/drawing/2014/main" id="{6B0F5BBE-8E87-43D7-8AEB-FBEAD705A9C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311" y="324130"/>
            <a:ext cx="1207449" cy="77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loud Blanco Sticker">
            <a:extLst>
              <a:ext uri="{FF2B5EF4-FFF2-40B4-BE49-F238E27FC236}">
                <a16:creationId xmlns:a16="http://schemas.microsoft.com/office/drawing/2014/main" id="{E3522A6D-4209-4F8C-B155-EF0D1B8729E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455" y="-129500"/>
            <a:ext cx="1577989" cy="101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artoon Hot Air Balloon Sticker">
            <a:extLst>
              <a:ext uri="{FF2B5EF4-FFF2-40B4-BE49-F238E27FC236}">
                <a16:creationId xmlns:a16="http://schemas.microsoft.com/office/drawing/2014/main" id="{4B52CF60-AB66-4A33-B3DC-C1BB7F910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8275">
            <a:off x="1173559" y="68533"/>
            <a:ext cx="2501162" cy="334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DD0CF0-A84F-482B-97DE-EFF6E79DFD96}"/>
              </a:ext>
            </a:extLst>
          </p:cNvPr>
          <p:cNvSpPr txBox="1"/>
          <p:nvPr/>
        </p:nvSpPr>
        <p:spPr>
          <a:xfrm>
            <a:off x="4005000" y="2059310"/>
            <a:ext cx="785558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>
                <a:solidFill>
                  <a:srgbClr val="F4889F"/>
                </a:solidFill>
                <a:latin typeface="Gill Sans Ultra Bold" panose="020B0A02020104020203" pitchFamily="34" charset="0"/>
              </a:rPr>
              <a:t>Hot-air balloon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EDAE3D-B89B-4F0B-8A99-82B15D44E92D}"/>
              </a:ext>
            </a:extLst>
          </p:cNvPr>
          <p:cNvSpPr txBox="1"/>
          <p:nvPr/>
        </p:nvSpPr>
        <p:spPr>
          <a:xfrm>
            <a:off x="5919486" y="3042953"/>
            <a:ext cx="29047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>
                <a:solidFill>
                  <a:srgbClr val="F4889F"/>
                </a:solidFill>
                <a:latin typeface="Gill Sans Ultra Bold" panose="020B0A02020104020203" pitchFamily="34" charset="0"/>
              </a:rPr>
              <a:t>GAME</a:t>
            </a:r>
          </a:p>
        </p:txBody>
      </p:sp>
      <p:sp>
        <p:nvSpPr>
          <p:cNvPr id="9" name="Oval 8">
            <a:hlinkClick r:id="rId6" action="ppaction://hlinksldjump"/>
            <a:extLst>
              <a:ext uri="{FF2B5EF4-FFF2-40B4-BE49-F238E27FC236}">
                <a16:creationId xmlns:a16="http://schemas.microsoft.com/office/drawing/2014/main" id="{E4AFB58A-F94A-4E98-9C52-22516E91D524}"/>
              </a:ext>
            </a:extLst>
          </p:cNvPr>
          <p:cNvSpPr/>
          <p:nvPr/>
        </p:nvSpPr>
        <p:spPr>
          <a:xfrm>
            <a:off x="405405" y="5339515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Berlin Sans FB Demi" panose="020E0802020502020306" pitchFamily="34" charset="0"/>
            </a:endParaRPr>
          </a:p>
        </p:txBody>
      </p:sp>
      <p:sp>
        <p:nvSpPr>
          <p:cNvPr id="19" name="Oval 18">
            <a:hlinkClick r:id="rId7" action="ppaction://hlinksldjump"/>
            <a:extLst>
              <a:ext uri="{FF2B5EF4-FFF2-40B4-BE49-F238E27FC236}">
                <a16:creationId xmlns:a16="http://schemas.microsoft.com/office/drawing/2014/main" id="{B961B581-9A8B-4646-9241-5D714C639EB3}"/>
              </a:ext>
            </a:extLst>
          </p:cNvPr>
          <p:cNvSpPr/>
          <p:nvPr/>
        </p:nvSpPr>
        <p:spPr>
          <a:xfrm>
            <a:off x="1905774" y="5809889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1</a:t>
            </a:r>
            <a:endParaRPr lang="en-US" sz="4000" dirty="0"/>
          </a:p>
        </p:txBody>
      </p:sp>
      <p:sp>
        <p:nvSpPr>
          <p:cNvPr id="20" name="Oval 19">
            <a:hlinkClick r:id="rId8" action="ppaction://hlinksldjump"/>
            <a:extLst>
              <a:ext uri="{FF2B5EF4-FFF2-40B4-BE49-F238E27FC236}">
                <a16:creationId xmlns:a16="http://schemas.microsoft.com/office/drawing/2014/main" id="{C2920F32-4D29-4F82-8647-4B5805AD16D2}"/>
              </a:ext>
            </a:extLst>
          </p:cNvPr>
          <p:cNvSpPr/>
          <p:nvPr/>
        </p:nvSpPr>
        <p:spPr>
          <a:xfrm>
            <a:off x="3400837" y="5808597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2</a:t>
            </a:r>
            <a:endParaRPr lang="en-US" sz="4000" dirty="0"/>
          </a:p>
        </p:txBody>
      </p:sp>
      <p:sp>
        <p:nvSpPr>
          <p:cNvPr id="21" name="Oval 20">
            <a:hlinkClick r:id="rId9" action="ppaction://hlinksldjump"/>
            <a:extLst>
              <a:ext uri="{FF2B5EF4-FFF2-40B4-BE49-F238E27FC236}">
                <a16:creationId xmlns:a16="http://schemas.microsoft.com/office/drawing/2014/main" id="{357F6E98-2D72-4FFE-9986-8ADF3D71029D}"/>
              </a:ext>
            </a:extLst>
          </p:cNvPr>
          <p:cNvSpPr/>
          <p:nvPr/>
        </p:nvSpPr>
        <p:spPr>
          <a:xfrm>
            <a:off x="4895900" y="5809889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3</a:t>
            </a:r>
            <a:endParaRPr lang="en-US" sz="4000" dirty="0"/>
          </a:p>
        </p:txBody>
      </p:sp>
      <p:sp>
        <p:nvSpPr>
          <p:cNvPr id="22" name="Oval 21">
            <a:hlinkClick r:id="rId10" action="ppaction://hlinksldjump"/>
            <a:extLst>
              <a:ext uri="{FF2B5EF4-FFF2-40B4-BE49-F238E27FC236}">
                <a16:creationId xmlns:a16="http://schemas.microsoft.com/office/drawing/2014/main" id="{C92615F7-A192-407F-8FAB-496E0BD7367B}"/>
              </a:ext>
            </a:extLst>
          </p:cNvPr>
          <p:cNvSpPr/>
          <p:nvPr/>
        </p:nvSpPr>
        <p:spPr>
          <a:xfrm>
            <a:off x="6390963" y="5808597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4</a:t>
            </a:r>
            <a:endParaRPr lang="en-US" sz="4000" dirty="0"/>
          </a:p>
        </p:txBody>
      </p:sp>
      <p:sp>
        <p:nvSpPr>
          <p:cNvPr id="23" name="Oval 22">
            <a:hlinkClick r:id="rId11" action="ppaction://hlinksldjump"/>
            <a:extLst>
              <a:ext uri="{FF2B5EF4-FFF2-40B4-BE49-F238E27FC236}">
                <a16:creationId xmlns:a16="http://schemas.microsoft.com/office/drawing/2014/main" id="{28ED415A-A47F-406A-9F84-811ED4D2A809}"/>
              </a:ext>
            </a:extLst>
          </p:cNvPr>
          <p:cNvSpPr/>
          <p:nvPr/>
        </p:nvSpPr>
        <p:spPr>
          <a:xfrm>
            <a:off x="7886026" y="5808597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5</a:t>
            </a:r>
            <a:endParaRPr lang="en-US" sz="4000" dirty="0"/>
          </a:p>
        </p:txBody>
      </p:sp>
      <p:sp>
        <p:nvSpPr>
          <p:cNvPr id="24" name="Oval 23">
            <a:hlinkClick r:id="rId12" action="ppaction://hlinksldjump"/>
            <a:extLst>
              <a:ext uri="{FF2B5EF4-FFF2-40B4-BE49-F238E27FC236}">
                <a16:creationId xmlns:a16="http://schemas.microsoft.com/office/drawing/2014/main" id="{92A937E7-D173-4FFD-9BB5-FF3831D161AA}"/>
              </a:ext>
            </a:extLst>
          </p:cNvPr>
          <p:cNvSpPr/>
          <p:nvPr/>
        </p:nvSpPr>
        <p:spPr>
          <a:xfrm>
            <a:off x="9367231" y="5808596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6</a:t>
            </a:r>
            <a:endParaRPr lang="en-US" sz="4000" dirty="0"/>
          </a:p>
        </p:txBody>
      </p:sp>
      <p:sp>
        <p:nvSpPr>
          <p:cNvPr id="25" name="Oval 24">
            <a:hlinkClick r:id="rId13" action="ppaction://hlinksldjump"/>
            <a:extLst>
              <a:ext uri="{FF2B5EF4-FFF2-40B4-BE49-F238E27FC236}">
                <a16:creationId xmlns:a16="http://schemas.microsoft.com/office/drawing/2014/main" id="{01ADF3ED-2D27-4A49-BD16-52573381816F}"/>
              </a:ext>
            </a:extLst>
          </p:cNvPr>
          <p:cNvSpPr/>
          <p:nvPr/>
        </p:nvSpPr>
        <p:spPr>
          <a:xfrm>
            <a:off x="10848436" y="5808595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7</a:t>
            </a:r>
            <a:endParaRPr lang="en-US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6FBFFD-253D-41CA-9903-4F00FD60A510}"/>
              </a:ext>
            </a:extLst>
          </p:cNvPr>
          <p:cNvSpPr txBox="1"/>
          <p:nvPr/>
        </p:nvSpPr>
        <p:spPr>
          <a:xfrm>
            <a:off x="434471" y="5623928"/>
            <a:ext cx="90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START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0988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rtoon Hot Air Balloon Sticker">
            <a:extLst>
              <a:ext uri="{FF2B5EF4-FFF2-40B4-BE49-F238E27FC236}">
                <a16:creationId xmlns:a16="http://schemas.microsoft.com/office/drawing/2014/main" id="{1FA7B94A-BD10-4F79-93AF-534D3CA25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61459">
            <a:off x="23793" y="2117266"/>
            <a:ext cx="1641101" cy="219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oud Blanco Sticker">
            <a:extLst>
              <a:ext uri="{FF2B5EF4-FFF2-40B4-BE49-F238E27FC236}">
                <a16:creationId xmlns:a16="http://schemas.microsoft.com/office/drawing/2014/main" id="{486489A6-3260-4DE2-87FC-123786E8B44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045" y="-31448"/>
            <a:ext cx="1258984" cy="80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loud Blanco Sticker">
            <a:extLst>
              <a:ext uri="{FF2B5EF4-FFF2-40B4-BE49-F238E27FC236}">
                <a16:creationId xmlns:a16="http://schemas.microsoft.com/office/drawing/2014/main" id="{D5493E98-E20B-41CE-8034-6B613E0250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345" y="68811"/>
            <a:ext cx="921724" cy="59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loud Blanco Sticker">
            <a:extLst>
              <a:ext uri="{FF2B5EF4-FFF2-40B4-BE49-F238E27FC236}">
                <a16:creationId xmlns:a16="http://schemas.microsoft.com/office/drawing/2014/main" id="{9BBBC41B-3243-4905-8F16-8AD8050E291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803" y="-137735"/>
            <a:ext cx="1720167" cy="110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loud Blanco Sticker">
            <a:extLst>
              <a:ext uri="{FF2B5EF4-FFF2-40B4-BE49-F238E27FC236}">
                <a16:creationId xmlns:a16="http://schemas.microsoft.com/office/drawing/2014/main" id="{6B0F5BBE-8E87-43D7-8AEB-FBEAD705A9C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311" y="324130"/>
            <a:ext cx="1207449" cy="77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loud Blanco Sticker">
            <a:extLst>
              <a:ext uri="{FF2B5EF4-FFF2-40B4-BE49-F238E27FC236}">
                <a16:creationId xmlns:a16="http://schemas.microsoft.com/office/drawing/2014/main" id="{E3522A6D-4209-4F8C-B155-EF0D1B8729E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455" y="-129500"/>
            <a:ext cx="1577989" cy="101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artoon Hot Air Balloon Sticker">
            <a:extLst>
              <a:ext uri="{FF2B5EF4-FFF2-40B4-BE49-F238E27FC236}">
                <a16:creationId xmlns:a16="http://schemas.microsoft.com/office/drawing/2014/main" id="{4B52CF60-AB66-4A33-B3DC-C1BB7F910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8275">
            <a:off x="1173559" y="68533"/>
            <a:ext cx="2501162" cy="334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E292BEA-A28E-4CFD-B47A-7CF939B6D926}"/>
              </a:ext>
            </a:extLst>
          </p:cNvPr>
          <p:cNvSpPr/>
          <p:nvPr/>
        </p:nvSpPr>
        <p:spPr>
          <a:xfrm>
            <a:off x="-10054785" y="5720276"/>
            <a:ext cx="25532774" cy="1151681"/>
          </a:xfrm>
          <a:custGeom>
            <a:avLst/>
            <a:gdLst>
              <a:gd name="connsiteX0" fmla="*/ 0 w 25532774"/>
              <a:gd name="connsiteY0" fmla="*/ 0 h 1151681"/>
              <a:gd name="connsiteX1" fmla="*/ 11665452 w 25532774"/>
              <a:gd name="connsiteY1" fmla="*/ 0 h 1151681"/>
              <a:gd name="connsiteX2" fmla="*/ 11679371 w 25532774"/>
              <a:gd name="connsiteY2" fmla="*/ 138071 h 1151681"/>
              <a:gd name="connsiteX3" fmla="*/ 12433613 w 25532774"/>
              <a:gd name="connsiteY3" fmla="*/ 752796 h 1151681"/>
              <a:gd name="connsiteX4" fmla="*/ 13187856 w 25532774"/>
              <a:gd name="connsiteY4" fmla="*/ 138071 h 1151681"/>
              <a:gd name="connsiteX5" fmla="*/ 13201775 w 25532774"/>
              <a:gd name="connsiteY5" fmla="*/ 0 h 1151681"/>
              <a:gd name="connsiteX6" fmla="*/ 25532774 w 25532774"/>
              <a:gd name="connsiteY6" fmla="*/ 0 h 1151681"/>
              <a:gd name="connsiteX7" fmla="*/ 25532774 w 25532774"/>
              <a:gd name="connsiteY7" fmla="*/ 1151681 h 1151681"/>
              <a:gd name="connsiteX8" fmla="*/ 0 w 25532774"/>
              <a:gd name="connsiteY8" fmla="*/ 1151681 h 115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32774" h="1151681">
                <a:moveTo>
                  <a:pt x="0" y="0"/>
                </a:moveTo>
                <a:lnTo>
                  <a:pt x="11665452" y="0"/>
                </a:lnTo>
                <a:lnTo>
                  <a:pt x="11679371" y="138071"/>
                </a:lnTo>
                <a:cubicBezTo>
                  <a:pt x="11751160" y="488894"/>
                  <a:pt x="12061568" y="752796"/>
                  <a:pt x="12433613" y="752796"/>
                </a:cubicBezTo>
                <a:cubicBezTo>
                  <a:pt x="12805659" y="752796"/>
                  <a:pt x="13116067" y="488894"/>
                  <a:pt x="13187856" y="138071"/>
                </a:cubicBezTo>
                <a:lnTo>
                  <a:pt x="13201775" y="0"/>
                </a:lnTo>
                <a:lnTo>
                  <a:pt x="25532774" y="0"/>
                </a:lnTo>
                <a:lnTo>
                  <a:pt x="25532774" y="1151681"/>
                </a:lnTo>
                <a:lnTo>
                  <a:pt x="0" y="1151681"/>
                </a:lnTo>
                <a:close/>
              </a:path>
            </a:pathLst>
          </a:custGeom>
          <a:solidFill>
            <a:srgbClr val="5DC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Oval 27">
            <a:hlinkClick r:id="rId8" action="ppaction://hlinksldjump"/>
            <a:extLst>
              <a:ext uri="{FF2B5EF4-FFF2-40B4-BE49-F238E27FC236}">
                <a16:creationId xmlns:a16="http://schemas.microsoft.com/office/drawing/2014/main" id="{8F5B3BE0-D1D4-47FD-A368-9DFCA7F65FC5}"/>
              </a:ext>
            </a:extLst>
          </p:cNvPr>
          <p:cNvSpPr/>
          <p:nvPr/>
        </p:nvSpPr>
        <p:spPr>
          <a:xfrm>
            <a:off x="1912703" y="5421324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1</a:t>
            </a:r>
            <a:endParaRPr lang="en-US" sz="4000" dirty="0"/>
          </a:p>
        </p:txBody>
      </p:sp>
      <p:sp>
        <p:nvSpPr>
          <p:cNvPr id="30" name="Oval 29">
            <a:hlinkClick r:id="rId9" action="ppaction://hlinksldjump"/>
            <a:extLst>
              <a:ext uri="{FF2B5EF4-FFF2-40B4-BE49-F238E27FC236}">
                <a16:creationId xmlns:a16="http://schemas.microsoft.com/office/drawing/2014/main" id="{4C6FEB0A-B9D0-4CBF-9EE9-3294208479F4}"/>
              </a:ext>
            </a:extLst>
          </p:cNvPr>
          <p:cNvSpPr/>
          <p:nvPr/>
        </p:nvSpPr>
        <p:spPr>
          <a:xfrm>
            <a:off x="3400837" y="5808597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2</a:t>
            </a:r>
            <a:endParaRPr lang="en-US" sz="4000" dirty="0"/>
          </a:p>
        </p:txBody>
      </p:sp>
      <p:sp>
        <p:nvSpPr>
          <p:cNvPr id="31" name="Oval 30">
            <a:hlinkClick r:id="rId10" action="ppaction://hlinksldjump"/>
            <a:extLst>
              <a:ext uri="{FF2B5EF4-FFF2-40B4-BE49-F238E27FC236}">
                <a16:creationId xmlns:a16="http://schemas.microsoft.com/office/drawing/2014/main" id="{635BE7F2-9B08-4EE8-A057-D784535DF59D}"/>
              </a:ext>
            </a:extLst>
          </p:cNvPr>
          <p:cNvSpPr/>
          <p:nvPr/>
        </p:nvSpPr>
        <p:spPr>
          <a:xfrm>
            <a:off x="4895900" y="5809889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3</a:t>
            </a:r>
            <a:endParaRPr lang="en-US" sz="4000" dirty="0"/>
          </a:p>
        </p:txBody>
      </p:sp>
      <p:sp>
        <p:nvSpPr>
          <p:cNvPr id="32" name="Oval 31">
            <a:hlinkClick r:id="rId11" action="ppaction://hlinksldjump"/>
            <a:extLst>
              <a:ext uri="{FF2B5EF4-FFF2-40B4-BE49-F238E27FC236}">
                <a16:creationId xmlns:a16="http://schemas.microsoft.com/office/drawing/2014/main" id="{B00B4F1F-8007-4889-BB04-FEC72E3CC270}"/>
              </a:ext>
            </a:extLst>
          </p:cNvPr>
          <p:cNvSpPr/>
          <p:nvPr/>
        </p:nvSpPr>
        <p:spPr>
          <a:xfrm>
            <a:off x="6390963" y="5808597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4</a:t>
            </a:r>
            <a:endParaRPr lang="en-US" sz="4000" dirty="0"/>
          </a:p>
        </p:txBody>
      </p:sp>
      <p:sp>
        <p:nvSpPr>
          <p:cNvPr id="33" name="Oval 32">
            <a:hlinkClick r:id="rId12" action="ppaction://hlinksldjump"/>
            <a:extLst>
              <a:ext uri="{FF2B5EF4-FFF2-40B4-BE49-F238E27FC236}">
                <a16:creationId xmlns:a16="http://schemas.microsoft.com/office/drawing/2014/main" id="{2713E0C3-167F-4D19-8946-ADC18E0B5787}"/>
              </a:ext>
            </a:extLst>
          </p:cNvPr>
          <p:cNvSpPr/>
          <p:nvPr/>
        </p:nvSpPr>
        <p:spPr>
          <a:xfrm>
            <a:off x="7886026" y="5808597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5</a:t>
            </a:r>
            <a:endParaRPr lang="en-US" sz="4000" dirty="0"/>
          </a:p>
        </p:txBody>
      </p:sp>
      <p:sp>
        <p:nvSpPr>
          <p:cNvPr id="34" name="Oval 33">
            <a:hlinkClick r:id="rId13" action="ppaction://hlinksldjump"/>
            <a:extLst>
              <a:ext uri="{FF2B5EF4-FFF2-40B4-BE49-F238E27FC236}">
                <a16:creationId xmlns:a16="http://schemas.microsoft.com/office/drawing/2014/main" id="{2090331A-467D-44E5-9880-D65A008DA0AA}"/>
              </a:ext>
            </a:extLst>
          </p:cNvPr>
          <p:cNvSpPr/>
          <p:nvPr/>
        </p:nvSpPr>
        <p:spPr>
          <a:xfrm>
            <a:off x="9367231" y="5808596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6</a:t>
            </a:r>
            <a:endParaRPr lang="en-US" sz="4000" dirty="0"/>
          </a:p>
        </p:txBody>
      </p:sp>
      <p:sp>
        <p:nvSpPr>
          <p:cNvPr id="35" name="Oval 34">
            <a:hlinkClick r:id="rId14" action="ppaction://hlinksldjump"/>
            <a:extLst>
              <a:ext uri="{FF2B5EF4-FFF2-40B4-BE49-F238E27FC236}">
                <a16:creationId xmlns:a16="http://schemas.microsoft.com/office/drawing/2014/main" id="{C2E5B99E-8CAC-49AF-8A6D-E7C99E27E321}"/>
              </a:ext>
            </a:extLst>
          </p:cNvPr>
          <p:cNvSpPr/>
          <p:nvPr/>
        </p:nvSpPr>
        <p:spPr>
          <a:xfrm>
            <a:off x="10848436" y="5808595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7</a:t>
            </a:r>
            <a:endParaRPr lang="en-US" sz="4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52AEF23-9B14-4E69-A4E5-E2B731CEFCF8}"/>
              </a:ext>
            </a:extLst>
          </p:cNvPr>
          <p:cNvGrpSpPr/>
          <p:nvPr/>
        </p:nvGrpSpPr>
        <p:grpSpPr>
          <a:xfrm>
            <a:off x="411893" y="5808594"/>
            <a:ext cx="938159" cy="938159"/>
            <a:chOff x="405405" y="5339515"/>
            <a:chExt cx="938159" cy="938159"/>
          </a:xfrm>
        </p:grpSpPr>
        <p:sp>
          <p:nvSpPr>
            <p:cNvPr id="27" name="Oval 26">
              <a:hlinkClick r:id="rId8" action="ppaction://hlinksldjump"/>
              <a:extLst>
                <a:ext uri="{FF2B5EF4-FFF2-40B4-BE49-F238E27FC236}">
                  <a16:creationId xmlns:a16="http://schemas.microsoft.com/office/drawing/2014/main" id="{69E91E87-9E20-48B3-92C2-7574B0595731}"/>
                </a:ext>
              </a:extLst>
            </p:cNvPr>
            <p:cNvSpPr/>
            <p:nvPr/>
          </p:nvSpPr>
          <p:spPr>
            <a:xfrm>
              <a:off x="405405" y="5339515"/>
              <a:ext cx="938159" cy="938159"/>
            </a:xfrm>
            <a:prstGeom prst="ellipse">
              <a:avLst/>
            </a:prstGeom>
            <a:solidFill>
              <a:srgbClr val="F488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E28B9BF-AB11-4ED1-AF16-04121AE242AB}"/>
                </a:ext>
              </a:extLst>
            </p:cNvPr>
            <p:cNvSpPr txBox="1"/>
            <p:nvPr/>
          </p:nvSpPr>
          <p:spPr>
            <a:xfrm>
              <a:off x="434471" y="5623928"/>
              <a:ext cx="909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E5D4B5"/>
                  </a:solidFill>
                  <a:latin typeface="Berlin Sans FB Demi" panose="020E0802020502020306" pitchFamily="34" charset="0"/>
                </a:rPr>
                <a:t>START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1DD0CF0-A84F-482B-97DE-EFF6E79DFD96}"/>
              </a:ext>
            </a:extLst>
          </p:cNvPr>
          <p:cNvSpPr txBox="1"/>
          <p:nvPr/>
        </p:nvSpPr>
        <p:spPr>
          <a:xfrm>
            <a:off x="4522836" y="1570957"/>
            <a:ext cx="7793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4889F"/>
                </a:solidFill>
                <a:latin typeface="Comic Sans MS" panose="030F0702030302020204" pitchFamily="66" charset="0"/>
              </a:rPr>
              <a:t>Where did he go yesterday?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D0E9B2-90BA-4B02-B8F1-BA2C37DF853D}"/>
              </a:ext>
            </a:extLst>
          </p:cNvPr>
          <p:cNvSpPr/>
          <p:nvPr/>
        </p:nvSpPr>
        <p:spPr>
          <a:xfrm>
            <a:off x="4583969" y="2371929"/>
            <a:ext cx="6734519" cy="806628"/>
          </a:xfrm>
          <a:prstGeom prst="roundRect">
            <a:avLst/>
          </a:prstGeom>
          <a:solidFill>
            <a:srgbClr val="F4889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Comic Sans MS" panose="030F0702030302020204" pitchFamily="66" charset="0"/>
              </a:rPr>
              <a:t>A. He went to the library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6A526F5-1C4F-469D-9F73-F9C2082BA7DE}"/>
              </a:ext>
            </a:extLst>
          </p:cNvPr>
          <p:cNvSpPr/>
          <p:nvPr/>
        </p:nvSpPr>
        <p:spPr>
          <a:xfrm>
            <a:off x="4582997" y="3521876"/>
            <a:ext cx="6734519" cy="806628"/>
          </a:xfrm>
          <a:prstGeom prst="roundRect">
            <a:avLst/>
          </a:prstGeom>
          <a:solidFill>
            <a:srgbClr val="F4889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Comic Sans MS" panose="030F0702030302020204" pitchFamily="66" charset="0"/>
              </a:rPr>
              <a:t>B. He went to the supermarket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48A2C34-20CA-48ED-88FF-01E54E465E18}"/>
              </a:ext>
            </a:extLst>
          </p:cNvPr>
          <p:cNvSpPr/>
          <p:nvPr/>
        </p:nvSpPr>
        <p:spPr>
          <a:xfrm>
            <a:off x="4582996" y="4621076"/>
            <a:ext cx="6734519" cy="806628"/>
          </a:xfrm>
          <a:prstGeom prst="roundRect">
            <a:avLst/>
          </a:prstGeom>
          <a:solidFill>
            <a:srgbClr val="F4889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Comic Sans MS" panose="030F0702030302020204" pitchFamily="66" charset="0"/>
              </a:rPr>
              <a:t>C. He went to the bookstore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D64987-5970-46E6-B693-613358337203}"/>
              </a:ext>
            </a:extLst>
          </p:cNvPr>
          <p:cNvGrpSpPr/>
          <p:nvPr/>
        </p:nvGrpSpPr>
        <p:grpSpPr>
          <a:xfrm>
            <a:off x="6632250" y="430533"/>
            <a:ext cx="2924747" cy="1277707"/>
            <a:chOff x="6632250" y="430533"/>
            <a:chExt cx="2924747" cy="1277707"/>
          </a:xfrm>
        </p:grpSpPr>
        <p:pic>
          <p:nvPicPr>
            <p:cNvPr id="8" name="Picture 2" descr="Cloud Swipe Up Sticker">
              <a:extLst>
                <a:ext uri="{FF2B5EF4-FFF2-40B4-BE49-F238E27FC236}">
                  <a16:creationId xmlns:a16="http://schemas.microsoft.com/office/drawing/2014/main" id="{20C06E4C-0528-414C-ABE0-91EA4DDB8FC8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2250" y="430533"/>
              <a:ext cx="2371002" cy="1277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7B4B18C-EF6E-4514-8C03-27264F8DA7C9}"/>
                </a:ext>
              </a:extLst>
            </p:cNvPr>
            <p:cNvSpPr txBox="1"/>
            <p:nvPr/>
          </p:nvSpPr>
          <p:spPr>
            <a:xfrm>
              <a:off x="7034765" y="963204"/>
              <a:ext cx="252223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Question 1</a:t>
              </a:r>
            </a:p>
          </p:txBody>
        </p:sp>
      </p:grpSp>
      <p:pic>
        <p:nvPicPr>
          <p:cNvPr id="1028" name="Picture 4" descr="Cartoon Cute Hot Air Balloon Png">
            <a:extLst>
              <a:ext uri="{FF2B5EF4-FFF2-40B4-BE49-F238E27FC236}">
                <a16:creationId xmlns:a16="http://schemas.microsoft.com/office/drawing/2014/main" id="{A21A0CAA-9A9F-42C3-9A14-CF2859129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0001">
            <a:off x="11083269" y="1489795"/>
            <a:ext cx="1024186" cy="140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Happy Japan Sticker by nanamin">
            <a:extLst>
              <a:ext uri="{FF2B5EF4-FFF2-40B4-BE49-F238E27FC236}">
                <a16:creationId xmlns:a16="http://schemas.microsoft.com/office/drawing/2014/main" id="{4C34DD77-1ADF-47AD-96F8-6151128F9E0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483" y="3137772"/>
            <a:ext cx="1415799" cy="141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Arrow Yes Sticker by asinastra">
            <a:extLst>
              <a:ext uri="{FF2B5EF4-FFF2-40B4-BE49-F238E27FC236}">
                <a16:creationId xmlns:a16="http://schemas.microsoft.com/office/drawing/2014/main" id="{CD5E0A5F-D24D-4F6A-B806-3ACF83BA78F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604" y="4580289"/>
            <a:ext cx="830394" cy="82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Arrow Yes Sticker by asinastra">
            <a:extLst>
              <a:ext uri="{FF2B5EF4-FFF2-40B4-BE49-F238E27FC236}">
                <a16:creationId xmlns:a16="http://schemas.microsoft.com/office/drawing/2014/main" id="{39869474-61E4-4CEC-92B4-86FB1B0081E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604" y="2310607"/>
            <a:ext cx="830394" cy="82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2749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rong-answer-sound-eff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y2mate.com - Correct answer sound effect  No copyrigh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rong-answer-sound-eff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rtoon Hot Air Balloon Sticker">
            <a:extLst>
              <a:ext uri="{FF2B5EF4-FFF2-40B4-BE49-F238E27FC236}">
                <a16:creationId xmlns:a16="http://schemas.microsoft.com/office/drawing/2014/main" id="{1FA7B94A-BD10-4F79-93AF-534D3CA25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61459">
            <a:off x="23793" y="2117266"/>
            <a:ext cx="1641101" cy="219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oud Blanco Sticker">
            <a:extLst>
              <a:ext uri="{FF2B5EF4-FFF2-40B4-BE49-F238E27FC236}">
                <a16:creationId xmlns:a16="http://schemas.microsoft.com/office/drawing/2014/main" id="{486489A6-3260-4DE2-87FC-123786E8B44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056" y="85202"/>
            <a:ext cx="1541913" cy="98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loud Blanco Sticker">
            <a:extLst>
              <a:ext uri="{FF2B5EF4-FFF2-40B4-BE49-F238E27FC236}">
                <a16:creationId xmlns:a16="http://schemas.microsoft.com/office/drawing/2014/main" id="{D5493E98-E20B-41CE-8034-6B613E0250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282" y="111245"/>
            <a:ext cx="871772" cy="55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loud Blanco Sticker">
            <a:extLst>
              <a:ext uri="{FF2B5EF4-FFF2-40B4-BE49-F238E27FC236}">
                <a16:creationId xmlns:a16="http://schemas.microsoft.com/office/drawing/2014/main" id="{9BBBC41B-3243-4905-8F16-8AD8050E291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886" y="111245"/>
            <a:ext cx="2069939" cy="132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loud Blanco Sticker">
            <a:extLst>
              <a:ext uri="{FF2B5EF4-FFF2-40B4-BE49-F238E27FC236}">
                <a16:creationId xmlns:a16="http://schemas.microsoft.com/office/drawing/2014/main" id="{6B0F5BBE-8E87-43D7-8AEB-FBEAD705A9C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311" y="324130"/>
            <a:ext cx="1207449" cy="77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loud Blanco Sticker">
            <a:extLst>
              <a:ext uri="{FF2B5EF4-FFF2-40B4-BE49-F238E27FC236}">
                <a16:creationId xmlns:a16="http://schemas.microsoft.com/office/drawing/2014/main" id="{E3522A6D-4209-4F8C-B155-EF0D1B8729E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455" y="-129500"/>
            <a:ext cx="1577989" cy="101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artoon Hot Air Balloon Sticker">
            <a:extLst>
              <a:ext uri="{FF2B5EF4-FFF2-40B4-BE49-F238E27FC236}">
                <a16:creationId xmlns:a16="http://schemas.microsoft.com/office/drawing/2014/main" id="{4B52CF60-AB66-4A33-B3DC-C1BB7F910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8275">
            <a:off x="1173559" y="68533"/>
            <a:ext cx="2501162" cy="334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C7F2F45-ACA7-4031-8B07-7D17F1D9526E}"/>
              </a:ext>
            </a:extLst>
          </p:cNvPr>
          <p:cNvSpPr/>
          <p:nvPr/>
        </p:nvSpPr>
        <p:spPr>
          <a:xfrm>
            <a:off x="-8565431" y="5720276"/>
            <a:ext cx="25532774" cy="1151681"/>
          </a:xfrm>
          <a:custGeom>
            <a:avLst/>
            <a:gdLst>
              <a:gd name="connsiteX0" fmla="*/ 0 w 25532774"/>
              <a:gd name="connsiteY0" fmla="*/ 0 h 1151681"/>
              <a:gd name="connsiteX1" fmla="*/ 11665452 w 25532774"/>
              <a:gd name="connsiteY1" fmla="*/ 0 h 1151681"/>
              <a:gd name="connsiteX2" fmla="*/ 11679371 w 25532774"/>
              <a:gd name="connsiteY2" fmla="*/ 138071 h 1151681"/>
              <a:gd name="connsiteX3" fmla="*/ 12433613 w 25532774"/>
              <a:gd name="connsiteY3" fmla="*/ 752796 h 1151681"/>
              <a:gd name="connsiteX4" fmla="*/ 13187856 w 25532774"/>
              <a:gd name="connsiteY4" fmla="*/ 138071 h 1151681"/>
              <a:gd name="connsiteX5" fmla="*/ 13201775 w 25532774"/>
              <a:gd name="connsiteY5" fmla="*/ 0 h 1151681"/>
              <a:gd name="connsiteX6" fmla="*/ 25532774 w 25532774"/>
              <a:gd name="connsiteY6" fmla="*/ 0 h 1151681"/>
              <a:gd name="connsiteX7" fmla="*/ 25532774 w 25532774"/>
              <a:gd name="connsiteY7" fmla="*/ 1151681 h 1151681"/>
              <a:gd name="connsiteX8" fmla="*/ 0 w 25532774"/>
              <a:gd name="connsiteY8" fmla="*/ 1151681 h 115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32774" h="1151681">
                <a:moveTo>
                  <a:pt x="0" y="0"/>
                </a:moveTo>
                <a:lnTo>
                  <a:pt x="11665452" y="0"/>
                </a:lnTo>
                <a:lnTo>
                  <a:pt x="11679371" y="138071"/>
                </a:lnTo>
                <a:cubicBezTo>
                  <a:pt x="11751160" y="488894"/>
                  <a:pt x="12061568" y="752796"/>
                  <a:pt x="12433613" y="752796"/>
                </a:cubicBezTo>
                <a:cubicBezTo>
                  <a:pt x="12805659" y="752796"/>
                  <a:pt x="13116067" y="488894"/>
                  <a:pt x="13187856" y="138071"/>
                </a:cubicBezTo>
                <a:lnTo>
                  <a:pt x="13201775" y="0"/>
                </a:lnTo>
                <a:lnTo>
                  <a:pt x="25532774" y="0"/>
                </a:lnTo>
                <a:lnTo>
                  <a:pt x="25532774" y="1151681"/>
                </a:lnTo>
                <a:lnTo>
                  <a:pt x="0" y="1151681"/>
                </a:lnTo>
                <a:close/>
              </a:path>
            </a:pathLst>
          </a:custGeom>
          <a:solidFill>
            <a:srgbClr val="5DC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Oval 27">
            <a:hlinkClick r:id="rId8" action="ppaction://hlinksldjump"/>
            <a:extLst>
              <a:ext uri="{FF2B5EF4-FFF2-40B4-BE49-F238E27FC236}">
                <a16:creationId xmlns:a16="http://schemas.microsoft.com/office/drawing/2014/main" id="{CE9A331B-9B71-4298-BB1E-BF5D2E7A2906}"/>
              </a:ext>
            </a:extLst>
          </p:cNvPr>
          <p:cNvSpPr/>
          <p:nvPr/>
        </p:nvSpPr>
        <p:spPr>
          <a:xfrm>
            <a:off x="1905774" y="5809889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1</a:t>
            </a:r>
            <a:endParaRPr lang="en-US" sz="4000" dirty="0"/>
          </a:p>
        </p:txBody>
      </p:sp>
      <p:sp>
        <p:nvSpPr>
          <p:cNvPr id="30" name="Oval 29">
            <a:hlinkClick r:id="rId9" action="ppaction://hlinksldjump"/>
            <a:extLst>
              <a:ext uri="{FF2B5EF4-FFF2-40B4-BE49-F238E27FC236}">
                <a16:creationId xmlns:a16="http://schemas.microsoft.com/office/drawing/2014/main" id="{8F239A76-8BCB-45A9-ABEE-71DE6D6147EA}"/>
              </a:ext>
            </a:extLst>
          </p:cNvPr>
          <p:cNvSpPr/>
          <p:nvPr/>
        </p:nvSpPr>
        <p:spPr>
          <a:xfrm>
            <a:off x="3400837" y="5427704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2</a:t>
            </a:r>
            <a:endParaRPr lang="en-US" sz="4000" dirty="0"/>
          </a:p>
        </p:txBody>
      </p:sp>
      <p:sp>
        <p:nvSpPr>
          <p:cNvPr id="31" name="Oval 30">
            <a:hlinkClick r:id="rId10" action="ppaction://hlinksldjump"/>
            <a:extLst>
              <a:ext uri="{FF2B5EF4-FFF2-40B4-BE49-F238E27FC236}">
                <a16:creationId xmlns:a16="http://schemas.microsoft.com/office/drawing/2014/main" id="{8760CBC5-612A-4F54-8333-C3E49A6D292A}"/>
              </a:ext>
            </a:extLst>
          </p:cNvPr>
          <p:cNvSpPr/>
          <p:nvPr/>
        </p:nvSpPr>
        <p:spPr>
          <a:xfrm>
            <a:off x="4895900" y="5809889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3</a:t>
            </a:r>
            <a:endParaRPr lang="en-US" sz="4000" dirty="0"/>
          </a:p>
        </p:txBody>
      </p:sp>
      <p:sp>
        <p:nvSpPr>
          <p:cNvPr id="32" name="Oval 31">
            <a:hlinkClick r:id="rId11" action="ppaction://hlinksldjump"/>
            <a:extLst>
              <a:ext uri="{FF2B5EF4-FFF2-40B4-BE49-F238E27FC236}">
                <a16:creationId xmlns:a16="http://schemas.microsoft.com/office/drawing/2014/main" id="{2AC9E13A-BF90-49C4-934D-7B03A32DDEC5}"/>
              </a:ext>
            </a:extLst>
          </p:cNvPr>
          <p:cNvSpPr/>
          <p:nvPr/>
        </p:nvSpPr>
        <p:spPr>
          <a:xfrm>
            <a:off x="6390963" y="5808597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4</a:t>
            </a:r>
            <a:endParaRPr lang="en-US" sz="4000" dirty="0"/>
          </a:p>
        </p:txBody>
      </p:sp>
      <p:sp>
        <p:nvSpPr>
          <p:cNvPr id="33" name="Oval 32">
            <a:hlinkClick r:id="rId12" action="ppaction://hlinksldjump"/>
            <a:extLst>
              <a:ext uri="{FF2B5EF4-FFF2-40B4-BE49-F238E27FC236}">
                <a16:creationId xmlns:a16="http://schemas.microsoft.com/office/drawing/2014/main" id="{7805106B-C115-4649-AAF3-019766A6F130}"/>
              </a:ext>
            </a:extLst>
          </p:cNvPr>
          <p:cNvSpPr/>
          <p:nvPr/>
        </p:nvSpPr>
        <p:spPr>
          <a:xfrm>
            <a:off x="7886026" y="5808597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5</a:t>
            </a:r>
            <a:endParaRPr lang="en-US" sz="4000" dirty="0"/>
          </a:p>
        </p:txBody>
      </p:sp>
      <p:sp>
        <p:nvSpPr>
          <p:cNvPr id="34" name="Oval 33">
            <a:hlinkClick r:id="rId13" action="ppaction://hlinksldjump"/>
            <a:extLst>
              <a:ext uri="{FF2B5EF4-FFF2-40B4-BE49-F238E27FC236}">
                <a16:creationId xmlns:a16="http://schemas.microsoft.com/office/drawing/2014/main" id="{C08451FB-E6EE-4A16-BA3C-9565F338F4AC}"/>
              </a:ext>
            </a:extLst>
          </p:cNvPr>
          <p:cNvSpPr/>
          <p:nvPr/>
        </p:nvSpPr>
        <p:spPr>
          <a:xfrm>
            <a:off x="9367231" y="5808596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6</a:t>
            </a:r>
            <a:endParaRPr lang="en-US" sz="4000" dirty="0"/>
          </a:p>
        </p:txBody>
      </p:sp>
      <p:sp>
        <p:nvSpPr>
          <p:cNvPr id="35" name="Oval 34">
            <a:hlinkClick r:id="rId14" action="ppaction://hlinksldjump"/>
            <a:extLst>
              <a:ext uri="{FF2B5EF4-FFF2-40B4-BE49-F238E27FC236}">
                <a16:creationId xmlns:a16="http://schemas.microsoft.com/office/drawing/2014/main" id="{0A6F042E-25FF-4380-A95C-A52EA5E0D3F8}"/>
              </a:ext>
            </a:extLst>
          </p:cNvPr>
          <p:cNvSpPr/>
          <p:nvPr/>
        </p:nvSpPr>
        <p:spPr>
          <a:xfrm>
            <a:off x="10848436" y="5808595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7</a:t>
            </a:r>
            <a:endParaRPr lang="en-US" sz="4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E6C7AE6-82DA-45B0-9C27-7F8460ADF6ED}"/>
              </a:ext>
            </a:extLst>
          </p:cNvPr>
          <p:cNvGrpSpPr/>
          <p:nvPr/>
        </p:nvGrpSpPr>
        <p:grpSpPr>
          <a:xfrm>
            <a:off x="424569" y="5808595"/>
            <a:ext cx="938159" cy="938159"/>
            <a:chOff x="424569" y="5808595"/>
            <a:chExt cx="938159" cy="938159"/>
          </a:xfrm>
        </p:grpSpPr>
        <p:sp>
          <p:nvSpPr>
            <p:cNvPr id="27" name="Oval 26">
              <a:hlinkClick r:id="rId8" action="ppaction://hlinksldjump"/>
              <a:extLst>
                <a:ext uri="{FF2B5EF4-FFF2-40B4-BE49-F238E27FC236}">
                  <a16:creationId xmlns:a16="http://schemas.microsoft.com/office/drawing/2014/main" id="{E1B520F7-FCA4-44EA-8591-611D277BB90D}"/>
                </a:ext>
              </a:extLst>
            </p:cNvPr>
            <p:cNvSpPr/>
            <p:nvPr/>
          </p:nvSpPr>
          <p:spPr>
            <a:xfrm>
              <a:off x="424569" y="5808595"/>
              <a:ext cx="938159" cy="938159"/>
            </a:xfrm>
            <a:prstGeom prst="ellipse">
              <a:avLst/>
            </a:prstGeom>
            <a:solidFill>
              <a:srgbClr val="F488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Berlin Sans FB Demi" panose="020E0802020502020306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4A2CED0-BAE0-4EA0-96FF-7E390071E874}"/>
                </a:ext>
              </a:extLst>
            </p:cNvPr>
            <p:cNvSpPr txBox="1"/>
            <p:nvPr/>
          </p:nvSpPr>
          <p:spPr>
            <a:xfrm>
              <a:off x="453635" y="6093008"/>
              <a:ext cx="909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E5D4B5"/>
                  </a:solidFill>
                  <a:latin typeface="Berlin Sans FB Demi" panose="020E0802020502020306" pitchFamily="34" charset="0"/>
                </a:rPr>
                <a:t>START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E34ED0C-4314-4056-86CA-B35BE78ACF9B}"/>
              </a:ext>
            </a:extLst>
          </p:cNvPr>
          <p:cNvSpPr txBox="1"/>
          <p:nvPr/>
        </p:nvSpPr>
        <p:spPr>
          <a:xfrm>
            <a:off x="4522836" y="1570957"/>
            <a:ext cx="7793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4889F"/>
                </a:solidFill>
                <a:latin typeface="Comic Sans MS" panose="030F0702030302020204" pitchFamily="66" charset="0"/>
              </a:rPr>
              <a:t>Where did he go yesterday?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E31C9B9-10F3-48FC-9458-B9873C5B0C6F}"/>
              </a:ext>
            </a:extLst>
          </p:cNvPr>
          <p:cNvSpPr/>
          <p:nvPr/>
        </p:nvSpPr>
        <p:spPr>
          <a:xfrm>
            <a:off x="4583969" y="2371929"/>
            <a:ext cx="6734519" cy="806628"/>
          </a:xfrm>
          <a:prstGeom prst="roundRect">
            <a:avLst/>
          </a:prstGeom>
          <a:solidFill>
            <a:srgbClr val="F4889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Comic Sans MS" panose="030F0702030302020204" pitchFamily="66" charset="0"/>
              </a:rPr>
              <a:t>A. Correct answer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07C070B-92E9-4872-9472-17FA95E43D67}"/>
              </a:ext>
            </a:extLst>
          </p:cNvPr>
          <p:cNvSpPr/>
          <p:nvPr/>
        </p:nvSpPr>
        <p:spPr>
          <a:xfrm>
            <a:off x="4582997" y="3521876"/>
            <a:ext cx="6734519" cy="806628"/>
          </a:xfrm>
          <a:prstGeom prst="roundRect">
            <a:avLst/>
          </a:prstGeom>
          <a:solidFill>
            <a:srgbClr val="F4889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Comic Sans MS" panose="030F0702030302020204" pitchFamily="66" charset="0"/>
              </a:rPr>
              <a:t>B. Wrong answer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F69AC52-D0E5-4E9F-9144-2AE15187F47D}"/>
              </a:ext>
            </a:extLst>
          </p:cNvPr>
          <p:cNvSpPr/>
          <p:nvPr/>
        </p:nvSpPr>
        <p:spPr>
          <a:xfrm>
            <a:off x="4582996" y="4621076"/>
            <a:ext cx="6734519" cy="806628"/>
          </a:xfrm>
          <a:prstGeom prst="roundRect">
            <a:avLst/>
          </a:prstGeom>
          <a:solidFill>
            <a:srgbClr val="F4889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Comic Sans MS" panose="030F0702030302020204" pitchFamily="66" charset="0"/>
              </a:rPr>
              <a:t>C. Wrong answer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B56F90-5CAD-4A4E-A75D-9DEC0CF19D07}"/>
              </a:ext>
            </a:extLst>
          </p:cNvPr>
          <p:cNvGrpSpPr/>
          <p:nvPr/>
        </p:nvGrpSpPr>
        <p:grpSpPr>
          <a:xfrm>
            <a:off x="6632250" y="430533"/>
            <a:ext cx="2924747" cy="1277707"/>
            <a:chOff x="6632250" y="430533"/>
            <a:chExt cx="2924747" cy="1277707"/>
          </a:xfrm>
        </p:grpSpPr>
        <p:pic>
          <p:nvPicPr>
            <p:cNvPr id="38" name="Picture 2" descr="Cloud Swipe Up Sticker">
              <a:extLst>
                <a:ext uri="{FF2B5EF4-FFF2-40B4-BE49-F238E27FC236}">
                  <a16:creationId xmlns:a16="http://schemas.microsoft.com/office/drawing/2014/main" id="{7FE40E52-A0B8-4966-AF09-85CD5E0D5B61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2250" y="430533"/>
              <a:ext cx="2371002" cy="1277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6E604C8-F0D3-426D-A884-9BF0841D256C}"/>
                </a:ext>
              </a:extLst>
            </p:cNvPr>
            <p:cNvSpPr txBox="1"/>
            <p:nvPr/>
          </p:nvSpPr>
          <p:spPr>
            <a:xfrm>
              <a:off x="7034765" y="963204"/>
              <a:ext cx="252223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Question 2</a:t>
              </a:r>
            </a:p>
          </p:txBody>
        </p:sp>
      </p:grpSp>
      <p:pic>
        <p:nvPicPr>
          <p:cNvPr id="40" name="Picture 4" descr="Happy Japan Sticker by nanamin">
            <a:extLst>
              <a:ext uri="{FF2B5EF4-FFF2-40B4-BE49-F238E27FC236}">
                <a16:creationId xmlns:a16="http://schemas.microsoft.com/office/drawing/2014/main" id="{1981C842-95DE-46AC-B9AF-0C7E87FB697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319" y="2029366"/>
            <a:ext cx="1415799" cy="141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Arrow Yes Sticker by asinastra">
            <a:extLst>
              <a:ext uri="{FF2B5EF4-FFF2-40B4-BE49-F238E27FC236}">
                <a16:creationId xmlns:a16="http://schemas.microsoft.com/office/drawing/2014/main" id="{C47BDE26-E1E7-44D2-910E-D1E0D6356C5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604" y="4580289"/>
            <a:ext cx="830394" cy="82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Arrow Yes Sticker by asinastra">
            <a:extLst>
              <a:ext uri="{FF2B5EF4-FFF2-40B4-BE49-F238E27FC236}">
                <a16:creationId xmlns:a16="http://schemas.microsoft.com/office/drawing/2014/main" id="{835BB9C9-760B-4C60-A1D3-D66D331103B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604" y="3459369"/>
            <a:ext cx="830394" cy="82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23686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rong-answer-sound-eff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rong-answer-sound-eff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y2mate.com - Correct answer sound effect  No copyrigh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rtoon Hot Air Balloon Sticker">
            <a:extLst>
              <a:ext uri="{FF2B5EF4-FFF2-40B4-BE49-F238E27FC236}">
                <a16:creationId xmlns:a16="http://schemas.microsoft.com/office/drawing/2014/main" id="{1FA7B94A-BD10-4F79-93AF-534D3CA25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61459">
            <a:off x="23793" y="2117266"/>
            <a:ext cx="1641101" cy="219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oud Blanco Sticker">
            <a:extLst>
              <a:ext uri="{FF2B5EF4-FFF2-40B4-BE49-F238E27FC236}">
                <a16:creationId xmlns:a16="http://schemas.microsoft.com/office/drawing/2014/main" id="{486489A6-3260-4DE2-87FC-123786E8B44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056" y="85202"/>
            <a:ext cx="1541913" cy="98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loud Blanco Sticker">
            <a:extLst>
              <a:ext uri="{FF2B5EF4-FFF2-40B4-BE49-F238E27FC236}">
                <a16:creationId xmlns:a16="http://schemas.microsoft.com/office/drawing/2014/main" id="{D5493E98-E20B-41CE-8034-6B613E0250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232" y="911223"/>
            <a:ext cx="2405605" cy="154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loud Blanco Sticker">
            <a:extLst>
              <a:ext uri="{FF2B5EF4-FFF2-40B4-BE49-F238E27FC236}">
                <a16:creationId xmlns:a16="http://schemas.microsoft.com/office/drawing/2014/main" id="{9BBBC41B-3243-4905-8F16-8AD8050E291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886" y="111245"/>
            <a:ext cx="2069939" cy="132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loud Blanco Sticker">
            <a:extLst>
              <a:ext uri="{FF2B5EF4-FFF2-40B4-BE49-F238E27FC236}">
                <a16:creationId xmlns:a16="http://schemas.microsoft.com/office/drawing/2014/main" id="{6B0F5BBE-8E87-43D7-8AEB-FBEAD705A9C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311" y="324130"/>
            <a:ext cx="1207449" cy="77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loud Blanco Sticker">
            <a:extLst>
              <a:ext uri="{FF2B5EF4-FFF2-40B4-BE49-F238E27FC236}">
                <a16:creationId xmlns:a16="http://schemas.microsoft.com/office/drawing/2014/main" id="{E3522A6D-4209-4F8C-B155-EF0D1B8729E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455" y="-129500"/>
            <a:ext cx="1577989" cy="101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artoon Hot Air Balloon Sticker">
            <a:extLst>
              <a:ext uri="{FF2B5EF4-FFF2-40B4-BE49-F238E27FC236}">
                <a16:creationId xmlns:a16="http://schemas.microsoft.com/office/drawing/2014/main" id="{4B52CF60-AB66-4A33-B3DC-C1BB7F910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8275">
            <a:off x="1173559" y="68533"/>
            <a:ext cx="2501162" cy="334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E297550-A1AA-4318-A253-6CCA5CBA28A0}"/>
              </a:ext>
            </a:extLst>
          </p:cNvPr>
          <p:cNvSpPr/>
          <p:nvPr/>
        </p:nvSpPr>
        <p:spPr>
          <a:xfrm>
            <a:off x="-7069435" y="5721024"/>
            <a:ext cx="25532774" cy="1151681"/>
          </a:xfrm>
          <a:custGeom>
            <a:avLst/>
            <a:gdLst>
              <a:gd name="connsiteX0" fmla="*/ 0 w 25532774"/>
              <a:gd name="connsiteY0" fmla="*/ 0 h 1151681"/>
              <a:gd name="connsiteX1" fmla="*/ 11665452 w 25532774"/>
              <a:gd name="connsiteY1" fmla="*/ 0 h 1151681"/>
              <a:gd name="connsiteX2" fmla="*/ 11679371 w 25532774"/>
              <a:gd name="connsiteY2" fmla="*/ 138071 h 1151681"/>
              <a:gd name="connsiteX3" fmla="*/ 12433613 w 25532774"/>
              <a:gd name="connsiteY3" fmla="*/ 752796 h 1151681"/>
              <a:gd name="connsiteX4" fmla="*/ 13187856 w 25532774"/>
              <a:gd name="connsiteY4" fmla="*/ 138071 h 1151681"/>
              <a:gd name="connsiteX5" fmla="*/ 13201775 w 25532774"/>
              <a:gd name="connsiteY5" fmla="*/ 0 h 1151681"/>
              <a:gd name="connsiteX6" fmla="*/ 25532774 w 25532774"/>
              <a:gd name="connsiteY6" fmla="*/ 0 h 1151681"/>
              <a:gd name="connsiteX7" fmla="*/ 25532774 w 25532774"/>
              <a:gd name="connsiteY7" fmla="*/ 1151681 h 1151681"/>
              <a:gd name="connsiteX8" fmla="*/ 0 w 25532774"/>
              <a:gd name="connsiteY8" fmla="*/ 1151681 h 115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32774" h="1151681">
                <a:moveTo>
                  <a:pt x="0" y="0"/>
                </a:moveTo>
                <a:lnTo>
                  <a:pt x="11665452" y="0"/>
                </a:lnTo>
                <a:lnTo>
                  <a:pt x="11679371" y="138071"/>
                </a:lnTo>
                <a:cubicBezTo>
                  <a:pt x="11751160" y="488894"/>
                  <a:pt x="12061568" y="752796"/>
                  <a:pt x="12433613" y="752796"/>
                </a:cubicBezTo>
                <a:cubicBezTo>
                  <a:pt x="12805659" y="752796"/>
                  <a:pt x="13116067" y="488894"/>
                  <a:pt x="13187856" y="138071"/>
                </a:cubicBezTo>
                <a:lnTo>
                  <a:pt x="13201775" y="0"/>
                </a:lnTo>
                <a:lnTo>
                  <a:pt x="25532774" y="0"/>
                </a:lnTo>
                <a:lnTo>
                  <a:pt x="25532774" y="1151681"/>
                </a:lnTo>
                <a:lnTo>
                  <a:pt x="0" y="1151681"/>
                </a:lnTo>
                <a:close/>
              </a:path>
            </a:pathLst>
          </a:custGeom>
          <a:solidFill>
            <a:srgbClr val="5DC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Oval 26">
            <a:hlinkClick r:id="rId8" action="ppaction://hlinksldjump"/>
            <a:extLst>
              <a:ext uri="{FF2B5EF4-FFF2-40B4-BE49-F238E27FC236}">
                <a16:creationId xmlns:a16="http://schemas.microsoft.com/office/drawing/2014/main" id="{D207E211-84F5-4FF0-BBC5-B2BD4FBD0E22}"/>
              </a:ext>
            </a:extLst>
          </p:cNvPr>
          <p:cNvSpPr/>
          <p:nvPr/>
        </p:nvSpPr>
        <p:spPr>
          <a:xfrm>
            <a:off x="405405" y="5808595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Berlin Sans FB Demi" panose="020E0802020502020306" pitchFamily="34" charset="0"/>
            </a:endParaRPr>
          </a:p>
        </p:txBody>
      </p:sp>
      <p:sp>
        <p:nvSpPr>
          <p:cNvPr id="28" name="Oval 27">
            <a:hlinkClick r:id="rId8" action="ppaction://hlinksldjump"/>
            <a:extLst>
              <a:ext uri="{FF2B5EF4-FFF2-40B4-BE49-F238E27FC236}">
                <a16:creationId xmlns:a16="http://schemas.microsoft.com/office/drawing/2014/main" id="{0176BAB6-93E7-424A-AAF0-AA4131612ABB}"/>
              </a:ext>
            </a:extLst>
          </p:cNvPr>
          <p:cNvSpPr/>
          <p:nvPr/>
        </p:nvSpPr>
        <p:spPr>
          <a:xfrm>
            <a:off x="1905774" y="5809889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1</a:t>
            </a:r>
            <a:endParaRPr lang="en-US" sz="4000" dirty="0"/>
          </a:p>
        </p:txBody>
      </p:sp>
      <p:sp>
        <p:nvSpPr>
          <p:cNvPr id="30" name="Oval 29">
            <a:hlinkClick r:id="rId9" action="ppaction://hlinksldjump"/>
            <a:extLst>
              <a:ext uri="{FF2B5EF4-FFF2-40B4-BE49-F238E27FC236}">
                <a16:creationId xmlns:a16="http://schemas.microsoft.com/office/drawing/2014/main" id="{B5A638F7-0611-4A27-9F79-4B3E81894C77}"/>
              </a:ext>
            </a:extLst>
          </p:cNvPr>
          <p:cNvSpPr/>
          <p:nvPr/>
        </p:nvSpPr>
        <p:spPr>
          <a:xfrm>
            <a:off x="3400837" y="5808597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2</a:t>
            </a:r>
            <a:endParaRPr lang="en-US" sz="4000" dirty="0"/>
          </a:p>
        </p:txBody>
      </p:sp>
      <p:sp>
        <p:nvSpPr>
          <p:cNvPr id="31" name="Oval 30">
            <a:hlinkClick r:id="rId10" action="ppaction://hlinksldjump"/>
            <a:extLst>
              <a:ext uri="{FF2B5EF4-FFF2-40B4-BE49-F238E27FC236}">
                <a16:creationId xmlns:a16="http://schemas.microsoft.com/office/drawing/2014/main" id="{F38BFC69-4F52-443B-94D0-6EF9495466A0}"/>
              </a:ext>
            </a:extLst>
          </p:cNvPr>
          <p:cNvSpPr/>
          <p:nvPr/>
        </p:nvSpPr>
        <p:spPr>
          <a:xfrm>
            <a:off x="4886318" y="5427704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3</a:t>
            </a:r>
            <a:endParaRPr lang="en-US" sz="4000" dirty="0"/>
          </a:p>
        </p:txBody>
      </p:sp>
      <p:sp>
        <p:nvSpPr>
          <p:cNvPr id="32" name="Oval 31">
            <a:hlinkClick r:id="rId11" action="ppaction://hlinksldjump"/>
            <a:extLst>
              <a:ext uri="{FF2B5EF4-FFF2-40B4-BE49-F238E27FC236}">
                <a16:creationId xmlns:a16="http://schemas.microsoft.com/office/drawing/2014/main" id="{A2313F71-A449-42F6-8CC5-598EB5FA5A56}"/>
              </a:ext>
            </a:extLst>
          </p:cNvPr>
          <p:cNvSpPr/>
          <p:nvPr/>
        </p:nvSpPr>
        <p:spPr>
          <a:xfrm>
            <a:off x="6390963" y="5808597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4</a:t>
            </a:r>
            <a:endParaRPr lang="en-US" sz="4000" dirty="0"/>
          </a:p>
        </p:txBody>
      </p:sp>
      <p:sp>
        <p:nvSpPr>
          <p:cNvPr id="33" name="Oval 32">
            <a:hlinkClick r:id="rId12" action="ppaction://hlinksldjump"/>
            <a:extLst>
              <a:ext uri="{FF2B5EF4-FFF2-40B4-BE49-F238E27FC236}">
                <a16:creationId xmlns:a16="http://schemas.microsoft.com/office/drawing/2014/main" id="{65A314E4-5E8D-49B0-99DC-02C3EB5D2F91}"/>
              </a:ext>
            </a:extLst>
          </p:cNvPr>
          <p:cNvSpPr/>
          <p:nvPr/>
        </p:nvSpPr>
        <p:spPr>
          <a:xfrm>
            <a:off x="7886026" y="5808597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5</a:t>
            </a:r>
            <a:endParaRPr lang="en-US" sz="4000" dirty="0"/>
          </a:p>
        </p:txBody>
      </p:sp>
      <p:sp>
        <p:nvSpPr>
          <p:cNvPr id="34" name="Oval 33">
            <a:hlinkClick r:id="rId13" action="ppaction://hlinksldjump"/>
            <a:extLst>
              <a:ext uri="{FF2B5EF4-FFF2-40B4-BE49-F238E27FC236}">
                <a16:creationId xmlns:a16="http://schemas.microsoft.com/office/drawing/2014/main" id="{5613A271-477E-4B74-AD62-BDDD93BC6E03}"/>
              </a:ext>
            </a:extLst>
          </p:cNvPr>
          <p:cNvSpPr/>
          <p:nvPr/>
        </p:nvSpPr>
        <p:spPr>
          <a:xfrm>
            <a:off x="9367231" y="5808596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6</a:t>
            </a:r>
            <a:endParaRPr lang="en-US" sz="4000" dirty="0"/>
          </a:p>
        </p:txBody>
      </p:sp>
      <p:sp>
        <p:nvSpPr>
          <p:cNvPr id="35" name="Oval 34">
            <a:hlinkClick r:id="rId14" action="ppaction://hlinksldjump"/>
            <a:extLst>
              <a:ext uri="{FF2B5EF4-FFF2-40B4-BE49-F238E27FC236}">
                <a16:creationId xmlns:a16="http://schemas.microsoft.com/office/drawing/2014/main" id="{E72A63EA-E8EB-4FAF-A0DF-BA81157DEC06}"/>
              </a:ext>
            </a:extLst>
          </p:cNvPr>
          <p:cNvSpPr/>
          <p:nvPr/>
        </p:nvSpPr>
        <p:spPr>
          <a:xfrm>
            <a:off x="10848436" y="5808595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7</a:t>
            </a:r>
            <a:endParaRPr lang="en-US" sz="4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ED9369-8FFB-4844-895A-F60860A869A8}"/>
              </a:ext>
            </a:extLst>
          </p:cNvPr>
          <p:cNvSpPr txBox="1"/>
          <p:nvPr/>
        </p:nvSpPr>
        <p:spPr>
          <a:xfrm>
            <a:off x="434471" y="6093008"/>
            <a:ext cx="90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START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435FBE-2789-487E-B2A8-F77A25746EBF}"/>
              </a:ext>
            </a:extLst>
          </p:cNvPr>
          <p:cNvSpPr txBox="1"/>
          <p:nvPr/>
        </p:nvSpPr>
        <p:spPr>
          <a:xfrm>
            <a:off x="4525416" y="1407787"/>
            <a:ext cx="7793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4889F"/>
                </a:solidFill>
                <a:latin typeface="Comic Sans MS" panose="030F0702030302020204" pitchFamily="66" charset="0"/>
              </a:rPr>
              <a:t>Where did he go yesterday?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82F6F29-0FAE-4D04-8568-16A7C5A01B52}"/>
              </a:ext>
            </a:extLst>
          </p:cNvPr>
          <p:cNvSpPr/>
          <p:nvPr/>
        </p:nvSpPr>
        <p:spPr>
          <a:xfrm>
            <a:off x="4586549" y="2208759"/>
            <a:ext cx="6734519" cy="806628"/>
          </a:xfrm>
          <a:prstGeom prst="roundRect">
            <a:avLst/>
          </a:prstGeom>
          <a:solidFill>
            <a:srgbClr val="F4889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Comic Sans MS" panose="030F0702030302020204" pitchFamily="66" charset="0"/>
              </a:rPr>
              <a:t>A. Wrong answer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02E9FB9-DF6F-4F8C-ADBB-09CE57C28552}"/>
              </a:ext>
            </a:extLst>
          </p:cNvPr>
          <p:cNvSpPr/>
          <p:nvPr/>
        </p:nvSpPr>
        <p:spPr>
          <a:xfrm>
            <a:off x="4585577" y="3358706"/>
            <a:ext cx="6734519" cy="806628"/>
          </a:xfrm>
          <a:prstGeom prst="roundRect">
            <a:avLst/>
          </a:prstGeom>
          <a:solidFill>
            <a:srgbClr val="F4889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Comic Sans MS" panose="030F0702030302020204" pitchFamily="66" charset="0"/>
              </a:rPr>
              <a:t>B. Correct answer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F178B7A-7CAA-411A-96D6-125B048FC4B6}"/>
              </a:ext>
            </a:extLst>
          </p:cNvPr>
          <p:cNvSpPr/>
          <p:nvPr/>
        </p:nvSpPr>
        <p:spPr>
          <a:xfrm>
            <a:off x="4585576" y="4457906"/>
            <a:ext cx="6734519" cy="806628"/>
          </a:xfrm>
          <a:prstGeom prst="roundRect">
            <a:avLst/>
          </a:prstGeom>
          <a:solidFill>
            <a:srgbClr val="F4889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Comic Sans MS" panose="030F0702030302020204" pitchFamily="66" charset="0"/>
              </a:rPr>
              <a:t>C. Wrong answer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A24E59-00C2-427F-8F81-67F266A32F9D}"/>
              </a:ext>
            </a:extLst>
          </p:cNvPr>
          <p:cNvGrpSpPr/>
          <p:nvPr/>
        </p:nvGrpSpPr>
        <p:grpSpPr>
          <a:xfrm>
            <a:off x="6634830" y="267363"/>
            <a:ext cx="2924747" cy="1277707"/>
            <a:chOff x="6632250" y="430533"/>
            <a:chExt cx="2924747" cy="1277707"/>
          </a:xfrm>
        </p:grpSpPr>
        <p:pic>
          <p:nvPicPr>
            <p:cNvPr id="25" name="Picture 2" descr="Cloud Swipe Up Sticker">
              <a:extLst>
                <a:ext uri="{FF2B5EF4-FFF2-40B4-BE49-F238E27FC236}">
                  <a16:creationId xmlns:a16="http://schemas.microsoft.com/office/drawing/2014/main" id="{05E87BB6-1392-457F-A82D-3D94A5E6D9FA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2250" y="430533"/>
              <a:ext cx="2371002" cy="1277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FC096C5-276C-4635-AC7D-6A7061DE0E5C}"/>
                </a:ext>
              </a:extLst>
            </p:cNvPr>
            <p:cNvSpPr txBox="1"/>
            <p:nvPr/>
          </p:nvSpPr>
          <p:spPr>
            <a:xfrm>
              <a:off x="7034765" y="963204"/>
              <a:ext cx="252223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Question 3</a:t>
              </a:r>
            </a:p>
          </p:txBody>
        </p:sp>
      </p:grpSp>
      <p:pic>
        <p:nvPicPr>
          <p:cNvPr id="37" name="Picture 4" descr="Happy Japan Sticker by nanamin">
            <a:extLst>
              <a:ext uri="{FF2B5EF4-FFF2-40B4-BE49-F238E27FC236}">
                <a16:creationId xmlns:a16="http://schemas.microsoft.com/office/drawing/2014/main" id="{090DD9F0-D0FF-4347-B8C4-0DA75D97C71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837" y="3077710"/>
            <a:ext cx="1415799" cy="141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Arrow Yes Sticker by asinastra">
            <a:extLst>
              <a:ext uri="{FF2B5EF4-FFF2-40B4-BE49-F238E27FC236}">
                <a16:creationId xmlns:a16="http://schemas.microsoft.com/office/drawing/2014/main" id="{2AC7BADB-443E-41BC-B32A-7C4F87EEA48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022" y="4469919"/>
            <a:ext cx="830394" cy="82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Arrow Yes Sticker by asinastra">
            <a:extLst>
              <a:ext uri="{FF2B5EF4-FFF2-40B4-BE49-F238E27FC236}">
                <a16:creationId xmlns:a16="http://schemas.microsoft.com/office/drawing/2014/main" id="{62E028A9-3054-443D-B923-329A13DB9FE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146" y="2173580"/>
            <a:ext cx="830394" cy="82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6920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rong-answer-sound-eff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y2mate.com - Correct answer sound effect  No copyrigh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rong-answer-sound-eff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rtoon Hot Air Balloon Sticker">
            <a:extLst>
              <a:ext uri="{FF2B5EF4-FFF2-40B4-BE49-F238E27FC236}">
                <a16:creationId xmlns:a16="http://schemas.microsoft.com/office/drawing/2014/main" id="{1FA7B94A-BD10-4F79-93AF-534D3CA25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61459">
            <a:off x="23793" y="2117266"/>
            <a:ext cx="1641101" cy="219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oud Blanco Sticker">
            <a:extLst>
              <a:ext uri="{FF2B5EF4-FFF2-40B4-BE49-F238E27FC236}">
                <a16:creationId xmlns:a16="http://schemas.microsoft.com/office/drawing/2014/main" id="{486489A6-3260-4DE2-87FC-123786E8B44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056" y="85202"/>
            <a:ext cx="1541913" cy="98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loud Blanco Sticker">
            <a:extLst>
              <a:ext uri="{FF2B5EF4-FFF2-40B4-BE49-F238E27FC236}">
                <a16:creationId xmlns:a16="http://schemas.microsoft.com/office/drawing/2014/main" id="{D5493E98-E20B-41CE-8034-6B613E0250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898" y="913065"/>
            <a:ext cx="1640696" cy="105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loud Blanco Sticker">
            <a:extLst>
              <a:ext uri="{FF2B5EF4-FFF2-40B4-BE49-F238E27FC236}">
                <a16:creationId xmlns:a16="http://schemas.microsoft.com/office/drawing/2014/main" id="{9BBBC41B-3243-4905-8F16-8AD8050E291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886" y="111245"/>
            <a:ext cx="2069939" cy="132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loud Blanco Sticker">
            <a:extLst>
              <a:ext uri="{FF2B5EF4-FFF2-40B4-BE49-F238E27FC236}">
                <a16:creationId xmlns:a16="http://schemas.microsoft.com/office/drawing/2014/main" id="{6B0F5BBE-8E87-43D7-8AEB-FBEAD705A9C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311" y="324130"/>
            <a:ext cx="1207449" cy="77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loud Blanco Sticker">
            <a:extLst>
              <a:ext uri="{FF2B5EF4-FFF2-40B4-BE49-F238E27FC236}">
                <a16:creationId xmlns:a16="http://schemas.microsoft.com/office/drawing/2014/main" id="{E3522A6D-4209-4F8C-B155-EF0D1B8729E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455" y="-129500"/>
            <a:ext cx="1577989" cy="101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artoon Hot Air Balloon Sticker">
            <a:extLst>
              <a:ext uri="{FF2B5EF4-FFF2-40B4-BE49-F238E27FC236}">
                <a16:creationId xmlns:a16="http://schemas.microsoft.com/office/drawing/2014/main" id="{4B52CF60-AB66-4A33-B3DC-C1BB7F910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8275">
            <a:off x="1173559" y="68533"/>
            <a:ext cx="2501162" cy="334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0807456-EB54-461C-A32B-043C7FB549CF}"/>
              </a:ext>
            </a:extLst>
          </p:cNvPr>
          <p:cNvSpPr/>
          <p:nvPr/>
        </p:nvSpPr>
        <p:spPr>
          <a:xfrm>
            <a:off x="-5560491" y="5720276"/>
            <a:ext cx="25532774" cy="1151681"/>
          </a:xfrm>
          <a:custGeom>
            <a:avLst/>
            <a:gdLst>
              <a:gd name="connsiteX0" fmla="*/ 0 w 25532774"/>
              <a:gd name="connsiteY0" fmla="*/ 0 h 1151681"/>
              <a:gd name="connsiteX1" fmla="*/ 11665452 w 25532774"/>
              <a:gd name="connsiteY1" fmla="*/ 0 h 1151681"/>
              <a:gd name="connsiteX2" fmla="*/ 11679371 w 25532774"/>
              <a:gd name="connsiteY2" fmla="*/ 138071 h 1151681"/>
              <a:gd name="connsiteX3" fmla="*/ 12433613 w 25532774"/>
              <a:gd name="connsiteY3" fmla="*/ 752796 h 1151681"/>
              <a:gd name="connsiteX4" fmla="*/ 13187856 w 25532774"/>
              <a:gd name="connsiteY4" fmla="*/ 138071 h 1151681"/>
              <a:gd name="connsiteX5" fmla="*/ 13201775 w 25532774"/>
              <a:gd name="connsiteY5" fmla="*/ 0 h 1151681"/>
              <a:gd name="connsiteX6" fmla="*/ 25532774 w 25532774"/>
              <a:gd name="connsiteY6" fmla="*/ 0 h 1151681"/>
              <a:gd name="connsiteX7" fmla="*/ 25532774 w 25532774"/>
              <a:gd name="connsiteY7" fmla="*/ 1151681 h 1151681"/>
              <a:gd name="connsiteX8" fmla="*/ 0 w 25532774"/>
              <a:gd name="connsiteY8" fmla="*/ 1151681 h 115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32774" h="1151681">
                <a:moveTo>
                  <a:pt x="0" y="0"/>
                </a:moveTo>
                <a:lnTo>
                  <a:pt x="11665452" y="0"/>
                </a:lnTo>
                <a:lnTo>
                  <a:pt x="11679371" y="138071"/>
                </a:lnTo>
                <a:cubicBezTo>
                  <a:pt x="11751160" y="488894"/>
                  <a:pt x="12061568" y="752796"/>
                  <a:pt x="12433613" y="752796"/>
                </a:cubicBezTo>
                <a:cubicBezTo>
                  <a:pt x="12805659" y="752796"/>
                  <a:pt x="13116067" y="488894"/>
                  <a:pt x="13187856" y="138071"/>
                </a:cubicBezTo>
                <a:lnTo>
                  <a:pt x="13201775" y="0"/>
                </a:lnTo>
                <a:lnTo>
                  <a:pt x="25532774" y="0"/>
                </a:lnTo>
                <a:lnTo>
                  <a:pt x="25532774" y="1151681"/>
                </a:lnTo>
                <a:lnTo>
                  <a:pt x="0" y="1151681"/>
                </a:lnTo>
                <a:close/>
              </a:path>
            </a:pathLst>
          </a:custGeom>
          <a:solidFill>
            <a:srgbClr val="5DC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Oval 26">
            <a:hlinkClick r:id="rId8" action="ppaction://hlinksldjump"/>
            <a:extLst>
              <a:ext uri="{FF2B5EF4-FFF2-40B4-BE49-F238E27FC236}">
                <a16:creationId xmlns:a16="http://schemas.microsoft.com/office/drawing/2014/main" id="{9A7AB46F-E4BC-4D01-BAEE-5C6381EE9CA8}"/>
              </a:ext>
            </a:extLst>
          </p:cNvPr>
          <p:cNvSpPr/>
          <p:nvPr/>
        </p:nvSpPr>
        <p:spPr>
          <a:xfrm>
            <a:off x="410711" y="5808595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Berlin Sans FB Demi" panose="020E0802020502020306" pitchFamily="34" charset="0"/>
            </a:endParaRPr>
          </a:p>
        </p:txBody>
      </p:sp>
      <p:sp>
        <p:nvSpPr>
          <p:cNvPr id="28" name="Oval 27">
            <a:hlinkClick r:id="rId8" action="ppaction://hlinksldjump"/>
            <a:extLst>
              <a:ext uri="{FF2B5EF4-FFF2-40B4-BE49-F238E27FC236}">
                <a16:creationId xmlns:a16="http://schemas.microsoft.com/office/drawing/2014/main" id="{E47E385C-345E-44D1-8202-E6F9C57A38B9}"/>
              </a:ext>
            </a:extLst>
          </p:cNvPr>
          <p:cNvSpPr/>
          <p:nvPr/>
        </p:nvSpPr>
        <p:spPr>
          <a:xfrm>
            <a:off x="1905774" y="5809889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1</a:t>
            </a:r>
            <a:endParaRPr lang="en-US" sz="4000" dirty="0"/>
          </a:p>
        </p:txBody>
      </p:sp>
      <p:sp>
        <p:nvSpPr>
          <p:cNvPr id="30" name="Oval 29">
            <a:hlinkClick r:id="rId9" action="ppaction://hlinksldjump"/>
            <a:extLst>
              <a:ext uri="{FF2B5EF4-FFF2-40B4-BE49-F238E27FC236}">
                <a16:creationId xmlns:a16="http://schemas.microsoft.com/office/drawing/2014/main" id="{9368A292-9A30-46A2-B0E8-9E1BDD2FA709}"/>
              </a:ext>
            </a:extLst>
          </p:cNvPr>
          <p:cNvSpPr/>
          <p:nvPr/>
        </p:nvSpPr>
        <p:spPr>
          <a:xfrm>
            <a:off x="3400837" y="5808597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2</a:t>
            </a:r>
            <a:endParaRPr lang="en-US" sz="4000" dirty="0"/>
          </a:p>
        </p:txBody>
      </p:sp>
      <p:sp>
        <p:nvSpPr>
          <p:cNvPr id="31" name="Oval 30">
            <a:hlinkClick r:id="rId10" action="ppaction://hlinksldjump"/>
            <a:extLst>
              <a:ext uri="{FF2B5EF4-FFF2-40B4-BE49-F238E27FC236}">
                <a16:creationId xmlns:a16="http://schemas.microsoft.com/office/drawing/2014/main" id="{1BEA3376-3BB2-447D-8D39-CE97A5F45955}"/>
              </a:ext>
            </a:extLst>
          </p:cNvPr>
          <p:cNvSpPr/>
          <p:nvPr/>
        </p:nvSpPr>
        <p:spPr>
          <a:xfrm>
            <a:off x="4895900" y="5809889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3</a:t>
            </a:r>
            <a:endParaRPr lang="en-US" sz="4000" dirty="0"/>
          </a:p>
        </p:txBody>
      </p:sp>
      <p:sp>
        <p:nvSpPr>
          <p:cNvPr id="32" name="Oval 31">
            <a:hlinkClick r:id="rId11" action="ppaction://hlinksldjump"/>
            <a:extLst>
              <a:ext uri="{FF2B5EF4-FFF2-40B4-BE49-F238E27FC236}">
                <a16:creationId xmlns:a16="http://schemas.microsoft.com/office/drawing/2014/main" id="{AAB617B4-9A0F-4EC5-A1B9-8325E2369B24}"/>
              </a:ext>
            </a:extLst>
          </p:cNvPr>
          <p:cNvSpPr/>
          <p:nvPr/>
        </p:nvSpPr>
        <p:spPr>
          <a:xfrm>
            <a:off x="6404821" y="5425716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4</a:t>
            </a:r>
            <a:endParaRPr lang="en-US" sz="4000" dirty="0"/>
          </a:p>
        </p:txBody>
      </p:sp>
      <p:sp>
        <p:nvSpPr>
          <p:cNvPr id="33" name="Oval 32">
            <a:hlinkClick r:id="rId12" action="ppaction://hlinksldjump"/>
            <a:extLst>
              <a:ext uri="{FF2B5EF4-FFF2-40B4-BE49-F238E27FC236}">
                <a16:creationId xmlns:a16="http://schemas.microsoft.com/office/drawing/2014/main" id="{1CD30500-E683-4549-AE80-CDF46C396CC1}"/>
              </a:ext>
            </a:extLst>
          </p:cNvPr>
          <p:cNvSpPr/>
          <p:nvPr/>
        </p:nvSpPr>
        <p:spPr>
          <a:xfrm>
            <a:off x="7886026" y="5808597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5</a:t>
            </a:r>
            <a:endParaRPr lang="en-US" sz="4000" dirty="0"/>
          </a:p>
        </p:txBody>
      </p:sp>
      <p:sp>
        <p:nvSpPr>
          <p:cNvPr id="34" name="Oval 33">
            <a:hlinkClick r:id="rId13" action="ppaction://hlinksldjump"/>
            <a:extLst>
              <a:ext uri="{FF2B5EF4-FFF2-40B4-BE49-F238E27FC236}">
                <a16:creationId xmlns:a16="http://schemas.microsoft.com/office/drawing/2014/main" id="{10E54AD5-F746-4FE3-8032-BF90177FC826}"/>
              </a:ext>
            </a:extLst>
          </p:cNvPr>
          <p:cNvSpPr/>
          <p:nvPr/>
        </p:nvSpPr>
        <p:spPr>
          <a:xfrm>
            <a:off x="9367231" y="5808596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6</a:t>
            </a:r>
            <a:endParaRPr lang="en-US" sz="4000" dirty="0"/>
          </a:p>
        </p:txBody>
      </p:sp>
      <p:sp>
        <p:nvSpPr>
          <p:cNvPr id="35" name="Oval 34">
            <a:hlinkClick r:id="rId14" action="ppaction://hlinksldjump"/>
            <a:extLst>
              <a:ext uri="{FF2B5EF4-FFF2-40B4-BE49-F238E27FC236}">
                <a16:creationId xmlns:a16="http://schemas.microsoft.com/office/drawing/2014/main" id="{4E0A2AE5-B73F-45D0-9598-CC4135A6E034}"/>
              </a:ext>
            </a:extLst>
          </p:cNvPr>
          <p:cNvSpPr/>
          <p:nvPr/>
        </p:nvSpPr>
        <p:spPr>
          <a:xfrm>
            <a:off x="10848436" y="5808595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7</a:t>
            </a:r>
            <a:endParaRPr lang="en-US" sz="4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B792E7-30CC-4638-BF94-66BA578E5B89}"/>
              </a:ext>
            </a:extLst>
          </p:cNvPr>
          <p:cNvSpPr txBox="1"/>
          <p:nvPr/>
        </p:nvSpPr>
        <p:spPr>
          <a:xfrm>
            <a:off x="439777" y="6093008"/>
            <a:ext cx="90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START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362D1C-76EA-483B-B030-15607195F9C5}"/>
              </a:ext>
            </a:extLst>
          </p:cNvPr>
          <p:cNvSpPr txBox="1"/>
          <p:nvPr/>
        </p:nvSpPr>
        <p:spPr>
          <a:xfrm>
            <a:off x="4601494" y="1333905"/>
            <a:ext cx="7793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4889F"/>
                </a:solidFill>
                <a:latin typeface="Comic Sans MS" panose="030F0702030302020204" pitchFamily="66" charset="0"/>
              </a:rPr>
              <a:t>Where did he go yesterday?</a:t>
            </a:r>
          </a:p>
        </p:txBody>
      </p:sp>
      <p:sp>
        <p:nvSpPr>
          <p:cNvPr id="21" name="A. WRONG">
            <a:extLst>
              <a:ext uri="{FF2B5EF4-FFF2-40B4-BE49-F238E27FC236}">
                <a16:creationId xmlns:a16="http://schemas.microsoft.com/office/drawing/2014/main" id="{C4F9891A-AC15-4BF6-9B90-8BF8AD05FB0C}"/>
              </a:ext>
            </a:extLst>
          </p:cNvPr>
          <p:cNvSpPr/>
          <p:nvPr/>
        </p:nvSpPr>
        <p:spPr>
          <a:xfrm>
            <a:off x="4662627" y="2134877"/>
            <a:ext cx="6734519" cy="806628"/>
          </a:xfrm>
          <a:prstGeom prst="roundRect">
            <a:avLst/>
          </a:prstGeom>
          <a:solidFill>
            <a:srgbClr val="F4889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Comic Sans MS" panose="030F0702030302020204" pitchFamily="66" charset="0"/>
              </a:rPr>
              <a:t>A. Wrong answer</a:t>
            </a:r>
          </a:p>
        </p:txBody>
      </p:sp>
      <p:sp>
        <p:nvSpPr>
          <p:cNvPr id="22" name="B. WRONG">
            <a:extLst>
              <a:ext uri="{FF2B5EF4-FFF2-40B4-BE49-F238E27FC236}">
                <a16:creationId xmlns:a16="http://schemas.microsoft.com/office/drawing/2014/main" id="{D183E6CC-33C0-4DA3-B68E-E442D09C31BC}"/>
              </a:ext>
            </a:extLst>
          </p:cNvPr>
          <p:cNvSpPr/>
          <p:nvPr/>
        </p:nvSpPr>
        <p:spPr>
          <a:xfrm>
            <a:off x="4661655" y="3284824"/>
            <a:ext cx="6734519" cy="806628"/>
          </a:xfrm>
          <a:prstGeom prst="roundRect">
            <a:avLst/>
          </a:prstGeom>
          <a:solidFill>
            <a:srgbClr val="F4889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Comic Sans MS" panose="030F0702030302020204" pitchFamily="66" charset="0"/>
              </a:rPr>
              <a:t>B. Wrong answer</a:t>
            </a:r>
          </a:p>
        </p:txBody>
      </p:sp>
      <p:sp>
        <p:nvSpPr>
          <p:cNvPr id="23" name="C. CORRECT">
            <a:extLst>
              <a:ext uri="{FF2B5EF4-FFF2-40B4-BE49-F238E27FC236}">
                <a16:creationId xmlns:a16="http://schemas.microsoft.com/office/drawing/2014/main" id="{87429988-C575-483F-951E-BD31372DBD76}"/>
              </a:ext>
            </a:extLst>
          </p:cNvPr>
          <p:cNvSpPr/>
          <p:nvPr/>
        </p:nvSpPr>
        <p:spPr>
          <a:xfrm>
            <a:off x="4661654" y="4384024"/>
            <a:ext cx="6734519" cy="806628"/>
          </a:xfrm>
          <a:prstGeom prst="roundRect">
            <a:avLst/>
          </a:prstGeom>
          <a:solidFill>
            <a:srgbClr val="F4889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Comic Sans MS" panose="030F0702030302020204" pitchFamily="66" charset="0"/>
              </a:rPr>
              <a:t>C. Correct answer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7ECBBC-9F9F-4870-B3F6-C1792DBF30C8}"/>
              </a:ext>
            </a:extLst>
          </p:cNvPr>
          <p:cNvGrpSpPr/>
          <p:nvPr/>
        </p:nvGrpSpPr>
        <p:grpSpPr>
          <a:xfrm>
            <a:off x="6710908" y="193481"/>
            <a:ext cx="2924747" cy="1277707"/>
            <a:chOff x="6632250" y="430533"/>
            <a:chExt cx="2924747" cy="1277707"/>
          </a:xfrm>
        </p:grpSpPr>
        <p:pic>
          <p:nvPicPr>
            <p:cNvPr id="25" name="Picture 2" descr="Cloud Swipe Up Sticker">
              <a:extLst>
                <a:ext uri="{FF2B5EF4-FFF2-40B4-BE49-F238E27FC236}">
                  <a16:creationId xmlns:a16="http://schemas.microsoft.com/office/drawing/2014/main" id="{88E17472-85AF-4F47-B31A-2626C9DB6E44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2250" y="430533"/>
              <a:ext cx="2371002" cy="1277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D97913-0C26-428E-A8D8-B7AEBC72008E}"/>
                </a:ext>
              </a:extLst>
            </p:cNvPr>
            <p:cNvSpPr txBox="1"/>
            <p:nvPr/>
          </p:nvSpPr>
          <p:spPr>
            <a:xfrm>
              <a:off x="7034765" y="963204"/>
              <a:ext cx="252223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Question 4</a:t>
              </a:r>
            </a:p>
          </p:txBody>
        </p:sp>
      </p:grpSp>
      <p:pic>
        <p:nvPicPr>
          <p:cNvPr id="37" name="Picture 4" descr="Happy Japan Sticker by nanamin">
            <a:extLst>
              <a:ext uri="{FF2B5EF4-FFF2-40B4-BE49-F238E27FC236}">
                <a16:creationId xmlns:a16="http://schemas.microsoft.com/office/drawing/2014/main" id="{20FF1255-A337-4385-BD2E-29C60E28202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521" y="4038652"/>
            <a:ext cx="1415799" cy="141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Arrow Yes Sticker by asinastra">
            <a:extLst>
              <a:ext uri="{FF2B5EF4-FFF2-40B4-BE49-F238E27FC236}">
                <a16:creationId xmlns:a16="http://schemas.microsoft.com/office/drawing/2014/main" id="{2A795A89-BBC7-4A20-BB01-2F7F4839CE5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24" y="3222317"/>
            <a:ext cx="830394" cy="82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Arrow Yes Sticker by asinastra">
            <a:extLst>
              <a:ext uri="{FF2B5EF4-FFF2-40B4-BE49-F238E27FC236}">
                <a16:creationId xmlns:a16="http://schemas.microsoft.com/office/drawing/2014/main" id="{EAC97A04-ECEE-45F0-AB51-015B2B17EE6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24" y="2099698"/>
            <a:ext cx="830394" cy="82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92205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rong-answer-sound-eff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rong-answer-sound-eff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y2mate.com - Correct answer sound effect  No copyrigh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rtoon Hot Air Balloon Sticker">
            <a:extLst>
              <a:ext uri="{FF2B5EF4-FFF2-40B4-BE49-F238E27FC236}">
                <a16:creationId xmlns:a16="http://schemas.microsoft.com/office/drawing/2014/main" id="{1FA7B94A-BD10-4F79-93AF-534D3CA25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61459">
            <a:off x="23793" y="2117266"/>
            <a:ext cx="1641101" cy="219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oud Blanco Sticker">
            <a:extLst>
              <a:ext uri="{FF2B5EF4-FFF2-40B4-BE49-F238E27FC236}">
                <a16:creationId xmlns:a16="http://schemas.microsoft.com/office/drawing/2014/main" id="{486489A6-3260-4DE2-87FC-123786E8B44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056" y="85202"/>
            <a:ext cx="1541913" cy="98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loud Blanco Sticker">
            <a:extLst>
              <a:ext uri="{FF2B5EF4-FFF2-40B4-BE49-F238E27FC236}">
                <a16:creationId xmlns:a16="http://schemas.microsoft.com/office/drawing/2014/main" id="{D5493E98-E20B-41CE-8034-6B613E0250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436" y="882452"/>
            <a:ext cx="1398126" cy="89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loud Blanco Sticker">
            <a:extLst>
              <a:ext uri="{FF2B5EF4-FFF2-40B4-BE49-F238E27FC236}">
                <a16:creationId xmlns:a16="http://schemas.microsoft.com/office/drawing/2014/main" id="{9BBBC41B-3243-4905-8F16-8AD8050E291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886" y="111245"/>
            <a:ext cx="2069939" cy="132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loud Blanco Sticker">
            <a:extLst>
              <a:ext uri="{FF2B5EF4-FFF2-40B4-BE49-F238E27FC236}">
                <a16:creationId xmlns:a16="http://schemas.microsoft.com/office/drawing/2014/main" id="{6B0F5BBE-8E87-43D7-8AEB-FBEAD705A9C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311" y="324130"/>
            <a:ext cx="1207449" cy="77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loud Blanco Sticker">
            <a:extLst>
              <a:ext uri="{FF2B5EF4-FFF2-40B4-BE49-F238E27FC236}">
                <a16:creationId xmlns:a16="http://schemas.microsoft.com/office/drawing/2014/main" id="{E3522A6D-4209-4F8C-B155-EF0D1B8729E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455" y="-129500"/>
            <a:ext cx="1577989" cy="101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artoon Hot Air Balloon Sticker">
            <a:extLst>
              <a:ext uri="{FF2B5EF4-FFF2-40B4-BE49-F238E27FC236}">
                <a16:creationId xmlns:a16="http://schemas.microsoft.com/office/drawing/2014/main" id="{4B52CF60-AB66-4A33-B3DC-C1BB7F910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8275">
            <a:off x="1018263" y="129011"/>
            <a:ext cx="2501162" cy="334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E277B26-303A-49F6-9C5B-C6D89D5CFED0}"/>
              </a:ext>
            </a:extLst>
          </p:cNvPr>
          <p:cNvSpPr/>
          <p:nvPr/>
        </p:nvSpPr>
        <p:spPr>
          <a:xfrm>
            <a:off x="-4133540" y="5718542"/>
            <a:ext cx="25532774" cy="1151681"/>
          </a:xfrm>
          <a:custGeom>
            <a:avLst/>
            <a:gdLst>
              <a:gd name="connsiteX0" fmla="*/ 0 w 25532774"/>
              <a:gd name="connsiteY0" fmla="*/ 0 h 1151681"/>
              <a:gd name="connsiteX1" fmla="*/ 11665452 w 25532774"/>
              <a:gd name="connsiteY1" fmla="*/ 0 h 1151681"/>
              <a:gd name="connsiteX2" fmla="*/ 11679371 w 25532774"/>
              <a:gd name="connsiteY2" fmla="*/ 138071 h 1151681"/>
              <a:gd name="connsiteX3" fmla="*/ 12433613 w 25532774"/>
              <a:gd name="connsiteY3" fmla="*/ 752796 h 1151681"/>
              <a:gd name="connsiteX4" fmla="*/ 13187856 w 25532774"/>
              <a:gd name="connsiteY4" fmla="*/ 138071 h 1151681"/>
              <a:gd name="connsiteX5" fmla="*/ 13201775 w 25532774"/>
              <a:gd name="connsiteY5" fmla="*/ 0 h 1151681"/>
              <a:gd name="connsiteX6" fmla="*/ 25532774 w 25532774"/>
              <a:gd name="connsiteY6" fmla="*/ 0 h 1151681"/>
              <a:gd name="connsiteX7" fmla="*/ 25532774 w 25532774"/>
              <a:gd name="connsiteY7" fmla="*/ 1151681 h 1151681"/>
              <a:gd name="connsiteX8" fmla="*/ 0 w 25532774"/>
              <a:gd name="connsiteY8" fmla="*/ 1151681 h 115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32774" h="1151681">
                <a:moveTo>
                  <a:pt x="0" y="0"/>
                </a:moveTo>
                <a:lnTo>
                  <a:pt x="11665452" y="0"/>
                </a:lnTo>
                <a:lnTo>
                  <a:pt x="11679371" y="138071"/>
                </a:lnTo>
                <a:cubicBezTo>
                  <a:pt x="11751160" y="488894"/>
                  <a:pt x="12061568" y="752796"/>
                  <a:pt x="12433613" y="752796"/>
                </a:cubicBezTo>
                <a:cubicBezTo>
                  <a:pt x="12805659" y="752796"/>
                  <a:pt x="13116067" y="488894"/>
                  <a:pt x="13187856" y="138071"/>
                </a:cubicBezTo>
                <a:lnTo>
                  <a:pt x="13201775" y="0"/>
                </a:lnTo>
                <a:lnTo>
                  <a:pt x="25532774" y="0"/>
                </a:lnTo>
                <a:lnTo>
                  <a:pt x="25532774" y="1151681"/>
                </a:lnTo>
                <a:lnTo>
                  <a:pt x="0" y="1151681"/>
                </a:lnTo>
                <a:close/>
              </a:path>
            </a:pathLst>
          </a:custGeom>
          <a:solidFill>
            <a:srgbClr val="5DC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Oval 26">
            <a:hlinkClick r:id="rId8" action="ppaction://hlinksldjump"/>
            <a:extLst>
              <a:ext uri="{FF2B5EF4-FFF2-40B4-BE49-F238E27FC236}">
                <a16:creationId xmlns:a16="http://schemas.microsoft.com/office/drawing/2014/main" id="{0DDEACBD-4911-4040-8CA1-F98EE6FC29D7}"/>
              </a:ext>
            </a:extLst>
          </p:cNvPr>
          <p:cNvSpPr/>
          <p:nvPr/>
        </p:nvSpPr>
        <p:spPr>
          <a:xfrm>
            <a:off x="438427" y="5808595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Berlin Sans FB Demi" panose="020E0802020502020306" pitchFamily="34" charset="0"/>
            </a:endParaRPr>
          </a:p>
        </p:txBody>
      </p:sp>
      <p:sp>
        <p:nvSpPr>
          <p:cNvPr id="28" name="Oval 27">
            <a:hlinkClick r:id="rId8" action="ppaction://hlinksldjump"/>
            <a:extLst>
              <a:ext uri="{FF2B5EF4-FFF2-40B4-BE49-F238E27FC236}">
                <a16:creationId xmlns:a16="http://schemas.microsoft.com/office/drawing/2014/main" id="{03B47E54-C232-42D6-AF89-2AD3CDA11EF8}"/>
              </a:ext>
            </a:extLst>
          </p:cNvPr>
          <p:cNvSpPr/>
          <p:nvPr/>
        </p:nvSpPr>
        <p:spPr>
          <a:xfrm>
            <a:off x="1905774" y="5809889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1</a:t>
            </a:r>
            <a:endParaRPr lang="en-US" sz="4000" dirty="0"/>
          </a:p>
        </p:txBody>
      </p:sp>
      <p:sp>
        <p:nvSpPr>
          <p:cNvPr id="30" name="Oval 29">
            <a:hlinkClick r:id="rId9" action="ppaction://hlinksldjump"/>
            <a:extLst>
              <a:ext uri="{FF2B5EF4-FFF2-40B4-BE49-F238E27FC236}">
                <a16:creationId xmlns:a16="http://schemas.microsoft.com/office/drawing/2014/main" id="{CEA660BE-AE33-4CF9-876D-8BC31E36B9FF}"/>
              </a:ext>
            </a:extLst>
          </p:cNvPr>
          <p:cNvSpPr/>
          <p:nvPr/>
        </p:nvSpPr>
        <p:spPr>
          <a:xfrm>
            <a:off x="3400837" y="5808597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2</a:t>
            </a:r>
            <a:endParaRPr lang="en-US" sz="4000" dirty="0"/>
          </a:p>
        </p:txBody>
      </p:sp>
      <p:sp>
        <p:nvSpPr>
          <p:cNvPr id="31" name="Oval 30">
            <a:hlinkClick r:id="rId10" action="ppaction://hlinksldjump"/>
            <a:extLst>
              <a:ext uri="{FF2B5EF4-FFF2-40B4-BE49-F238E27FC236}">
                <a16:creationId xmlns:a16="http://schemas.microsoft.com/office/drawing/2014/main" id="{95DD0070-C8E0-46CB-9537-2CA8DC271D5F}"/>
              </a:ext>
            </a:extLst>
          </p:cNvPr>
          <p:cNvSpPr/>
          <p:nvPr/>
        </p:nvSpPr>
        <p:spPr>
          <a:xfrm>
            <a:off x="4895900" y="5809889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3</a:t>
            </a:r>
            <a:endParaRPr lang="en-US" sz="4000" dirty="0"/>
          </a:p>
        </p:txBody>
      </p:sp>
      <p:sp>
        <p:nvSpPr>
          <p:cNvPr id="32" name="Oval 31">
            <a:hlinkClick r:id="rId11" action="ppaction://hlinksldjump"/>
            <a:extLst>
              <a:ext uri="{FF2B5EF4-FFF2-40B4-BE49-F238E27FC236}">
                <a16:creationId xmlns:a16="http://schemas.microsoft.com/office/drawing/2014/main" id="{36020E1D-F68F-45CA-86A3-34B1A7BC5978}"/>
              </a:ext>
            </a:extLst>
          </p:cNvPr>
          <p:cNvSpPr/>
          <p:nvPr/>
        </p:nvSpPr>
        <p:spPr>
          <a:xfrm>
            <a:off x="6390963" y="5808597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4</a:t>
            </a:r>
            <a:endParaRPr lang="en-US" sz="4000" dirty="0"/>
          </a:p>
        </p:txBody>
      </p:sp>
      <p:sp>
        <p:nvSpPr>
          <p:cNvPr id="33" name="Oval 32">
            <a:hlinkClick r:id="rId12" action="ppaction://hlinksldjump"/>
            <a:extLst>
              <a:ext uri="{FF2B5EF4-FFF2-40B4-BE49-F238E27FC236}">
                <a16:creationId xmlns:a16="http://schemas.microsoft.com/office/drawing/2014/main" id="{98E57F45-F95B-451F-AA04-D698D526E820}"/>
              </a:ext>
            </a:extLst>
          </p:cNvPr>
          <p:cNvSpPr/>
          <p:nvPr/>
        </p:nvSpPr>
        <p:spPr>
          <a:xfrm>
            <a:off x="7826801" y="5425716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5</a:t>
            </a:r>
            <a:endParaRPr lang="en-US" sz="4000" dirty="0"/>
          </a:p>
        </p:txBody>
      </p:sp>
      <p:sp>
        <p:nvSpPr>
          <p:cNvPr id="34" name="Oval 33">
            <a:hlinkClick r:id="rId13" action="ppaction://hlinksldjump"/>
            <a:extLst>
              <a:ext uri="{FF2B5EF4-FFF2-40B4-BE49-F238E27FC236}">
                <a16:creationId xmlns:a16="http://schemas.microsoft.com/office/drawing/2014/main" id="{C08756A9-B295-4F34-AA64-47613B583088}"/>
              </a:ext>
            </a:extLst>
          </p:cNvPr>
          <p:cNvSpPr/>
          <p:nvPr/>
        </p:nvSpPr>
        <p:spPr>
          <a:xfrm>
            <a:off x="9367231" y="5808596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6</a:t>
            </a:r>
            <a:endParaRPr lang="en-US" sz="4000" dirty="0"/>
          </a:p>
        </p:txBody>
      </p:sp>
      <p:sp>
        <p:nvSpPr>
          <p:cNvPr id="35" name="Oval 34">
            <a:hlinkClick r:id="rId14" action="ppaction://hlinksldjump"/>
            <a:extLst>
              <a:ext uri="{FF2B5EF4-FFF2-40B4-BE49-F238E27FC236}">
                <a16:creationId xmlns:a16="http://schemas.microsoft.com/office/drawing/2014/main" id="{B89284CC-ED58-4AFE-9097-978A3584F68D}"/>
              </a:ext>
            </a:extLst>
          </p:cNvPr>
          <p:cNvSpPr/>
          <p:nvPr/>
        </p:nvSpPr>
        <p:spPr>
          <a:xfrm>
            <a:off x="10848436" y="5808595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7</a:t>
            </a:r>
            <a:endParaRPr lang="en-US" sz="4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9E5984-0FCE-4289-AD12-95F736DD456C}"/>
              </a:ext>
            </a:extLst>
          </p:cNvPr>
          <p:cNvSpPr txBox="1"/>
          <p:nvPr/>
        </p:nvSpPr>
        <p:spPr>
          <a:xfrm>
            <a:off x="467493" y="6093008"/>
            <a:ext cx="90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START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47F4B8-8C1F-4978-964A-87DBACEADCCE}"/>
              </a:ext>
            </a:extLst>
          </p:cNvPr>
          <p:cNvSpPr txBox="1"/>
          <p:nvPr/>
        </p:nvSpPr>
        <p:spPr>
          <a:xfrm>
            <a:off x="4607763" y="1415058"/>
            <a:ext cx="7793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4889F"/>
                </a:solidFill>
                <a:latin typeface="Comic Sans MS" panose="030F0702030302020204" pitchFamily="66" charset="0"/>
              </a:rPr>
              <a:t>Where did he go yesterday?</a:t>
            </a:r>
          </a:p>
        </p:txBody>
      </p:sp>
      <p:sp>
        <p:nvSpPr>
          <p:cNvPr id="21" name="Q5 CORRECT">
            <a:extLst>
              <a:ext uri="{FF2B5EF4-FFF2-40B4-BE49-F238E27FC236}">
                <a16:creationId xmlns:a16="http://schemas.microsoft.com/office/drawing/2014/main" id="{889CCB9E-2C51-41B6-8EC8-E6AD0FD8DD66}"/>
              </a:ext>
            </a:extLst>
          </p:cNvPr>
          <p:cNvSpPr/>
          <p:nvPr/>
        </p:nvSpPr>
        <p:spPr>
          <a:xfrm>
            <a:off x="4668896" y="2216030"/>
            <a:ext cx="6734519" cy="806628"/>
          </a:xfrm>
          <a:prstGeom prst="roundRect">
            <a:avLst/>
          </a:prstGeom>
          <a:solidFill>
            <a:srgbClr val="F4889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Comic Sans MS" panose="030F0702030302020204" pitchFamily="66" charset="0"/>
              </a:rPr>
              <a:t>A. Correct answer</a:t>
            </a:r>
          </a:p>
        </p:txBody>
      </p:sp>
      <p:sp>
        <p:nvSpPr>
          <p:cNvPr id="22" name="Q5 B">
            <a:extLst>
              <a:ext uri="{FF2B5EF4-FFF2-40B4-BE49-F238E27FC236}">
                <a16:creationId xmlns:a16="http://schemas.microsoft.com/office/drawing/2014/main" id="{7FDBE4B2-ED61-4766-8D09-CF8180BD7CB1}"/>
              </a:ext>
            </a:extLst>
          </p:cNvPr>
          <p:cNvSpPr/>
          <p:nvPr/>
        </p:nvSpPr>
        <p:spPr>
          <a:xfrm>
            <a:off x="4667924" y="3365977"/>
            <a:ext cx="6734519" cy="806628"/>
          </a:xfrm>
          <a:prstGeom prst="roundRect">
            <a:avLst/>
          </a:prstGeom>
          <a:solidFill>
            <a:srgbClr val="F4889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Comic Sans MS" panose="030F0702030302020204" pitchFamily="66" charset="0"/>
              </a:rPr>
              <a:t>B. Wrong answer</a:t>
            </a:r>
          </a:p>
        </p:txBody>
      </p:sp>
      <p:sp>
        <p:nvSpPr>
          <p:cNvPr id="23" name="Q5 C">
            <a:extLst>
              <a:ext uri="{FF2B5EF4-FFF2-40B4-BE49-F238E27FC236}">
                <a16:creationId xmlns:a16="http://schemas.microsoft.com/office/drawing/2014/main" id="{6A3A458B-9CA8-44A8-881D-0573919A1B96}"/>
              </a:ext>
            </a:extLst>
          </p:cNvPr>
          <p:cNvSpPr/>
          <p:nvPr/>
        </p:nvSpPr>
        <p:spPr>
          <a:xfrm>
            <a:off x="4667923" y="4465177"/>
            <a:ext cx="6734519" cy="806628"/>
          </a:xfrm>
          <a:prstGeom prst="roundRect">
            <a:avLst/>
          </a:prstGeom>
          <a:solidFill>
            <a:srgbClr val="F4889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Comic Sans MS" panose="030F0702030302020204" pitchFamily="66" charset="0"/>
              </a:rPr>
              <a:t>C. Wrong answer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D2AADF-AB85-4A9E-B9C7-4C9F566B70F4}"/>
              </a:ext>
            </a:extLst>
          </p:cNvPr>
          <p:cNvGrpSpPr/>
          <p:nvPr/>
        </p:nvGrpSpPr>
        <p:grpSpPr>
          <a:xfrm>
            <a:off x="6717177" y="274634"/>
            <a:ext cx="2924747" cy="1277707"/>
            <a:chOff x="6632250" y="430533"/>
            <a:chExt cx="2924747" cy="1277707"/>
          </a:xfrm>
        </p:grpSpPr>
        <p:pic>
          <p:nvPicPr>
            <p:cNvPr id="25" name="Picture 2" descr="Cloud Swipe Up Sticker">
              <a:extLst>
                <a:ext uri="{FF2B5EF4-FFF2-40B4-BE49-F238E27FC236}">
                  <a16:creationId xmlns:a16="http://schemas.microsoft.com/office/drawing/2014/main" id="{D3F5685F-CC67-465D-B1BF-73A38F570021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2250" y="430533"/>
              <a:ext cx="2371002" cy="1277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A4A736-6087-4B78-94BD-255DACC59A75}"/>
                </a:ext>
              </a:extLst>
            </p:cNvPr>
            <p:cNvSpPr txBox="1"/>
            <p:nvPr/>
          </p:nvSpPr>
          <p:spPr>
            <a:xfrm>
              <a:off x="7034765" y="963204"/>
              <a:ext cx="252223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Question 5</a:t>
              </a:r>
            </a:p>
          </p:txBody>
        </p:sp>
      </p:grpSp>
      <p:pic>
        <p:nvPicPr>
          <p:cNvPr id="37" name="Picture 2" descr="Arrow Yes Sticker by asinastra">
            <a:extLst>
              <a:ext uri="{FF2B5EF4-FFF2-40B4-BE49-F238E27FC236}">
                <a16:creationId xmlns:a16="http://schemas.microsoft.com/office/drawing/2014/main" id="{B828FF87-CC48-4AEA-B4BA-783104605B9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464" y="3344257"/>
            <a:ext cx="830394" cy="82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Arrow Yes Sticker by asinastra">
            <a:extLst>
              <a:ext uri="{FF2B5EF4-FFF2-40B4-BE49-F238E27FC236}">
                <a16:creationId xmlns:a16="http://schemas.microsoft.com/office/drawing/2014/main" id="{4E0E3E1E-0D7D-4F05-8B54-2911AD71306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369" y="4453450"/>
            <a:ext cx="830394" cy="82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Happy Japan Sticker by nanamin">
            <a:extLst>
              <a:ext uri="{FF2B5EF4-FFF2-40B4-BE49-F238E27FC236}">
                <a16:creationId xmlns:a16="http://schemas.microsoft.com/office/drawing/2014/main" id="{3730C006-2A16-4E0F-BEB3-6681C204ECA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760" y="1713513"/>
            <a:ext cx="1415799" cy="141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4519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rong-answer-sound-eff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rong-answer-sound-eff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y2mate.com - Correct answer sound effect  No copyrigh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rtoon Hot Air Balloon Sticker">
            <a:extLst>
              <a:ext uri="{FF2B5EF4-FFF2-40B4-BE49-F238E27FC236}">
                <a16:creationId xmlns:a16="http://schemas.microsoft.com/office/drawing/2014/main" id="{1FA7B94A-BD10-4F79-93AF-534D3CA25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667" y="664105"/>
            <a:ext cx="1972669" cy="263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oud Blanco Sticker">
            <a:extLst>
              <a:ext uri="{FF2B5EF4-FFF2-40B4-BE49-F238E27FC236}">
                <a16:creationId xmlns:a16="http://schemas.microsoft.com/office/drawing/2014/main" id="{486489A6-3260-4DE2-87FC-123786E8B44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961" y="169408"/>
            <a:ext cx="1541913" cy="98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loud Blanco Sticker">
            <a:extLst>
              <a:ext uri="{FF2B5EF4-FFF2-40B4-BE49-F238E27FC236}">
                <a16:creationId xmlns:a16="http://schemas.microsoft.com/office/drawing/2014/main" id="{D5493E98-E20B-41CE-8034-6B613E0250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021" y="182352"/>
            <a:ext cx="1848305" cy="118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loud Blanco Sticker">
            <a:extLst>
              <a:ext uri="{FF2B5EF4-FFF2-40B4-BE49-F238E27FC236}">
                <a16:creationId xmlns:a16="http://schemas.microsoft.com/office/drawing/2014/main" id="{9BBBC41B-3243-4905-8F16-8AD8050E291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69" y="0"/>
            <a:ext cx="2069939" cy="132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loud Blanco Sticker">
            <a:extLst>
              <a:ext uri="{FF2B5EF4-FFF2-40B4-BE49-F238E27FC236}">
                <a16:creationId xmlns:a16="http://schemas.microsoft.com/office/drawing/2014/main" id="{6B0F5BBE-8E87-43D7-8AEB-FBEAD705A9C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311" y="324130"/>
            <a:ext cx="1207449" cy="77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loud Blanco Sticker">
            <a:extLst>
              <a:ext uri="{FF2B5EF4-FFF2-40B4-BE49-F238E27FC236}">
                <a16:creationId xmlns:a16="http://schemas.microsoft.com/office/drawing/2014/main" id="{E3522A6D-4209-4F8C-B155-EF0D1B8729E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455" y="-129500"/>
            <a:ext cx="1577989" cy="101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artoon Hot Air Balloon Sticker">
            <a:extLst>
              <a:ext uri="{FF2B5EF4-FFF2-40B4-BE49-F238E27FC236}">
                <a16:creationId xmlns:a16="http://schemas.microsoft.com/office/drawing/2014/main" id="{4B52CF60-AB66-4A33-B3DC-C1BB7F910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33">
            <a:off x="8243864" y="-82886"/>
            <a:ext cx="1972008" cy="263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DCF68F-0D31-46B3-939D-A749B09B4C14}"/>
              </a:ext>
            </a:extLst>
          </p:cNvPr>
          <p:cNvSpPr/>
          <p:nvPr/>
        </p:nvSpPr>
        <p:spPr>
          <a:xfrm>
            <a:off x="-2603741" y="5706319"/>
            <a:ext cx="25532774" cy="1151681"/>
          </a:xfrm>
          <a:custGeom>
            <a:avLst/>
            <a:gdLst>
              <a:gd name="connsiteX0" fmla="*/ 0 w 25532774"/>
              <a:gd name="connsiteY0" fmla="*/ 0 h 1151681"/>
              <a:gd name="connsiteX1" fmla="*/ 11665452 w 25532774"/>
              <a:gd name="connsiteY1" fmla="*/ 0 h 1151681"/>
              <a:gd name="connsiteX2" fmla="*/ 11679371 w 25532774"/>
              <a:gd name="connsiteY2" fmla="*/ 138071 h 1151681"/>
              <a:gd name="connsiteX3" fmla="*/ 12433613 w 25532774"/>
              <a:gd name="connsiteY3" fmla="*/ 752796 h 1151681"/>
              <a:gd name="connsiteX4" fmla="*/ 13187856 w 25532774"/>
              <a:gd name="connsiteY4" fmla="*/ 138071 h 1151681"/>
              <a:gd name="connsiteX5" fmla="*/ 13201775 w 25532774"/>
              <a:gd name="connsiteY5" fmla="*/ 0 h 1151681"/>
              <a:gd name="connsiteX6" fmla="*/ 25532774 w 25532774"/>
              <a:gd name="connsiteY6" fmla="*/ 0 h 1151681"/>
              <a:gd name="connsiteX7" fmla="*/ 25532774 w 25532774"/>
              <a:gd name="connsiteY7" fmla="*/ 1151681 h 1151681"/>
              <a:gd name="connsiteX8" fmla="*/ 0 w 25532774"/>
              <a:gd name="connsiteY8" fmla="*/ 1151681 h 115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32774" h="1151681">
                <a:moveTo>
                  <a:pt x="0" y="0"/>
                </a:moveTo>
                <a:lnTo>
                  <a:pt x="11665452" y="0"/>
                </a:lnTo>
                <a:lnTo>
                  <a:pt x="11679371" y="138071"/>
                </a:lnTo>
                <a:cubicBezTo>
                  <a:pt x="11751160" y="488894"/>
                  <a:pt x="12061568" y="752796"/>
                  <a:pt x="12433613" y="752796"/>
                </a:cubicBezTo>
                <a:cubicBezTo>
                  <a:pt x="12805659" y="752796"/>
                  <a:pt x="13116067" y="488894"/>
                  <a:pt x="13187856" y="138071"/>
                </a:cubicBezTo>
                <a:lnTo>
                  <a:pt x="13201775" y="0"/>
                </a:lnTo>
                <a:lnTo>
                  <a:pt x="25532774" y="0"/>
                </a:lnTo>
                <a:lnTo>
                  <a:pt x="25532774" y="1151681"/>
                </a:lnTo>
                <a:lnTo>
                  <a:pt x="0" y="1151681"/>
                </a:lnTo>
                <a:close/>
              </a:path>
            </a:pathLst>
          </a:custGeom>
          <a:solidFill>
            <a:srgbClr val="5DC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Oval 26">
            <a:hlinkClick r:id="rId8" action="ppaction://hlinksldjump"/>
            <a:extLst>
              <a:ext uri="{FF2B5EF4-FFF2-40B4-BE49-F238E27FC236}">
                <a16:creationId xmlns:a16="http://schemas.microsoft.com/office/drawing/2014/main" id="{916A3447-0B88-4BD5-B9C3-9FE61FEF2268}"/>
              </a:ext>
            </a:extLst>
          </p:cNvPr>
          <p:cNvSpPr/>
          <p:nvPr/>
        </p:nvSpPr>
        <p:spPr>
          <a:xfrm>
            <a:off x="405405" y="5808595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Berlin Sans FB Demi" panose="020E0802020502020306" pitchFamily="34" charset="0"/>
            </a:endParaRPr>
          </a:p>
        </p:txBody>
      </p:sp>
      <p:sp>
        <p:nvSpPr>
          <p:cNvPr id="28" name="Oval 27">
            <a:hlinkClick r:id="rId8" action="ppaction://hlinksldjump"/>
            <a:extLst>
              <a:ext uri="{FF2B5EF4-FFF2-40B4-BE49-F238E27FC236}">
                <a16:creationId xmlns:a16="http://schemas.microsoft.com/office/drawing/2014/main" id="{4F1F38AC-13C6-41C4-ABBB-2B417F1D9741}"/>
              </a:ext>
            </a:extLst>
          </p:cNvPr>
          <p:cNvSpPr/>
          <p:nvPr/>
        </p:nvSpPr>
        <p:spPr>
          <a:xfrm>
            <a:off x="1905774" y="5809889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1</a:t>
            </a:r>
            <a:endParaRPr lang="en-US" sz="4000" dirty="0"/>
          </a:p>
        </p:txBody>
      </p:sp>
      <p:sp>
        <p:nvSpPr>
          <p:cNvPr id="30" name="Oval 29">
            <a:hlinkClick r:id="rId9" action="ppaction://hlinksldjump"/>
            <a:extLst>
              <a:ext uri="{FF2B5EF4-FFF2-40B4-BE49-F238E27FC236}">
                <a16:creationId xmlns:a16="http://schemas.microsoft.com/office/drawing/2014/main" id="{6E7167C5-F615-41CC-9B93-1171C14CA6ED}"/>
              </a:ext>
            </a:extLst>
          </p:cNvPr>
          <p:cNvSpPr/>
          <p:nvPr/>
        </p:nvSpPr>
        <p:spPr>
          <a:xfrm>
            <a:off x="3400837" y="5808597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2</a:t>
            </a:r>
            <a:endParaRPr lang="en-US" sz="4000" dirty="0"/>
          </a:p>
        </p:txBody>
      </p:sp>
      <p:sp>
        <p:nvSpPr>
          <p:cNvPr id="31" name="Oval 30">
            <a:hlinkClick r:id="rId10" action="ppaction://hlinksldjump"/>
            <a:extLst>
              <a:ext uri="{FF2B5EF4-FFF2-40B4-BE49-F238E27FC236}">
                <a16:creationId xmlns:a16="http://schemas.microsoft.com/office/drawing/2014/main" id="{1EEE1289-C538-417F-A4AF-DEA549765AFF}"/>
              </a:ext>
            </a:extLst>
          </p:cNvPr>
          <p:cNvSpPr/>
          <p:nvPr/>
        </p:nvSpPr>
        <p:spPr>
          <a:xfrm>
            <a:off x="4895900" y="5809889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3</a:t>
            </a:r>
            <a:endParaRPr lang="en-US" sz="4000" dirty="0"/>
          </a:p>
        </p:txBody>
      </p:sp>
      <p:sp>
        <p:nvSpPr>
          <p:cNvPr id="32" name="Oval 31">
            <a:hlinkClick r:id="rId11" action="ppaction://hlinksldjump"/>
            <a:extLst>
              <a:ext uri="{FF2B5EF4-FFF2-40B4-BE49-F238E27FC236}">
                <a16:creationId xmlns:a16="http://schemas.microsoft.com/office/drawing/2014/main" id="{615B1C0F-90A5-4ADF-8F1B-9F4D85FA2A74}"/>
              </a:ext>
            </a:extLst>
          </p:cNvPr>
          <p:cNvSpPr/>
          <p:nvPr/>
        </p:nvSpPr>
        <p:spPr>
          <a:xfrm>
            <a:off x="6390963" y="5808597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4</a:t>
            </a:r>
            <a:endParaRPr lang="en-US" sz="4000" dirty="0"/>
          </a:p>
        </p:txBody>
      </p:sp>
      <p:sp>
        <p:nvSpPr>
          <p:cNvPr id="33" name="Oval 32">
            <a:hlinkClick r:id="rId12" action="ppaction://hlinksldjump"/>
            <a:extLst>
              <a:ext uri="{FF2B5EF4-FFF2-40B4-BE49-F238E27FC236}">
                <a16:creationId xmlns:a16="http://schemas.microsoft.com/office/drawing/2014/main" id="{61296B4C-3712-4AB6-A770-49C76FF2B64F}"/>
              </a:ext>
            </a:extLst>
          </p:cNvPr>
          <p:cNvSpPr/>
          <p:nvPr/>
        </p:nvSpPr>
        <p:spPr>
          <a:xfrm>
            <a:off x="7886026" y="5808597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5</a:t>
            </a:r>
            <a:endParaRPr lang="en-US" sz="4000" dirty="0"/>
          </a:p>
        </p:txBody>
      </p:sp>
      <p:sp>
        <p:nvSpPr>
          <p:cNvPr id="34" name="Oval 33">
            <a:hlinkClick r:id="rId13" action="ppaction://hlinksldjump"/>
            <a:extLst>
              <a:ext uri="{FF2B5EF4-FFF2-40B4-BE49-F238E27FC236}">
                <a16:creationId xmlns:a16="http://schemas.microsoft.com/office/drawing/2014/main" id="{507A9C13-1943-4BEA-A2DD-4350A54F0990}"/>
              </a:ext>
            </a:extLst>
          </p:cNvPr>
          <p:cNvSpPr/>
          <p:nvPr/>
        </p:nvSpPr>
        <p:spPr>
          <a:xfrm>
            <a:off x="9348067" y="5421324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6</a:t>
            </a:r>
            <a:endParaRPr lang="en-US" sz="4000" dirty="0"/>
          </a:p>
        </p:txBody>
      </p:sp>
      <p:sp>
        <p:nvSpPr>
          <p:cNvPr id="35" name="Oval 34">
            <a:hlinkClick r:id="rId14" action="ppaction://hlinksldjump"/>
            <a:extLst>
              <a:ext uri="{FF2B5EF4-FFF2-40B4-BE49-F238E27FC236}">
                <a16:creationId xmlns:a16="http://schemas.microsoft.com/office/drawing/2014/main" id="{2A03E8B9-63DD-4978-9FC1-E833CF05F1B2}"/>
              </a:ext>
            </a:extLst>
          </p:cNvPr>
          <p:cNvSpPr/>
          <p:nvPr/>
        </p:nvSpPr>
        <p:spPr>
          <a:xfrm>
            <a:off x="10848436" y="5808595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7</a:t>
            </a:r>
            <a:endParaRPr lang="en-US" sz="4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DA605F-9C9F-4B43-BBED-B9D02F18D6D7}"/>
              </a:ext>
            </a:extLst>
          </p:cNvPr>
          <p:cNvSpPr txBox="1"/>
          <p:nvPr/>
        </p:nvSpPr>
        <p:spPr>
          <a:xfrm>
            <a:off x="434471" y="6093008"/>
            <a:ext cx="90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START</a:t>
            </a:r>
          </a:p>
        </p:txBody>
      </p:sp>
      <p:pic>
        <p:nvPicPr>
          <p:cNvPr id="2052" name="Picture 4" descr="Gift Tiffany Sticker by cloakwork">
            <a:extLst>
              <a:ext uri="{FF2B5EF4-FFF2-40B4-BE49-F238E27FC236}">
                <a16:creationId xmlns:a16="http://schemas.microsoft.com/office/drawing/2014/main" id="{B996FA25-215B-4804-9938-E69D5F0326F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165" y="1277435"/>
            <a:ext cx="3693669" cy="404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y2mate.com -  NO COPYRIGHT MUSIC  COTTON CANDY TRIP  CUTE BACKGROUND MUSIC">
            <a:hlinkClick r:id="" action="ppaction://media"/>
            <a:extLst>
              <a:ext uri="{FF2B5EF4-FFF2-40B4-BE49-F238E27FC236}">
                <a16:creationId xmlns:a16="http://schemas.microsoft.com/office/drawing/2014/main" id="{45602FE5-E14C-44DF-A219-F3BF4792C848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-741268" y="-163233"/>
            <a:ext cx="487363" cy="4873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1437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515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artoon Hot Air Balloon Sticker">
            <a:extLst>
              <a:ext uri="{FF2B5EF4-FFF2-40B4-BE49-F238E27FC236}">
                <a16:creationId xmlns:a16="http://schemas.microsoft.com/office/drawing/2014/main" id="{1FA7B94A-BD10-4F79-93AF-534D3CA25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61459">
            <a:off x="23793" y="2117266"/>
            <a:ext cx="1641101" cy="219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oud Blanco Sticker">
            <a:extLst>
              <a:ext uri="{FF2B5EF4-FFF2-40B4-BE49-F238E27FC236}">
                <a16:creationId xmlns:a16="http://schemas.microsoft.com/office/drawing/2014/main" id="{486489A6-3260-4DE2-87FC-123786E8B44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056" y="85202"/>
            <a:ext cx="1541913" cy="98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loud Blanco Sticker">
            <a:extLst>
              <a:ext uri="{FF2B5EF4-FFF2-40B4-BE49-F238E27FC236}">
                <a16:creationId xmlns:a16="http://schemas.microsoft.com/office/drawing/2014/main" id="{D5493E98-E20B-41CE-8034-6B613E02508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3238" y="-28311"/>
            <a:ext cx="1826105" cy="11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loud Blanco Sticker">
            <a:extLst>
              <a:ext uri="{FF2B5EF4-FFF2-40B4-BE49-F238E27FC236}">
                <a16:creationId xmlns:a16="http://schemas.microsoft.com/office/drawing/2014/main" id="{9BBBC41B-3243-4905-8F16-8AD8050E291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886" y="111245"/>
            <a:ext cx="2069939" cy="132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loud Blanco Sticker">
            <a:extLst>
              <a:ext uri="{FF2B5EF4-FFF2-40B4-BE49-F238E27FC236}">
                <a16:creationId xmlns:a16="http://schemas.microsoft.com/office/drawing/2014/main" id="{6B0F5BBE-8E87-43D7-8AEB-FBEAD705A9C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311" y="324130"/>
            <a:ext cx="1207449" cy="77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loud Blanco Sticker">
            <a:extLst>
              <a:ext uri="{FF2B5EF4-FFF2-40B4-BE49-F238E27FC236}">
                <a16:creationId xmlns:a16="http://schemas.microsoft.com/office/drawing/2014/main" id="{E3522A6D-4209-4F8C-B155-EF0D1B8729E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455" y="-129500"/>
            <a:ext cx="1577989" cy="101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artoon Hot Air Balloon Sticker">
            <a:extLst>
              <a:ext uri="{FF2B5EF4-FFF2-40B4-BE49-F238E27FC236}">
                <a16:creationId xmlns:a16="http://schemas.microsoft.com/office/drawing/2014/main" id="{4B52CF60-AB66-4A33-B3DC-C1BB7F910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8275">
            <a:off x="1031547" y="142112"/>
            <a:ext cx="2143375" cy="286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BA2BC72-AB6B-4CEC-B187-4BF59A028077}"/>
              </a:ext>
            </a:extLst>
          </p:cNvPr>
          <p:cNvSpPr/>
          <p:nvPr/>
        </p:nvSpPr>
        <p:spPr>
          <a:xfrm>
            <a:off x="-1148609" y="5706319"/>
            <a:ext cx="25532774" cy="1151681"/>
          </a:xfrm>
          <a:custGeom>
            <a:avLst/>
            <a:gdLst>
              <a:gd name="connsiteX0" fmla="*/ 0 w 25532774"/>
              <a:gd name="connsiteY0" fmla="*/ 0 h 1151681"/>
              <a:gd name="connsiteX1" fmla="*/ 11665452 w 25532774"/>
              <a:gd name="connsiteY1" fmla="*/ 0 h 1151681"/>
              <a:gd name="connsiteX2" fmla="*/ 11679371 w 25532774"/>
              <a:gd name="connsiteY2" fmla="*/ 138071 h 1151681"/>
              <a:gd name="connsiteX3" fmla="*/ 12433613 w 25532774"/>
              <a:gd name="connsiteY3" fmla="*/ 752796 h 1151681"/>
              <a:gd name="connsiteX4" fmla="*/ 13187856 w 25532774"/>
              <a:gd name="connsiteY4" fmla="*/ 138071 h 1151681"/>
              <a:gd name="connsiteX5" fmla="*/ 13201775 w 25532774"/>
              <a:gd name="connsiteY5" fmla="*/ 0 h 1151681"/>
              <a:gd name="connsiteX6" fmla="*/ 25532774 w 25532774"/>
              <a:gd name="connsiteY6" fmla="*/ 0 h 1151681"/>
              <a:gd name="connsiteX7" fmla="*/ 25532774 w 25532774"/>
              <a:gd name="connsiteY7" fmla="*/ 1151681 h 1151681"/>
              <a:gd name="connsiteX8" fmla="*/ 0 w 25532774"/>
              <a:gd name="connsiteY8" fmla="*/ 1151681 h 115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532774" h="1151681">
                <a:moveTo>
                  <a:pt x="0" y="0"/>
                </a:moveTo>
                <a:lnTo>
                  <a:pt x="11665452" y="0"/>
                </a:lnTo>
                <a:lnTo>
                  <a:pt x="11679371" y="138071"/>
                </a:lnTo>
                <a:cubicBezTo>
                  <a:pt x="11751160" y="488894"/>
                  <a:pt x="12061568" y="752796"/>
                  <a:pt x="12433613" y="752796"/>
                </a:cubicBezTo>
                <a:cubicBezTo>
                  <a:pt x="12805659" y="752796"/>
                  <a:pt x="13116067" y="488894"/>
                  <a:pt x="13187856" y="138071"/>
                </a:cubicBezTo>
                <a:lnTo>
                  <a:pt x="13201775" y="0"/>
                </a:lnTo>
                <a:lnTo>
                  <a:pt x="25532774" y="0"/>
                </a:lnTo>
                <a:lnTo>
                  <a:pt x="25532774" y="1151681"/>
                </a:lnTo>
                <a:lnTo>
                  <a:pt x="0" y="1151681"/>
                </a:lnTo>
                <a:close/>
              </a:path>
            </a:pathLst>
          </a:custGeom>
          <a:solidFill>
            <a:srgbClr val="5DC8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Oval 26">
            <a:hlinkClick r:id="rId8" action="ppaction://hlinksldjump"/>
            <a:extLst>
              <a:ext uri="{FF2B5EF4-FFF2-40B4-BE49-F238E27FC236}">
                <a16:creationId xmlns:a16="http://schemas.microsoft.com/office/drawing/2014/main" id="{6FB15339-A048-4837-A0D2-33131F3A9252}"/>
              </a:ext>
            </a:extLst>
          </p:cNvPr>
          <p:cNvSpPr/>
          <p:nvPr/>
        </p:nvSpPr>
        <p:spPr>
          <a:xfrm>
            <a:off x="405405" y="5800060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Berlin Sans FB Demi" panose="020E0802020502020306" pitchFamily="34" charset="0"/>
            </a:endParaRPr>
          </a:p>
        </p:txBody>
      </p:sp>
      <p:sp>
        <p:nvSpPr>
          <p:cNvPr id="28" name="Oval 27">
            <a:hlinkClick r:id="rId8" action="ppaction://hlinksldjump"/>
            <a:extLst>
              <a:ext uri="{FF2B5EF4-FFF2-40B4-BE49-F238E27FC236}">
                <a16:creationId xmlns:a16="http://schemas.microsoft.com/office/drawing/2014/main" id="{FAB58606-5668-41B5-B1E9-FB8BC06E608E}"/>
              </a:ext>
            </a:extLst>
          </p:cNvPr>
          <p:cNvSpPr/>
          <p:nvPr/>
        </p:nvSpPr>
        <p:spPr>
          <a:xfrm>
            <a:off x="1905774" y="5809889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1</a:t>
            </a:r>
            <a:endParaRPr lang="en-US" sz="4000" dirty="0"/>
          </a:p>
        </p:txBody>
      </p:sp>
      <p:sp>
        <p:nvSpPr>
          <p:cNvPr id="30" name="Oval 29">
            <a:hlinkClick r:id="rId9" action="ppaction://hlinksldjump"/>
            <a:extLst>
              <a:ext uri="{FF2B5EF4-FFF2-40B4-BE49-F238E27FC236}">
                <a16:creationId xmlns:a16="http://schemas.microsoft.com/office/drawing/2014/main" id="{208EF992-823B-472E-B44F-BE1BB057C021}"/>
              </a:ext>
            </a:extLst>
          </p:cNvPr>
          <p:cNvSpPr/>
          <p:nvPr/>
        </p:nvSpPr>
        <p:spPr>
          <a:xfrm>
            <a:off x="3400837" y="5808597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2</a:t>
            </a:r>
            <a:endParaRPr lang="en-US" sz="4000" dirty="0"/>
          </a:p>
        </p:txBody>
      </p:sp>
      <p:sp>
        <p:nvSpPr>
          <p:cNvPr id="31" name="Oval 30">
            <a:hlinkClick r:id="rId10" action="ppaction://hlinksldjump"/>
            <a:extLst>
              <a:ext uri="{FF2B5EF4-FFF2-40B4-BE49-F238E27FC236}">
                <a16:creationId xmlns:a16="http://schemas.microsoft.com/office/drawing/2014/main" id="{8F3BBE70-9DD2-4490-9F95-D56959BD084B}"/>
              </a:ext>
            </a:extLst>
          </p:cNvPr>
          <p:cNvSpPr/>
          <p:nvPr/>
        </p:nvSpPr>
        <p:spPr>
          <a:xfrm>
            <a:off x="4895900" y="5809889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3</a:t>
            </a:r>
            <a:endParaRPr lang="en-US" sz="4000" dirty="0"/>
          </a:p>
        </p:txBody>
      </p:sp>
      <p:sp>
        <p:nvSpPr>
          <p:cNvPr id="32" name="Oval 31">
            <a:hlinkClick r:id="rId11" action="ppaction://hlinksldjump"/>
            <a:extLst>
              <a:ext uri="{FF2B5EF4-FFF2-40B4-BE49-F238E27FC236}">
                <a16:creationId xmlns:a16="http://schemas.microsoft.com/office/drawing/2014/main" id="{6FA6A797-A3D0-4D78-964B-11E346D91E63}"/>
              </a:ext>
            </a:extLst>
          </p:cNvPr>
          <p:cNvSpPr/>
          <p:nvPr/>
        </p:nvSpPr>
        <p:spPr>
          <a:xfrm>
            <a:off x="6390963" y="5808597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4</a:t>
            </a:r>
            <a:endParaRPr lang="en-US" sz="4000" dirty="0"/>
          </a:p>
        </p:txBody>
      </p:sp>
      <p:sp>
        <p:nvSpPr>
          <p:cNvPr id="33" name="Oval 32">
            <a:hlinkClick r:id="rId12" action="ppaction://hlinksldjump"/>
            <a:extLst>
              <a:ext uri="{FF2B5EF4-FFF2-40B4-BE49-F238E27FC236}">
                <a16:creationId xmlns:a16="http://schemas.microsoft.com/office/drawing/2014/main" id="{3BADD20C-F566-4068-81F5-F729D5CDCE78}"/>
              </a:ext>
            </a:extLst>
          </p:cNvPr>
          <p:cNvSpPr/>
          <p:nvPr/>
        </p:nvSpPr>
        <p:spPr>
          <a:xfrm>
            <a:off x="7886026" y="5800059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5</a:t>
            </a:r>
            <a:endParaRPr lang="en-US" sz="4000" dirty="0"/>
          </a:p>
        </p:txBody>
      </p:sp>
      <p:sp>
        <p:nvSpPr>
          <p:cNvPr id="34" name="Oval 33">
            <a:hlinkClick r:id="rId13" action="ppaction://hlinksldjump"/>
            <a:extLst>
              <a:ext uri="{FF2B5EF4-FFF2-40B4-BE49-F238E27FC236}">
                <a16:creationId xmlns:a16="http://schemas.microsoft.com/office/drawing/2014/main" id="{8B2F52F7-696B-473C-BFB1-F58E495B1D96}"/>
              </a:ext>
            </a:extLst>
          </p:cNvPr>
          <p:cNvSpPr/>
          <p:nvPr/>
        </p:nvSpPr>
        <p:spPr>
          <a:xfrm>
            <a:off x="9367231" y="5808596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6</a:t>
            </a:r>
            <a:endParaRPr lang="en-US" sz="4000" dirty="0"/>
          </a:p>
        </p:txBody>
      </p:sp>
      <p:sp>
        <p:nvSpPr>
          <p:cNvPr id="35" name="Oval 34">
            <a:hlinkClick r:id="rId14" action="ppaction://hlinksldjump"/>
            <a:extLst>
              <a:ext uri="{FF2B5EF4-FFF2-40B4-BE49-F238E27FC236}">
                <a16:creationId xmlns:a16="http://schemas.microsoft.com/office/drawing/2014/main" id="{BEE59766-8923-4C27-B0E5-2FEE824E7E2D}"/>
              </a:ext>
            </a:extLst>
          </p:cNvPr>
          <p:cNvSpPr/>
          <p:nvPr/>
        </p:nvSpPr>
        <p:spPr>
          <a:xfrm>
            <a:off x="10819370" y="5398793"/>
            <a:ext cx="938159" cy="938159"/>
          </a:xfrm>
          <a:prstGeom prst="ellipse">
            <a:avLst/>
          </a:prstGeom>
          <a:solidFill>
            <a:srgbClr val="F48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7</a:t>
            </a:r>
            <a:endParaRPr lang="en-US" sz="4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0A80F8-16DF-4AF6-80DA-12684758894D}"/>
              </a:ext>
            </a:extLst>
          </p:cNvPr>
          <p:cNvSpPr txBox="1"/>
          <p:nvPr/>
        </p:nvSpPr>
        <p:spPr>
          <a:xfrm>
            <a:off x="434471" y="6084473"/>
            <a:ext cx="90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5D4B5"/>
                </a:solidFill>
                <a:latin typeface="Berlin Sans FB Demi" panose="020E0802020502020306" pitchFamily="34" charset="0"/>
              </a:rPr>
              <a:t>START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5770CA-8F41-490E-9456-D0C08F355D1D}"/>
              </a:ext>
            </a:extLst>
          </p:cNvPr>
          <p:cNvSpPr txBox="1"/>
          <p:nvPr/>
        </p:nvSpPr>
        <p:spPr>
          <a:xfrm>
            <a:off x="4535594" y="1404449"/>
            <a:ext cx="7793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4889F"/>
                </a:solidFill>
                <a:latin typeface="Comic Sans MS" panose="030F0702030302020204" pitchFamily="66" charset="0"/>
              </a:rPr>
              <a:t>Where did he go yesterday?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8994534-C7CE-4182-BF97-C9E1ED08AF86}"/>
              </a:ext>
            </a:extLst>
          </p:cNvPr>
          <p:cNvSpPr/>
          <p:nvPr/>
        </p:nvSpPr>
        <p:spPr>
          <a:xfrm>
            <a:off x="4596727" y="2205421"/>
            <a:ext cx="6734519" cy="806628"/>
          </a:xfrm>
          <a:prstGeom prst="roundRect">
            <a:avLst/>
          </a:prstGeom>
          <a:solidFill>
            <a:srgbClr val="F4889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Comic Sans MS" panose="030F0702030302020204" pitchFamily="66" charset="0"/>
              </a:rPr>
              <a:t>A. Correct answer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FCE085-AE2B-41F2-9236-4AC7901FAE8D}"/>
              </a:ext>
            </a:extLst>
          </p:cNvPr>
          <p:cNvSpPr/>
          <p:nvPr/>
        </p:nvSpPr>
        <p:spPr>
          <a:xfrm>
            <a:off x="4595755" y="3355368"/>
            <a:ext cx="6734519" cy="806628"/>
          </a:xfrm>
          <a:prstGeom prst="roundRect">
            <a:avLst/>
          </a:prstGeom>
          <a:solidFill>
            <a:srgbClr val="F4889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Comic Sans MS" panose="030F0702030302020204" pitchFamily="66" charset="0"/>
              </a:rPr>
              <a:t>B. Wrong answer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08BAD85-7EFB-4D43-AEF6-C2A7B8D534FA}"/>
              </a:ext>
            </a:extLst>
          </p:cNvPr>
          <p:cNvSpPr/>
          <p:nvPr/>
        </p:nvSpPr>
        <p:spPr>
          <a:xfrm>
            <a:off x="4595754" y="4454568"/>
            <a:ext cx="6734519" cy="806628"/>
          </a:xfrm>
          <a:prstGeom prst="roundRect">
            <a:avLst/>
          </a:prstGeom>
          <a:solidFill>
            <a:srgbClr val="F4889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Comic Sans MS" panose="030F0702030302020204" pitchFamily="66" charset="0"/>
              </a:rPr>
              <a:t>C. Wrong answer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534388A-830B-4A80-94F5-3A4B8EBD3C82}"/>
              </a:ext>
            </a:extLst>
          </p:cNvPr>
          <p:cNvGrpSpPr/>
          <p:nvPr/>
        </p:nvGrpSpPr>
        <p:grpSpPr>
          <a:xfrm>
            <a:off x="6645008" y="264025"/>
            <a:ext cx="2924747" cy="1277707"/>
            <a:chOff x="6632250" y="430533"/>
            <a:chExt cx="2924747" cy="1277707"/>
          </a:xfrm>
        </p:grpSpPr>
        <p:pic>
          <p:nvPicPr>
            <p:cNvPr id="25" name="Picture 2" descr="Cloud Swipe Up Sticker">
              <a:extLst>
                <a:ext uri="{FF2B5EF4-FFF2-40B4-BE49-F238E27FC236}">
                  <a16:creationId xmlns:a16="http://schemas.microsoft.com/office/drawing/2014/main" id="{3016CC62-6344-4A18-BBA0-F41E1C11B409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2250" y="430533"/>
              <a:ext cx="2371002" cy="12777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B4D935-6DD8-4DC7-A26D-D591EE255171}"/>
                </a:ext>
              </a:extLst>
            </p:cNvPr>
            <p:cNvSpPr txBox="1"/>
            <p:nvPr/>
          </p:nvSpPr>
          <p:spPr>
            <a:xfrm>
              <a:off x="7034765" y="963204"/>
              <a:ext cx="252223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Comic Sans MS" panose="030F0702030302020204" pitchFamily="66" charset="0"/>
                </a:rPr>
                <a:t>Question 7</a:t>
              </a:r>
            </a:p>
          </p:txBody>
        </p:sp>
      </p:grpSp>
      <p:pic>
        <p:nvPicPr>
          <p:cNvPr id="3074" name="Picture 2" descr="Arrow Yes Sticker by asinastra">
            <a:extLst>
              <a:ext uri="{FF2B5EF4-FFF2-40B4-BE49-F238E27FC236}">
                <a16:creationId xmlns:a16="http://schemas.microsoft.com/office/drawing/2014/main" id="{EDA003AD-34EE-4289-8F4C-E4FB33D32A6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109" y="3277946"/>
            <a:ext cx="830394" cy="82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appy Japan Sticker by nanamin">
            <a:extLst>
              <a:ext uri="{FF2B5EF4-FFF2-40B4-BE49-F238E27FC236}">
                <a16:creationId xmlns:a16="http://schemas.microsoft.com/office/drawing/2014/main" id="{6A6202CB-BC58-4EAB-9C3B-FE1D656A41A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591" y="1702904"/>
            <a:ext cx="1415799" cy="141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Arrow Yes Sticker by asinastra">
            <a:extLst>
              <a:ext uri="{FF2B5EF4-FFF2-40B4-BE49-F238E27FC236}">
                <a16:creationId xmlns:a16="http://schemas.microsoft.com/office/drawing/2014/main" id="{0FC99807-CDFD-408F-8976-D7C199A9C44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57" y="4408411"/>
            <a:ext cx="830394" cy="82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56399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rong-answer-sound-eff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rong-answer-sound-effec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y2mate.com - Correct answer sound effect  No copyrigh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FDE175F-E9B5-4299-8B31-CA4FC3B2DEFF}"/>
              </a:ext>
            </a:extLst>
          </p:cNvPr>
          <p:cNvSpPr/>
          <p:nvPr/>
        </p:nvSpPr>
        <p:spPr>
          <a:xfrm>
            <a:off x="901993" y="281915"/>
            <a:ext cx="10388013" cy="6294170"/>
          </a:xfrm>
          <a:custGeom>
            <a:avLst/>
            <a:gdLst>
              <a:gd name="connsiteX0" fmla="*/ 0 w 10388013"/>
              <a:gd name="connsiteY0" fmla="*/ 1049049 h 6294170"/>
              <a:gd name="connsiteX1" fmla="*/ 1049049 w 10388013"/>
              <a:gd name="connsiteY1" fmla="*/ 0 h 6294170"/>
              <a:gd name="connsiteX2" fmla="*/ 1806984 w 10388013"/>
              <a:gd name="connsiteY2" fmla="*/ 0 h 6294170"/>
              <a:gd name="connsiteX3" fmla="*/ 2399121 w 10388013"/>
              <a:gd name="connsiteY3" fmla="*/ 0 h 6294170"/>
              <a:gd name="connsiteX4" fmla="*/ 2825459 w 10388013"/>
              <a:gd name="connsiteY4" fmla="*/ 0 h 6294170"/>
              <a:gd name="connsiteX5" fmla="*/ 3334697 w 10388013"/>
              <a:gd name="connsiteY5" fmla="*/ 0 h 6294170"/>
              <a:gd name="connsiteX6" fmla="*/ 3926834 w 10388013"/>
              <a:gd name="connsiteY6" fmla="*/ 0 h 6294170"/>
              <a:gd name="connsiteX7" fmla="*/ 4353172 w 10388013"/>
              <a:gd name="connsiteY7" fmla="*/ 0 h 6294170"/>
              <a:gd name="connsiteX8" fmla="*/ 4945309 w 10388013"/>
              <a:gd name="connsiteY8" fmla="*/ 0 h 6294170"/>
              <a:gd name="connsiteX9" fmla="*/ 5703244 w 10388013"/>
              <a:gd name="connsiteY9" fmla="*/ 0 h 6294170"/>
              <a:gd name="connsiteX10" fmla="*/ 6046683 w 10388013"/>
              <a:gd name="connsiteY10" fmla="*/ 0 h 6294170"/>
              <a:gd name="connsiteX11" fmla="*/ 6721719 w 10388013"/>
              <a:gd name="connsiteY11" fmla="*/ 0 h 6294170"/>
              <a:gd name="connsiteX12" fmla="*/ 7065159 w 10388013"/>
              <a:gd name="connsiteY12" fmla="*/ 0 h 6294170"/>
              <a:gd name="connsiteX13" fmla="*/ 7657296 w 10388013"/>
              <a:gd name="connsiteY13" fmla="*/ 0 h 6294170"/>
              <a:gd name="connsiteX14" fmla="*/ 8166533 w 10388013"/>
              <a:gd name="connsiteY14" fmla="*/ 0 h 6294170"/>
              <a:gd name="connsiteX15" fmla="*/ 9338964 w 10388013"/>
              <a:gd name="connsiteY15" fmla="*/ 0 h 6294170"/>
              <a:gd name="connsiteX16" fmla="*/ 10388013 w 10388013"/>
              <a:gd name="connsiteY16" fmla="*/ 1049049 h 6294170"/>
              <a:gd name="connsiteX17" fmla="*/ 10388013 w 10388013"/>
              <a:gd name="connsiteY17" fmla="*/ 1522606 h 6294170"/>
              <a:gd name="connsiteX18" fmla="*/ 10388013 w 10388013"/>
              <a:gd name="connsiteY18" fmla="*/ 2205966 h 6294170"/>
              <a:gd name="connsiteX19" fmla="*/ 10388013 w 10388013"/>
              <a:gd name="connsiteY19" fmla="*/ 2889326 h 6294170"/>
              <a:gd name="connsiteX20" fmla="*/ 10388013 w 10388013"/>
              <a:gd name="connsiteY20" fmla="*/ 3404844 h 6294170"/>
              <a:gd name="connsiteX21" fmla="*/ 10388013 w 10388013"/>
              <a:gd name="connsiteY21" fmla="*/ 4046243 h 6294170"/>
              <a:gd name="connsiteX22" fmla="*/ 10388013 w 10388013"/>
              <a:gd name="connsiteY22" fmla="*/ 4687643 h 6294170"/>
              <a:gd name="connsiteX23" fmla="*/ 10388013 w 10388013"/>
              <a:gd name="connsiteY23" fmla="*/ 5245121 h 6294170"/>
              <a:gd name="connsiteX24" fmla="*/ 9338964 w 10388013"/>
              <a:gd name="connsiteY24" fmla="*/ 6294170 h 6294170"/>
              <a:gd name="connsiteX25" fmla="*/ 8995525 w 10388013"/>
              <a:gd name="connsiteY25" fmla="*/ 6294170 h 6294170"/>
              <a:gd name="connsiteX26" fmla="*/ 8569186 w 10388013"/>
              <a:gd name="connsiteY26" fmla="*/ 6294170 h 6294170"/>
              <a:gd name="connsiteX27" fmla="*/ 7977049 w 10388013"/>
              <a:gd name="connsiteY27" fmla="*/ 6294170 h 6294170"/>
              <a:gd name="connsiteX28" fmla="*/ 7550711 w 10388013"/>
              <a:gd name="connsiteY28" fmla="*/ 6294170 h 6294170"/>
              <a:gd name="connsiteX29" fmla="*/ 6792776 w 10388013"/>
              <a:gd name="connsiteY29" fmla="*/ 6294170 h 6294170"/>
              <a:gd name="connsiteX30" fmla="*/ 6034841 w 10388013"/>
              <a:gd name="connsiteY30" fmla="*/ 6294170 h 6294170"/>
              <a:gd name="connsiteX31" fmla="*/ 5525603 w 10388013"/>
              <a:gd name="connsiteY31" fmla="*/ 6294170 h 6294170"/>
              <a:gd name="connsiteX32" fmla="*/ 5182164 w 10388013"/>
              <a:gd name="connsiteY32" fmla="*/ 6294170 h 6294170"/>
              <a:gd name="connsiteX33" fmla="*/ 4838724 w 10388013"/>
              <a:gd name="connsiteY33" fmla="*/ 6294170 h 6294170"/>
              <a:gd name="connsiteX34" fmla="*/ 4163688 w 10388013"/>
              <a:gd name="connsiteY34" fmla="*/ 6294170 h 6294170"/>
              <a:gd name="connsiteX35" fmla="*/ 3405753 w 10388013"/>
              <a:gd name="connsiteY35" fmla="*/ 6294170 h 6294170"/>
              <a:gd name="connsiteX36" fmla="*/ 2647818 w 10388013"/>
              <a:gd name="connsiteY36" fmla="*/ 6294170 h 6294170"/>
              <a:gd name="connsiteX37" fmla="*/ 2221480 w 10388013"/>
              <a:gd name="connsiteY37" fmla="*/ 6294170 h 6294170"/>
              <a:gd name="connsiteX38" fmla="*/ 1049049 w 10388013"/>
              <a:gd name="connsiteY38" fmla="*/ 6294170 h 6294170"/>
              <a:gd name="connsiteX39" fmla="*/ 0 w 10388013"/>
              <a:gd name="connsiteY39" fmla="*/ 5245121 h 6294170"/>
              <a:gd name="connsiteX40" fmla="*/ 0 w 10388013"/>
              <a:gd name="connsiteY40" fmla="*/ 4687643 h 6294170"/>
              <a:gd name="connsiteX41" fmla="*/ 0 w 10388013"/>
              <a:gd name="connsiteY41" fmla="*/ 4172125 h 6294170"/>
              <a:gd name="connsiteX42" fmla="*/ 0 w 10388013"/>
              <a:gd name="connsiteY42" fmla="*/ 3530726 h 6294170"/>
              <a:gd name="connsiteX43" fmla="*/ 0 w 10388013"/>
              <a:gd name="connsiteY43" fmla="*/ 2931287 h 6294170"/>
              <a:gd name="connsiteX44" fmla="*/ 0 w 10388013"/>
              <a:gd name="connsiteY44" fmla="*/ 2331848 h 6294170"/>
              <a:gd name="connsiteX45" fmla="*/ 0 w 10388013"/>
              <a:gd name="connsiteY45" fmla="*/ 1732409 h 6294170"/>
              <a:gd name="connsiteX46" fmla="*/ 0 w 10388013"/>
              <a:gd name="connsiteY46" fmla="*/ 1049049 h 6294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388013" h="6294170" fill="none" extrusionOk="0">
                <a:moveTo>
                  <a:pt x="0" y="1049049"/>
                </a:moveTo>
                <a:cubicBezTo>
                  <a:pt x="36400" y="427754"/>
                  <a:pt x="374518" y="2633"/>
                  <a:pt x="1049049" y="0"/>
                </a:cubicBezTo>
                <a:cubicBezTo>
                  <a:pt x="1386502" y="-18915"/>
                  <a:pt x="1585924" y="74176"/>
                  <a:pt x="1806984" y="0"/>
                </a:cubicBezTo>
                <a:cubicBezTo>
                  <a:pt x="2028045" y="-74176"/>
                  <a:pt x="2274318" y="27934"/>
                  <a:pt x="2399121" y="0"/>
                </a:cubicBezTo>
                <a:cubicBezTo>
                  <a:pt x="2523924" y="-27934"/>
                  <a:pt x="2688114" y="5036"/>
                  <a:pt x="2825459" y="0"/>
                </a:cubicBezTo>
                <a:cubicBezTo>
                  <a:pt x="2962804" y="-5036"/>
                  <a:pt x="3180637" y="45570"/>
                  <a:pt x="3334697" y="0"/>
                </a:cubicBezTo>
                <a:cubicBezTo>
                  <a:pt x="3488757" y="-45570"/>
                  <a:pt x="3680660" y="5601"/>
                  <a:pt x="3926834" y="0"/>
                </a:cubicBezTo>
                <a:cubicBezTo>
                  <a:pt x="4173008" y="-5601"/>
                  <a:pt x="4235418" y="27920"/>
                  <a:pt x="4353172" y="0"/>
                </a:cubicBezTo>
                <a:cubicBezTo>
                  <a:pt x="4470926" y="-27920"/>
                  <a:pt x="4730940" y="54941"/>
                  <a:pt x="4945309" y="0"/>
                </a:cubicBezTo>
                <a:cubicBezTo>
                  <a:pt x="5159678" y="-54941"/>
                  <a:pt x="5379796" y="58035"/>
                  <a:pt x="5703244" y="0"/>
                </a:cubicBezTo>
                <a:cubicBezTo>
                  <a:pt x="6026692" y="-58035"/>
                  <a:pt x="5975850" y="21032"/>
                  <a:pt x="6046683" y="0"/>
                </a:cubicBezTo>
                <a:cubicBezTo>
                  <a:pt x="6117516" y="-21032"/>
                  <a:pt x="6531363" y="47569"/>
                  <a:pt x="6721719" y="0"/>
                </a:cubicBezTo>
                <a:cubicBezTo>
                  <a:pt x="6912075" y="-47569"/>
                  <a:pt x="6953274" y="10660"/>
                  <a:pt x="7065159" y="0"/>
                </a:cubicBezTo>
                <a:cubicBezTo>
                  <a:pt x="7177044" y="-10660"/>
                  <a:pt x="7502388" y="26586"/>
                  <a:pt x="7657296" y="0"/>
                </a:cubicBezTo>
                <a:cubicBezTo>
                  <a:pt x="7812204" y="-26586"/>
                  <a:pt x="8043272" y="33652"/>
                  <a:pt x="8166533" y="0"/>
                </a:cubicBezTo>
                <a:cubicBezTo>
                  <a:pt x="8289794" y="-33652"/>
                  <a:pt x="8985977" y="98219"/>
                  <a:pt x="9338964" y="0"/>
                </a:cubicBezTo>
                <a:cubicBezTo>
                  <a:pt x="10025982" y="120908"/>
                  <a:pt x="10501933" y="473890"/>
                  <a:pt x="10388013" y="1049049"/>
                </a:cubicBezTo>
                <a:cubicBezTo>
                  <a:pt x="10407859" y="1221955"/>
                  <a:pt x="10332597" y="1383747"/>
                  <a:pt x="10388013" y="1522606"/>
                </a:cubicBezTo>
                <a:cubicBezTo>
                  <a:pt x="10443429" y="1661465"/>
                  <a:pt x="10358318" y="2032841"/>
                  <a:pt x="10388013" y="2205966"/>
                </a:cubicBezTo>
                <a:cubicBezTo>
                  <a:pt x="10417708" y="2379091"/>
                  <a:pt x="10385427" y="2605122"/>
                  <a:pt x="10388013" y="2889326"/>
                </a:cubicBezTo>
                <a:cubicBezTo>
                  <a:pt x="10390599" y="3173530"/>
                  <a:pt x="10335790" y="3224909"/>
                  <a:pt x="10388013" y="3404844"/>
                </a:cubicBezTo>
                <a:cubicBezTo>
                  <a:pt x="10440236" y="3584779"/>
                  <a:pt x="10356233" y="3856704"/>
                  <a:pt x="10388013" y="4046243"/>
                </a:cubicBezTo>
                <a:cubicBezTo>
                  <a:pt x="10419793" y="4235782"/>
                  <a:pt x="10349721" y="4521609"/>
                  <a:pt x="10388013" y="4687643"/>
                </a:cubicBezTo>
                <a:cubicBezTo>
                  <a:pt x="10426305" y="4853677"/>
                  <a:pt x="10355522" y="5081443"/>
                  <a:pt x="10388013" y="5245121"/>
                </a:cubicBezTo>
                <a:cubicBezTo>
                  <a:pt x="10393376" y="5811603"/>
                  <a:pt x="9916580" y="6312547"/>
                  <a:pt x="9338964" y="6294170"/>
                </a:cubicBezTo>
                <a:cubicBezTo>
                  <a:pt x="9196986" y="6308784"/>
                  <a:pt x="9102194" y="6274357"/>
                  <a:pt x="8995525" y="6294170"/>
                </a:cubicBezTo>
                <a:cubicBezTo>
                  <a:pt x="8888856" y="6313983"/>
                  <a:pt x="8675071" y="6263499"/>
                  <a:pt x="8569186" y="6294170"/>
                </a:cubicBezTo>
                <a:cubicBezTo>
                  <a:pt x="8463301" y="6324841"/>
                  <a:pt x="8172129" y="6281634"/>
                  <a:pt x="7977049" y="6294170"/>
                </a:cubicBezTo>
                <a:cubicBezTo>
                  <a:pt x="7781969" y="6306706"/>
                  <a:pt x="7670194" y="6279325"/>
                  <a:pt x="7550711" y="6294170"/>
                </a:cubicBezTo>
                <a:cubicBezTo>
                  <a:pt x="7431228" y="6309015"/>
                  <a:pt x="7097976" y="6267969"/>
                  <a:pt x="6792776" y="6294170"/>
                </a:cubicBezTo>
                <a:cubicBezTo>
                  <a:pt x="6487576" y="6320371"/>
                  <a:pt x="6350792" y="6254191"/>
                  <a:pt x="6034841" y="6294170"/>
                </a:cubicBezTo>
                <a:cubicBezTo>
                  <a:pt x="5718890" y="6334149"/>
                  <a:pt x="5743059" y="6249572"/>
                  <a:pt x="5525603" y="6294170"/>
                </a:cubicBezTo>
                <a:cubicBezTo>
                  <a:pt x="5308147" y="6338768"/>
                  <a:pt x="5320711" y="6293039"/>
                  <a:pt x="5182164" y="6294170"/>
                </a:cubicBezTo>
                <a:cubicBezTo>
                  <a:pt x="5043617" y="6295301"/>
                  <a:pt x="5006753" y="6280411"/>
                  <a:pt x="4838724" y="6294170"/>
                </a:cubicBezTo>
                <a:cubicBezTo>
                  <a:pt x="4670695" y="6307929"/>
                  <a:pt x="4488337" y="6239140"/>
                  <a:pt x="4163688" y="6294170"/>
                </a:cubicBezTo>
                <a:cubicBezTo>
                  <a:pt x="3839039" y="6349200"/>
                  <a:pt x="3691074" y="6260126"/>
                  <a:pt x="3405753" y="6294170"/>
                </a:cubicBezTo>
                <a:cubicBezTo>
                  <a:pt x="3120433" y="6328214"/>
                  <a:pt x="2803588" y="6213902"/>
                  <a:pt x="2647818" y="6294170"/>
                </a:cubicBezTo>
                <a:cubicBezTo>
                  <a:pt x="2492048" y="6374438"/>
                  <a:pt x="2336798" y="6252973"/>
                  <a:pt x="2221480" y="6294170"/>
                </a:cubicBezTo>
                <a:cubicBezTo>
                  <a:pt x="2106162" y="6335367"/>
                  <a:pt x="1624830" y="6244409"/>
                  <a:pt x="1049049" y="6294170"/>
                </a:cubicBezTo>
                <a:cubicBezTo>
                  <a:pt x="476991" y="6374932"/>
                  <a:pt x="18982" y="5919215"/>
                  <a:pt x="0" y="5245121"/>
                </a:cubicBezTo>
                <a:cubicBezTo>
                  <a:pt x="-55435" y="4992529"/>
                  <a:pt x="29784" y="4873741"/>
                  <a:pt x="0" y="4687643"/>
                </a:cubicBezTo>
                <a:cubicBezTo>
                  <a:pt x="-29784" y="4501545"/>
                  <a:pt x="14064" y="4286429"/>
                  <a:pt x="0" y="4172125"/>
                </a:cubicBezTo>
                <a:cubicBezTo>
                  <a:pt x="-14064" y="4057821"/>
                  <a:pt x="68171" y="3844324"/>
                  <a:pt x="0" y="3530726"/>
                </a:cubicBezTo>
                <a:cubicBezTo>
                  <a:pt x="-68171" y="3217128"/>
                  <a:pt x="36215" y="3133921"/>
                  <a:pt x="0" y="2931287"/>
                </a:cubicBezTo>
                <a:cubicBezTo>
                  <a:pt x="-36215" y="2728653"/>
                  <a:pt x="10303" y="2622792"/>
                  <a:pt x="0" y="2331848"/>
                </a:cubicBezTo>
                <a:cubicBezTo>
                  <a:pt x="-10303" y="2040904"/>
                  <a:pt x="28202" y="1930943"/>
                  <a:pt x="0" y="1732409"/>
                </a:cubicBezTo>
                <a:cubicBezTo>
                  <a:pt x="-28202" y="1533875"/>
                  <a:pt x="22001" y="1372343"/>
                  <a:pt x="0" y="1049049"/>
                </a:cubicBezTo>
                <a:close/>
              </a:path>
              <a:path w="10388013" h="6294170" stroke="0" extrusionOk="0">
                <a:moveTo>
                  <a:pt x="0" y="1049049"/>
                </a:moveTo>
                <a:cubicBezTo>
                  <a:pt x="83080" y="406094"/>
                  <a:pt x="572735" y="122394"/>
                  <a:pt x="1049049" y="0"/>
                </a:cubicBezTo>
                <a:cubicBezTo>
                  <a:pt x="1309531" y="-17364"/>
                  <a:pt x="1505141" y="13810"/>
                  <a:pt x="1724085" y="0"/>
                </a:cubicBezTo>
                <a:cubicBezTo>
                  <a:pt x="1943029" y="-13810"/>
                  <a:pt x="2171173" y="8586"/>
                  <a:pt x="2482020" y="0"/>
                </a:cubicBezTo>
                <a:cubicBezTo>
                  <a:pt x="2792868" y="-8586"/>
                  <a:pt x="2683874" y="33732"/>
                  <a:pt x="2825459" y="0"/>
                </a:cubicBezTo>
                <a:cubicBezTo>
                  <a:pt x="2967044" y="-33732"/>
                  <a:pt x="3048357" y="37666"/>
                  <a:pt x="3168899" y="0"/>
                </a:cubicBezTo>
                <a:cubicBezTo>
                  <a:pt x="3289441" y="-37666"/>
                  <a:pt x="3590902" y="6494"/>
                  <a:pt x="3926834" y="0"/>
                </a:cubicBezTo>
                <a:cubicBezTo>
                  <a:pt x="4262766" y="-6494"/>
                  <a:pt x="4267630" y="4124"/>
                  <a:pt x="4436071" y="0"/>
                </a:cubicBezTo>
                <a:cubicBezTo>
                  <a:pt x="4604512" y="-4124"/>
                  <a:pt x="4871205" y="59521"/>
                  <a:pt x="5028208" y="0"/>
                </a:cubicBezTo>
                <a:cubicBezTo>
                  <a:pt x="5185211" y="-59521"/>
                  <a:pt x="5446791" y="62573"/>
                  <a:pt x="5703244" y="0"/>
                </a:cubicBezTo>
                <a:cubicBezTo>
                  <a:pt x="5959697" y="-62573"/>
                  <a:pt x="6184562" y="50040"/>
                  <a:pt x="6461179" y="0"/>
                </a:cubicBezTo>
                <a:cubicBezTo>
                  <a:pt x="6737797" y="-50040"/>
                  <a:pt x="6910984" y="63089"/>
                  <a:pt x="7053316" y="0"/>
                </a:cubicBezTo>
                <a:cubicBezTo>
                  <a:pt x="7195648" y="-63089"/>
                  <a:pt x="7374448" y="39532"/>
                  <a:pt x="7479654" y="0"/>
                </a:cubicBezTo>
                <a:cubicBezTo>
                  <a:pt x="7584860" y="-39532"/>
                  <a:pt x="7971963" y="63170"/>
                  <a:pt x="8154690" y="0"/>
                </a:cubicBezTo>
                <a:cubicBezTo>
                  <a:pt x="8337417" y="-63170"/>
                  <a:pt x="8941240" y="8594"/>
                  <a:pt x="9338964" y="0"/>
                </a:cubicBezTo>
                <a:cubicBezTo>
                  <a:pt x="9932244" y="-40925"/>
                  <a:pt x="10445218" y="413031"/>
                  <a:pt x="10388013" y="1049049"/>
                </a:cubicBezTo>
                <a:cubicBezTo>
                  <a:pt x="10391064" y="1186725"/>
                  <a:pt x="10338731" y="1352651"/>
                  <a:pt x="10388013" y="1522606"/>
                </a:cubicBezTo>
                <a:cubicBezTo>
                  <a:pt x="10437295" y="1692561"/>
                  <a:pt x="10326611" y="1846095"/>
                  <a:pt x="10388013" y="2038123"/>
                </a:cubicBezTo>
                <a:cubicBezTo>
                  <a:pt x="10449415" y="2230151"/>
                  <a:pt x="10376554" y="2483794"/>
                  <a:pt x="10388013" y="2595601"/>
                </a:cubicBezTo>
                <a:cubicBezTo>
                  <a:pt x="10399472" y="2707408"/>
                  <a:pt x="10357103" y="2989244"/>
                  <a:pt x="10388013" y="3278962"/>
                </a:cubicBezTo>
                <a:cubicBezTo>
                  <a:pt x="10418923" y="3568680"/>
                  <a:pt x="10355943" y="3598157"/>
                  <a:pt x="10388013" y="3878400"/>
                </a:cubicBezTo>
                <a:cubicBezTo>
                  <a:pt x="10420083" y="4158643"/>
                  <a:pt x="10366857" y="4207000"/>
                  <a:pt x="10388013" y="4351957"/>
                </a:cubicBezTo>
                <a:cubicBezTo>
                  <a:pt x="10409169" y="4496914"/>
                  <a:pt x="10362173" y="4839460"/>
                  <a:pt x="10388013" y="5245121"/>
                </a:cubicBezTo>
                <a:cubicBezTo>
                  <a:pt x="10371879" y="5702556"/>
                  <a:pt x="9859750" y="6426928"/>
                  <a:pt x="9338964" y="6294170"/>
                </a:cubicBezTo>
                <a:cubicBezTo>
                  <a:pt x="9202569" y="6330633"/>
                  <a:pt x="9069186" y="6257832"/>
                  <a:pt x="8829726" y="6294170"/>
                </a:cubicBezTo>
                <a:cubicBezTo>
                  <a:pt x="8590266" y="6330508"/>
                  <a:pt x="8370788" y="6238606"/>
                  <a:pt x="8237590" y="6294170"/>
                </a:cubicBezTo>
                <a:cubicBezTo>
                  <a:pt x="8104392" y="6349734"/>
                  <a:pt x="7917511" y="6268064"/>
                  <a:pt x="7811251" y="6294170"/>
                </a:cubicBezTo>
                <a:cubicBezTo>
                  <a:pt x="7704991" y="6320276"/>
                  <a:pt x="7636749" y="6264399"/>
                  <a:pt x="7467812" y="6294170"/>
                </a:cubicBezTo>
                <a:cubicBezTo>
                  <a:pt x="7298875" y="6323941"/>
                  <a:pt x="7197429" y="6258125"/>
                  <a:pt x="7124372" y="6294170"/>
                </a:cubicBezTo>
                <a:cubicBezTo>
                  <a:pt x="7051315" y="6330215"/>
                  <a:pt x="6739404" y="6251188"/>
                  <a:pt x="6615135" y="6294170"/>
                </a:cubicBezTo>
                <a:cubicBezTo>
                  <a:pt x="6490866" y="6337152"/>
                  <a:pt x="6435642" y="6287899"/>
                  <a:pt x="6271695" y="6294170"/>
                </a:cubicBezTo>
                <a:cubicBezTo>
                  <a:pt x="6107748" y="6300441"/>
                  <a:pt x="5887218" y="6240538"/>
                  <a:pt x="5762458" y="6294170"/>
                </a:cubicBezTo>
                <a:cubicBezTo>
                  <a:pt x="5637698" y="6347802"/>
                  <a:pt x="5289075" y="6284199"/>
                  <a:pt x="5087422" y="6294170"/>
                </a:cubicBezTo>
                <a:cubicBezTo>
                  <a:pt x="4885769" y="6304141"/>
                  <a:pt x="4843540" y="6261574"/>
                  <a:pt x="4661083" y="6294170"/>
                </a:cubicBezTo>
                <a:cubicBezTo>
                  <a:pt x="4478626" y="6326766"/>
                  <a:pt x="4481056" y="6277669"/>
                  <a:pt x="4317644" y="6294170"/>
                </a:cubicBezTo>
                <a:cubicBezTo>
                  <a:pt x="4154232" y="6310671"/>
                  <a:pt x="3903216" y="6229743"/>
                  <a:pt x="3559709" y="6294170"/>
                </a:cubicBezTo>
                <a:cubicBezTo>
                  <a:pt x="3216203" y="6358597"/>
                  <a:pt x="3161345" y="6287041"/>
                  <a:pt x="2801774" y="6294170"/>
                </a:cubicBezTo>
                <a:cubicBezTo>
                  <a:pt x="2442204" y="6301299"/>
                  <a:pt x="2330628" y="6206987"/>
                  <a:pt x="2043839" y="6294170"/>
                </a:cubicBezTo>
                <a:cubicBezTo>
                  <a:pt x="1757050" y="6381353"/>
                  <a:pt x="1521229" y="6217220"/>
                  <a:pt x="1049049" y="6294170"/>
                </a:cubicBezTo>
                <a:cubicBezTo>
                  <a:pt x="629590" y="6352618"/>
                  <a:pt x="35228" y="5928614"/>
                  <a:pt x="0" y="5245121"/>
                </a:cubicBezTo>
                <a:cubicBezTo>
                  <a:pt x="-66085" y="4964632"/>
                  <a:pt x="45760" y="4913026"/>
                  <a:pt x="0" y="4645682"/>
                </a:cubicBezTo>
                <a:cubicBezTo>
                  <a:pt x="-45760" y="4378338"/>
                  <a:pt x="74726" y="4257885"/>
                  <a:pt x="0" y="3962322"/>
                </a:cubicBezTo>
                <a:cubicBezTo>
                  <a:pt x="-74726" y="3666759"/>
                  <a:pt x="19372" y="3630288"/>
                  <a:pt x="0" y="3404844"/>
                </a:cubicBezTo>
                <a:cubicBezTo>
                  <a:pt x="-19372" y="3179400"/>
                  <a:pt x="45353" y="3082890"/>
                  <a:pt x="0" y="2847366"/>
                </a:cubicBezTo>
                <a:cubicBezTo>
                  <a:pt x="-45353" y="2611842"/>
                  <a:pt x="10603" y="2398596"/>
                  <a:pt x="0" y="2164005"/>
                </a:cubicBezTo>
                <a:cubicBezTo>
                  <a:pt x="-10603" y="1929414"/>
                  <a:pt x="37202" y="1780444"/>
                  <a:pt x="0" y="1648488"/>
                </a:cubicBezTo>
                <a:cubicBezTo>
                  <a:pt x="-37202" y="1516532"/>
                  <a:pt x="57202" y="1286031"/>
                  <a:pt x="0" y="1049049"/>
                </a:cubicBezTo>
                <a:close/>
              </a:path>
            </a:pathLst>
          </a:custGeom>
          <a:solidFill>
            <a:srgbClr val="5DC8D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4442306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2" descr="Travelling Hot Air Balloon Sticker by SlugBugg">
            <a:extLst>
              <a:ext uri="{FF2B5EF4-FFF2-40B4-BE49-F238E27FC236}">
                <a16:creationId xmlns:a16="http://schemas.microsoft.com/office/drawing/2014/main" id="{13BF7230-D962-4566-A505-0A95BC13D9F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0191" y="-405603"/>
            <a:ext cx="3270192" cy="327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635224F-11F1-4BB4-B083-CB391604D791}"/>
              </a:ext>
            </a:extLst>
          </p:cNvPr>
          <p:cNvSpPr txBox="1"/>
          <p:nvPr/>
        </p:nvSpPr>
        <p:spPr>
          <a:xfrm>
            <a:off x="1832499" y="1229493"/>
            <a:ext cx="9399028" cy="2171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Game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có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chủ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đề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liên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quan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đến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khinh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khí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cầu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Game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gồm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có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7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câu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hỏi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,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mỗi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câu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hỏi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có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3 ý A, B, C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để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chọn</a:t>
            </a:r>
            <a:endParaRPr lang="en-US" sz="2300" dirty="0">
              <a:solidFill>
                <a:srgbClr val="FFF3DC"/>
              </a:solidFill>
              <a:latin typeface="Pacifico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Trong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7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câu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có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1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câu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hỏi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may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mắn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Thầy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cô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có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thể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chọn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bất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kỳ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câu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nào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để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cho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học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sinh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trả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lời</a:t>
            </a:r>
            <a:endParaRPr lang="en-US" sz="2300" dirty="0">
              <a:solidFill>
                <a:srgbClr val="FFF3DC"/>
              </a:solidFill>
              <a:latin typeface="Pacifico" panose="00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728D6A-EE2B-45D1-93D4-8A50DC827EF7}"/>
              </a:ext>
            </a:extLst>
          </p:cNvPr>
          <p:cNvSpPr txBox="1"/>
          <p:nvPr/>
        </p:nvSpPr>
        <p:spPr>
          <a:xfrm>
            <a:off x="5189295" y="539316"/>
            <a:ext cx="18134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FFF3DC"/>
                </a:solidFill>
                <a:latin typeface="Pacifico" panose="00000500000000000000" pitchFamily="2" charset="0"/>
              </a:rPr>
              <a:t>Giới</a:t>
            </a:r>
            <a:r>
              <a:rPr lang="en-US" sz="3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3000" dirty="0" err="1">
                <a:solidFill>
                  <a:srgbClr val="FFF3DC"/>
                </a:solidFill>
                <a:latin typeface="Pacifico" panose="00000500000000000000" pitchFamily="2" charset="0"/>
              </a:rPr>
              <a:t>thiệu</a:t>
            </a:r>
            <a:endParaRPr lang="en-US" sz="3000" dirty="0">
              <a:solidFill>
                <a:srgbClr val="FFF3DC"/>
              </a:solidFill>
              <a:latin typeface="Pacifico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569F39-6924-4217-A8C5-C592CC2FE5D3}"/>
              </a:ext>
            </a:extLst>
          </p:cNvPr>
          <p:cNvSpPr txBox="1"/>
          <p:nvPr/>
        </p:nvSpPr>
        <p:spPr>
          <a:xfrm>
            <a:off x="1832499" y="4967352"/>
            <a:ext cx="8251301" cy="579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Game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lần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này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phù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hợp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cho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Windows 10 </a:t>
            </a:r>
            <a:r>
              <a:rPr lang="en-US" sz="2300" dirty="0" err="1">
                <a:solidFill>
                  <a:srgbClr val="FFF3DC"/>
                </a:solidFill>
                <a:latin typeface="Pacifico" panose="00000500000000000000" pitchFamily="2" charset="0"/>
              </a:rPr>
              <a:t>và</a:t>
            </a:r>
            <a:r>
              <a:rPr lang="en-US" sz="2300" dirty="0">
                <a:solidFill>
                  <a:srgbClr val="FFF3DC"/>
                </a:solidFill>
                <a:latin typeface="Pacifico" panose="00000500000000000000" pitchFamily="2" charset="0"/>
              </a:rPr>
              <a:t> Office 2019, 2021, 365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30864-186E-4B10-A49F-DE10D4115639}"/>
              </a:ext>
            </a:extLst>
          </p:cNvPr>
          <p:cNvSpPr txBox="1"/>
          <p:nvPr/>
        </p:nvSpPr>
        <p:spPr>
          <a:xfrm>
            <a:off x="5737676" y="4388347"/>
            <a:ext cx="1979468" cy="579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u="sng" dirty="0" err="1">
                <a:solidFill>
                  <a:srgbClr val="FFF3DC"/>
                </a:solidFill>
                <a:latin typeface="Pacifico" panose="00000500000000000000" pitchFamily="2" charset="0"/>
              </a:rPr>
              <a:t>Lưu</a:t>
            </a:r>
            <a:r>
              <a:rPr lang="en-US" sz="2300" u="sng" dirty="0">
                <a:solidFill>
                  <a:srgbClr val="FFF3DC"/>
                </a:solidFill>
                <a:latin typeface="Pacifico" panose="00000500000000000000" pitchFamily="2" charset="0"/>
              </a:rPr>
              <a:t> ý: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6574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713974-9FAA-420B-A1F6-EA41F4F84278}"/>
              </a:ext>
            </a:extLst>
          </p:cNvPr>
          <p:cNvSpPr txBox="1"/>
          <p:nvPr/>
        </p:nvSpPr>
        <p:spPr>
          <a:xfrm>
            <a:off x="4550224" y="779294"/>
            <a:ext cx="43385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E6A22B"/>
                </a:solidFill>
                <a:latin typeface="Pacifico" panose="00000500000000000000" pitchFamily="2" charset="0"/>
              </a:rPr>
              <a:t>Mình cùng ôn tập nhé!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B520B93-1725-4E04-85D4-1913D365403D}"/>
              </a:ext>
            </a:extLst>
          </p:cNvPr>
          <p:cNvSpPr/>
          <p:nvPr/>
        </p:nvSpPr>
        <p:spPr>
          <a:xfrm>
            <a:off x="960473" y="3726711"/>
            <a:ext cx="2208029" cy="2854842"/>
          </a:xfrm>
          <a:custGeom>
            <a:avLst/>
            <a:gdLst>
              <a:gd name="connsiteX0" fmla="*/ 0 w 2208029"/>
              <a:gd name="connsiteY0" fmla="*/ 368012 h 2854842"/>
              <a:gd name="connsiteX1" fmla="*/ 368012 w 2208029"/>
              <a:gd name="connsiteY1" fmla="*/ 0 h 2854842"/>
              <a:gd name="connsiteX2" fmla="*/ 814520 w 2208029"/>
              <a:gd name="connsiteY2" fmla="*/ 0 h 2854842"/>
              <a:gd name="connsiteX3" fmla="*/ 1261028 w 2208029"/>
              <a:gd name="connsiteY3" fmla="*/ 0 h 2854842"/>
              <a:gd name="connsiteX4" fmla="*/ 1840017 w 2208029"/>
              <a:gd name="connsiteY4" fmla="*/ 0 h 2854842"/>
              <a:gd name="connsiteX5" fmla="*/ 2208029 w 2208029"/>
              <a:gd name="connsiteY5" fmla="*/ 368012 h 2854842"/>
              <a:gd name="connsiteX6" fmla="*/ 2208029 w 2208029"/>
              <a:gd name="connsiteY6" fmla="*/ 940093 h 2854842"/>
              <a:gd name="connsiteX7" fmla="*/ 2208029 w 2208029"/>
              <a:gd name="connsiteY7" fmla="*/ 1406233 h 2854842"/>
              <a:gd name="connsiteX8" fmla="*/ 2208029 w 2208029"/>
              <a:gd name="connsiteY8" fmla="*/ 1957126 h 2854842"/>
              <a:gd name="connsiteX9" fmla="*/ 2208029 w 2208029"/>
              <a:gd name="connsiteY9" fmla="*/ 2486830 h 2854842"/>
              <a:gd name="connsiteX10" fmla="*/ 1840017 w 2208029"/>
              <a:gd name="connsiteY10" fmla="*/ 2854842 h 2854842"/>
              <a:gd name="connsiteX11" fmla="*/ 1319909 w 2208029"/>
              <a:gd name="connsiteY11" fmla="*/ 2854842 h 2854842"/>
              <a:gd name="connsiteX12" fmla="*/ 814520 w 2208029"/>
              <a:gd name="connsiteY12" fmla="*/ 2854842 h 2854842"/>
              <a:gd name="connsiteX13" fmla="*/ 368012 w 2208029"/>
              <a:gd name="connsiteY13" fmla="*/ 2854842 h 2854842"/>
              <a:gd name="connsiteX14" fmla="*/ 0 w 2208029"/>
              <a:gd name="connsiteY14" fmla="*/ 2486830 h 2854842"/>
              <a:gd name="connsiteX15" fmla="*/ 0 w 2208029"/>
              <a:gd name="connsiteY15" fmla="*/ 1914749 h 2854842"/>
              <a:gd name="connsiteX16" fmla="*/ 0 w 2208029"/>
              <a:gd name="connsiteY16" fmla="*/ 1427421 h 2854842"/>
              <a:gd name="connsiteX17" fmla="*/ 0 w 2208029"/>
              <a:gd name="connsiteY17" fmla="*/ 876528 h 2854842"/>
              <a:gd name="connsiteX18" fmla="*/ 0 w 2208029"/>
              <a:gd name="connsiteY18" fmla="*/ 368012 h 285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08029" h="2854842" fill="none" extrusionOk="0">
                <a:moveTo>
                  <a:pt x="0" y="368012"/>
                </a:moveTo>
                <a:cubicBezTo>
                  <a:pt x="-29159" y="212312"/>
                  <a:pt x="161298" y="30903"/>
                  <a:pt x="368012" y="0"/>
                </a:cubicBezTo>
                <a:cubicBezTo>
                  <a:pt x="538360" y="-20056"/>
                  <a:pt x="695250" y="2344"/>
                  <a:pt x="814520" y="0"/>
                </a:cubicBezTo>
                <a:cubicBezTo>
                  <a:pt x="933790" y="-2344"/>
                  <a:pt x="1039659" y="24100"/>
                  <a:pt x="1261028" y="0"/>
                </a:cubicBezTo>
                <a:cubicBezTo>
                  <a:pt x="1482397" y="-24100"/>
                  <a:pt x="1647287" y="56792"/>
                  <a:pt x="1840017" y="0"/>
                </a:cubicBezTo>
                <a:cubicBezTo>
                  <a:pt x="2016328" y="-11734"/>
                  <a:pt x="2222535" y="106363"/>
                  <a:pt x="2208029" y="368012"/>
                </a:cubicBezTo>
                <a:cubicBezTo>
                  <a:pt x="2264203" y="492413"/>
                  <a:pt x="2177165" y="795735"/>
                  <a:pt x="2208029" y="940093"/>
                </a:cubicBezTo>
                <a:cubicBezTo>
                  <a:pt x="2238893" y="1084451"/>
                  <a:pt x="2189281" y="1203821"/>
                  <a:pt x="2208029" y="1406233"/>
                </a:cubicBezTo>
                <a:cubicBezTo>
                  <a:pt x="2226777" y="1608645"/>
                  <a:pt x="2143593" y="1683980"/>
                  <a:pt x="2208029" y="1957126"/>
                </a:cubicBezTo>
                <a:cubicBezTo>
                  <a:pt x="2272465" y="2230272"/>
                  <a:pt x="2166385" y="2342410"/>
                  <a:pt x="2208029" y="2486830"/>
                </a:cubicBezTo>
                <a:cubicBezTo>
                  <a:pt x="2155702" y="2666354"/>
                  <a:pt x="2099578" y="2861405"/>
                  <a:pt x="1840017" y="2854842"/>
                </a:cubicBezTo>
                <a:cubicBezTo>
                  <a:pt x="1604791" y="2873468"/>
                  <a:pt x="1454017" y="2795798"/>
                  <a:pt x="1319909" y="2854842"/>
                </a:cubicBezTo>
                <a:cubicBezTo>
                  <a:pt x="1185801" y="2913886"/>
                  <a:pt x="987476" y="2808755"/>
                  <a:pt x="814520" y="2854842"/>
                </a:cubicBezTo>
                <a:cubicBezTo>
                  <a:pt x="641564" y="2900929"/>
                  <a:pt x="500784" y="2839634"/>
                  <a:pt x="368012" y="2854842"/>
                </a:cubicBezTo>
                <a:cubicBezTo>
                  <a:pt x="158228" y="2864207"/>
                  <a:pt x="30644" y="2656900"/>
                  <a:pt x="0" y="2486830"/>
                </a:cubicBezTo>
                <a:cubicBezTo>
                  <a:pt x="-9010" y="2371958"/>
                  <a:pt x="15054" y="2090910"/>
                  <a:pt x="0" y="1914749"/>
                </a:cubicBezTo>
                <a:cubicBezTo>
                  <a:pt x="-15054" y="1738588"/>
                  <a:pt x="42121" y="1667207"/>
                  <a:pt x="0" y="1427421"/>
                </a:cubicBezTo>
                <a:cubicBezTo>
                  <a:pt x="-42121" y="1187635"/>
                  <a:pt x="61290" y="1106366"/>
                  <a:pt x="0" y="876528"/>
                </a:cubicBezTo>
                <a:cubicBezTo>
                  <a:pt x="-61290" y="646690"/>
                  <a:pt x="50307" y="487829"/>
                  <a:pt x="0" y="368012"/>
                </a:cubicBezTo>
                <a:close/>
              </a:path>
              <a:path w="2208029" h="2854842" stroke="0" extrusionOk="0">
                <a:moveTo>
                  <a:pt x="0" y="368012"/>
                </a:moveTo>
                <a:cubicBezTo>
                  <a:pt x="-5931" y="143698"/>
                  <a:pt x="153827" y="3046"/>
                  <a:pt x="368012" y="0"/>
                </a:cubicBezTo>
                <a:cubicBezTo>
                  <a:pt x="580508" y="-1854"/>
                  <a:pt x="697497" y="44995"/>
                  <a:pt x="843960" y="0"/>
                </a:cubicBezTo>
                <a:cubicBezTo>
                  <a:pt x="990423" y="-44995"/>
                  <a:pt x="1146031" y="23651"/>
                  <a:pt x="1290468" y="0"/>
                </a:cubicBezTo>
                <a:cubicBezTo>
                  <a:pt x="1434905" y="-23651"/>
                  <a:pt x="1701002" y="59586"/>
                  <a:pt x="1840017" y="0"/>
                </a:cubicBezTo>
                <a:cubicBezTo>
                  <a:pt x="2020662" y="-21337"/>
                  <a:pt x="2198365" y="149827"/>
                  <a:pt x="2208029" y="368012"/>
                </a:cubicBezTo>
                <a:cubicBezTo>
                  <a:pt x="2233653" y="477661"/>
                  <a:pt x="2197611" y="771479"/>
                  <a:pt x="2208029" y="876528"/>
                </a:cubicBezTo>
                <a:cubicBezTo>
                  <a:pt x="2218447" y="981577"/>
                  <a:pt x="2195873" y="1247593"/>
                  <a:pt x="2208029" y="1342668"/>
                </a:cubicBezTo>
                <a:cubicBezTo>
                  <a:pt x="2220185" y="1437743"/>
                  <a:pt x="2152334" y="1726883"/>
                  <a:pt x="2208029" y="1914749"/>
                </a:cubicBezTo>
                <a:cubicBezTo>
                  <a:pt x="2263724" y="2102615"/>
                  <a:pt x="2185905" y="2328683"/>
                  <a:pt x="2208029" y="2486830"/>
                </a:cubicBezTo>
                <a:cubicBezTo>
                  <a:pt x="2171917" y="2677833"/>
                  <a:pt x="2073333" y="2865894"/>
                  <a:pt x="1840017" y="2854842"/>
                </a:cubicBezTo>
                <a:cubicBezTo>
                  <a:pt x="1629766" y="2891656"/>
                  <a:pt x="1545302" y="2817278"/>
                  <a:pt x="1364069" y="2854842"/>
                </a:cubicBezTo>
                <a:cubicBezTo>
                  <a:pt x="1182836" y="2892406"/>
                  <a:pt x="1106904" y="2803431"/>
                  <a:pt x="888120" y="2854842"/>
                </a:cubicBezTo>
                <a:cubicBezTo>
                  <a:pt x="669336" y="2906253"/>
                  <a:pt x="612752" y="2854623"/>
                  <a:pt x="368012" y="2854842"/>
                </a:cubicBezTo>
                <a:cubicBezTo>
                  <a:pt x="133350" y="2857711"/>
                  <a:pt x="10801" y="2635756"/>
                  <a:pt x="0" y="2486830"/>
                </a:cubicBezTo>
                <a:cubicBezTo>
                  <a:pt x="-39988" y="2329486"/>
                  <a:pt x="19447" y="2229038"/>
                  <a:pt x="0" y="2020690"/>
                </a:cubicBezTo>
                <a:cubicBezTo>
                  <a:pt x="-19447" y="1812342"/>
                  <a:pt x="38700" y="1603188"/>
                  <a:pt x="0" y="1490986"/>
                </a:cubicBezTo>
                <a:cubicBezTo>
                  <a:pt x="-38700" y="1378784"/>
                  <a:pt x="49511" y="1174029"/>
                  <a:pt x="0" y="1024846"/>
                </a:cubicBezTo>
                <a:cubicBezTo>
                  <a:pt x="-49511" y="875663"/>
                  <a:pt x="4219" y="655068"/>
                  <a:pt x="0" y="368012"/>
                </a:cubicBezTo>
                <a:close/>
              </a:path>
            </a:pathLst>
          </a:custGeom>
          <a:solidFill>
            <a:srgbClr val="5DC8D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997968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2" descr="Travelling Hot Air Balloon Sticker by SlugBugg">
            <a:extLst>
              <a:ext uri="{FF2B5EF4-FFF2-40B4-BE49-F238E27FC236}">
                <a16:creationId xmlns:a16="http://schemas.microsoft.com/office/drawing/2014/main" id="{733919ED-D98E-41EB-8EAA-5E190AD7368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14" y="1975883"/>
            <a:ext cx="2480931" cy="24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3D34590-718F-4FAE-A2F1-565745B5D430}"/>
              </a:ext>
            </a:extLst>
          </p:cNvPr>
          <p:cNvSpPr/>
          <p:nvPr/>
        </p:nvSpPr>
        <p:spPr>
          <a:xfrm>
            <a:off x="4983124" y="3726711"/>
            <a:ext cx="2208029" cy="2854842"/>
          </a:xfrm>
          <a:custGeom>
            <a:avLst/>
            <a:gdLst>
              <a:gd name="connsiteX0" fmla="*/ 0 w 2208029"/>
              <a:gd name="connsiteY0" fmla="*/ 368012 h 2854842"/>
              <a:gd name="connsiteX1" fmla="*/ 368012 w 2208029"/>
              <a:gd name="connsiteY1" fmla="*/ 0 h 2854842"/>
              <a:gd name="connsiteX2" fmla="*/ 829240 w 2208029"/>
              <a:gd name="connsiteY2" fmla="*/ 0 h 2854842"/>
              <a:gd name="connsiteX3" fmla="*/ 1349349 w 2208029"/>
              <a:gd name="connsiteY3" fmla="*/ 0 h 2854842"/>
              <a:gd name="connsiteX4" fmla="*/ 1840017 w 2208029"/>
              <a:gd name="connsiteY4" fmla="*/ 0 h 2854842"/>
              <a:gd name="connsiteX5" fmla="*/ 2208029 w 2208029"/>
              <a:gd name="connsiteY5" fmla="*/ 368012 h 2854842"/>
              <a:gd name="connsiteX6" fmla="*/ 2208029 w 2208029"/>
              <a:gd name="connsiteY6" fmla="*/ 897717 h 2854842"/>
              <a:gd name="connsiteX7" fmla="*/ 2208029 w 2208029"/>
              <a:gd name="connsiteY7" fmla="*/ 1448609 h 2854842"/>
              <a:gd name="connsiteX8" fmla="*/ 2208029 w 2208029"/>
              <a:gd name="connsiteY8" fmla="*/ 2020690 h 2854842"/>
              <a:gd name="connsiteX9" fmla="*/ 2208029 w 2208029"/>
              <a:gd name="connsiteY9" fmla="*/ 2486830 h 2854842"/>
              <a:gd name="connsiteX10" fmla="*/ 1840017 w 2208029"/>
              <a:gd name="connsiteY10" fmla="*/ 2854842 h 2854842"/>
              <a:gd name="connsiteX11" fmla="*/ 1378789 w 2208029"/>
              <a:gd name="connsiteY11" fmla="*/ 2854842 h 2854842"/>
              <a:gd name="connsiteX12" fmla="*/ 873400 w 2208029"/>
              <a:gd name="connsiteY12" fmla="*/ 2854842 h 2854842"/>
              <a:gd name="connsiteX13" fmla="*/ 368012 w 2208029"/>
              <a:gd name="connsiteY13" fmla="*/ 2854842 h 2854842"/>
              <a:gd name="connsiteX14" fmla="*/ 0 w 2208029"/>
              <a:gd name="connsiteY14" fmla="*/ 2486830 h 2854842"/>
              <a:gd name="connsiteX15" fmla="*/ 0 w 2208029"/>
              <a:gd name="connsiteY15" fmla="*/ 1935937 h 2854842"/>
              <a:gd name="connsiteX16" fmla="*/ 0 w 2208029"/>
              <a:gd name="connsiteY16" fmla="*/ 1427421 h 2854842"/>
              <a:gd name="connsiteX17" fmla="*/ 0 w 2208029"/>
              <a:gd name="connsiteY17" fmla="*/ 918905 h 2854842"/>
              <a:gd name="connsiteX18" fmla="*/ 0 w 2208029"/>
              <a:gd name="connsiteY18" fmla="*/ 368012 h 285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08029" h="2854842" fill="none" extrusionOk="0">
                <a:moveTo>
                  <a:pt x="0" y="368012"/>
                </a:moveTo>
                <a:cubicBezTo>
                  <a:pt x="-9488" y="134691"/>
                  <a:pt x="189270" y="-10066"/>
                  <a:pt x="368012" y="0"/>
                </a:cubicBezTo>
                <a:cubicBezTo>
                  <a:pt x="556027" y="-7717"/>
                  <a:pt x="602410" y="49389"/>
                  <a:pt x="829240" y="0"/>
                </a:cubicBezTo>
                <a:cubicBezTo>
                  <a:pt x="1056070" y="-49389"/>
                  <a:pt x="1108243" y="19356"/>
                  <a:pt x="1349349" y="0"/>
                </a:cubicBezTo>
                <a:cubicBezTo>
                  <a:pt x="1590455" y="-19356"/>
                  <a:pt x="1674612" y="5320"/>
                  <a:pt x="1840017" y="0"/>
                </a:cubicBezTo>
                <a:cubicBezTo>
                  <a:pt x="2047237" y="15782"/>
                  <a:pt x="2237963" y="111831"/>
                  <a:pt x="2208029" y="368012"/>
                </a:cubicBezTo>
                <a:cubicBezTo>
                  <a:pt x="2235460" y="622358"/>
                  <a:pt x="2187957" y="646232"/>
                  <a:pt x="2208029" y="897717"/>
                </a:cubicBezTo>
                <a:cubicBezTo>
                  <a:pt x="2228101" y="1149203"/>
                  <a:pt x="2167073" y="1264823"/>
                  <a:pt x="2208029" y="1448609"/>
                </a:cubicBezTo>
                <a:cubicBezTo>
                  <a:pt x="2248985" y="1632395"/>
                  <a:pt x="2141167" y="1803439"/>
                  <a:pt x="2208029" y="2020690"/>
                </a:cubicBezTo>
                <a:cubicBezTo>
                  <a:pt x="2274891" y="2237941"/>
                  <a:pt x="2157360" y="2382708"/>
                  <a:pt x="2208029" y="2486830"/>
                </a:cubicBezTo>
                <a:cubicBezTo>
                  <a:pt x="2199864" y="2711752"/>
                  <a:pt x="2007051" y="2853605"/>
                  <a:pt x="1840017" y="2854842"/>
                </a:cubicBezTo>
                <a:cubicBezTo>
                  <a:pt x="1660216" y="2884715"/>
                  <a:pt x="1503125" y="2832499"/>
                  <a:pt x="1378789" y="2854842"/>
                </a:cubicBezTo>
                <a:cubicBezTo>
                  <a:pt x="1254453" y="2877185"/>
                  <a:pt x="1084885" y="2810542"/>
                  <a:pt x="873400" y="2854842"/>
                </a:cubicBezTo>
                <a:cubicBezTo>
                  <a:pt x="661915" y="2899142"/>
                  <a:pt x="590712" y="2852410"/>
                  <a:pt x="368012" y="2854842"/>
                </a:cubicBezTo>
                <a:cubicBezTo>
                  <a:pt x="166651" y="2840885"/>
                  <a:pt x="-5416" y="2704992"/>
                  <a:pt x="0" y="2486830"/>
                </a:cubicBezTo>
                <a:cubicBezTo>
                  <a:pt x="-44091" y="2247763"/>
                  <a:pt x="48713" y="2164447"/>
                  <a:pt x="0" y="1935937"/>
                </a:cubicBezTo>
                <a:cubicBezTo>
                  <a:pt x="-48713" y="1707427"/>
                  <a:pt x="24735" y="1638957"/>
                  <a:pt x="0" y="1427421"/>
                </a:cubicBezTo>
                <a:cubicBezTo>
                  <a:pt x="-24735" y="1215885"/>
                  <a:pt x="8363" y="1152078"/>
                  <a:pt x="0" y="918905"/>
                </a:cubicBezTo>
                <a:cubicBezTo>
                  <a:pt x="-8363" y="685732"/>
                  <a:pt x="52029" y="576509"/>
                  <a:pt x="0" y="368012"/>
                </a:cubicBezTo>
                <a:close/>
              </a:path>
              <a:path w="2208029" h="2854842" stroke="0" extrusionOk="0">
                <a:moveTo>
                  <a:pt x="0" y="368012"/>
                </a:moveTo>
                <a:cubicBezTo>
                  <a:pt x="394" y="181691"/>
                  <a:pt x="170611" y="-12062"/>
                  <a:pt x="368012" y="0"/>
                </a:cubicBezTo>
                <a:cubicBezTo>
                  <a:pt x="581291" y="-204"/>
                  <a:pt x="758742" y="47971"/>
                  <a:pt x="888120" y="0"/>
                </a:cubicBezTo>
                <a:cubicBezTo>
                  <a:pt x="1017498" y="-47971"/>
                  <a:pt x="1241034" y="30575"/>
                  <a:pt x="1378789" y="0"/>
                </a:cubicBezTo>
                <a:cubicBezTo>
                  <a:pt x="1516544" y="-30575"/>
                  <a:pt x="1631646" y="27475"/>
                  <a:pt x="1840017" y="0"/>
                </a:cubicBezTo>
                <a:cubicBezTo>
                  <a:pt x="2046355" y="-6976"/>
                  <a:pt x="2179721" y="170024"/>
                  <a:pt x="2208029" y="368012"/>
                </a:cubicBezTo>
                <a:cubicBezTo>
                  <a:pt x="2223960" y="560139"/>
                  <a:pt x="2202090" y="668600"/>
                  <a:pt x="2208029" y="834152"/>
                </a:cubicBezTo>
                <a:cubicBezTo>
                  <a:pt x="2213968" y="999704"/>
                  <a:pt x="2193076" y="1139548"/>
                  <a:pt x="2208029" y="1300292"/>
                </a:cubicBezTo>
                <a:cubicBezTo>
                  <a:pt x="2222982" y="1461036"/>
                  <a:pt x="2200953" y="1560630"/>
                  <a:pt x="2208029" y="1766432"/>
                </a:cubicBezTo>
                <a:cubicBezTo>
                  <a:pt x="2215105" y="1972234"/>
                  <a:pt x="2178223" y="2198582"/>
                  <a:pt x="2208029" y="2486830"/>
                </a:cubicBezTo>
                <a:cubicBezTo>
                  <a:pt x="2211189" y="2668075"/>
                  <a:pt x="2045658" y="2883179"/>
                  <a:pt x="1840017" y="2854842"/>
                </a:cubicBezTo>
                <a:cubicBezTo>
                  <a:pt x="1681771" y="2902239"/>
                  <a:pt x="1528431" y="2828789"/>
                  <a:pt x="1393509" y="2854842"/>
                </a:cubicBezTo>
                <a:cubicBezTo>
                  <a:pt x="1258587" y="2880895"/>
                  <a:pt x="1132199" y="2850039"/>
                  <a:pt x="873400" y="2854842"/>
                </a:cubicBezTo>
                <a:cubicBezTo>
                  <a:pt x="614601" y="2859645"/>
                  <a:pt x="611513" y="2795044"/>
                  <a:pt x="368012" y="2854842"/>
                </a:cubicBezTo>
                <a:cubicBezTo>
                  <a:pt x="112902" y="2869802"/>
                  <a:pt x="-15779" y="2678141"/>
                  <a:pt x="0" y="2486830"/>
                </a:cubicBezTo>
                <a:cubicBezTo>
                  <a:pt x="-4869" y="2270534"/>
                  <a:pt x="44152" y="2033523"/>
                  <a:pt x="0" y="1914749"/>
                </a:cubicBezTo>
                <a:cubicBezTo>
                  <a:pt x="-44152" y="1795975"/>
                  <a:pt x="15305" y="1583897"/>
                  <a:pt x="0" y="1406233"/>
                </a:cubicBezTo>
                <a:cubicBezTo>
                  <a:pt x="-15305" y="1228569"/>
                  <a:pt x="62042" y="1028047"/>
                  <a:pt x="0" y="855340"/>
                </a:cubicBezTo>
                <a:cubicBezTo>
                  <a:pt x="-62042" y="682633"/>
                  <a:pt x="36024" y="512939"/>
                  <a:pt x="0" y="368012"/>
                </a:cubicBezTo>
                <a:close/>
              </a:path>
            </a:pathLst>
          </a:custGeom>
          <a:solidFill>
            <a:srgbClr val="78AC9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8940611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2" descr="Travelling Hot Air Balloon Sticker by SlugBugg">
            <a:extLst>
              <a:ext uri="{FF2B5EF4-FFF2-40B4-BE49-F238E27FC236}">
                <a16:creationId xmlns:a16="http://schemas.microsoft.com/office/drawing/2014/main" id="{A88321FF-310D-481F-85C5-597B40B6B48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165" y="1975883"/>
            <a:ext cx="2480931" cy="24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11E3F9B-7FFD-4033-8900-62788278D832}"/>
              </a:ext>
            </a:extLst>
          </p:cNvPr>
          <p:cNvSpPr/>
          <p:nvPr/>
        </p:nvSpPr>
        <p:spPr>
          <a:xfrm>
            <a:off x="9005775" y="3750775"/>
            <a:ext cx="2208029" cy="2854842"/>
          </a:xfrm>
          <a:custGeom>
            <a:avLst/>
            <a:gdLst>
              <a:gd name="connsiteX0" fmla="*/ 0 w 2208029"/>
              <a:gd name="connsiteY0" fmla="*/ 368012 h 2854842"/>
              <a:gd name="connsiteX1" fmla="*/ 368012 w 2208029"/>
              <a:gd name="connsiteY1" fmla="*/ 0 h 2854842"/>
              <a:gd name="connsiteX2" fmla="*/ 843960 w 2208029"/>
              <a:gd name="connsiteY2" fmla="*/ 0 h 2854842"/>
              <a:gd name="connsiteX3" fmla="*/ 1290468 w 2208029"/>
              <a:gd name="connsiteY3" fmla="*/ 0 h 2854842"/>
              <a:gd name="connsiteX4" fmla="*/ 1840017 w 2208029"/>
              <a:gd name="connsiteY4" fmla="*/ 0 h 2854842"/>
              <a:gd name="connsiteX5" fmla="*/ 2208029 w 2208029"/>
              <a:gd name="connsiteY5" fmla="*/ 368012 h 2854842"/>
              <a:gd name="connsiteX6" fmla="*/ 2208029 w 2208029"/>
              <a:gd name="connsiteY6" fmla="*/ 876528 h 2854842"/>
              <a:gd name="connsiteX7" fmla="*/ 2208029 w 2208029"/>
              <a:gd name="connsiteY7" fmla="*/ 1427421 h 2854842"/>
              <a:gd name="connsiteX8" fmla="*/ 2208029 w 2208029"/>
              <a:gd name="connsiteY8" fmla="*/ 1978314 h 2854842"/>
              <a:gd name="connsiteX9" fmla="*/ 2208029 w 2208029"/>
              <a:gd name="connsiteY9" fmla="*/ 2486830 h 2854842"/>
              <a:gd name="connsiteX10" fmla="*/ 1840017 w 2208029"/>
              <a:gd name="connsiteY10" fmla="*/ 2854842 h 2854842"/>
              <a:gd name="connsiteX11" fmla="*/ 1378789 w 2208029"/>
              <a:gd name="connsiteY11" fmla="*/ 2854842 h 2854842"/>
              <a:gd name="connsiteX12" fmla="*/ 873400 w 2208029"/>
              <a:gd name="connsiteY12" fmla="*/ 2854842 h 2854842"/>
              <a:gd name="connsiteX13" fmla="*/ 368012 w 2208029"/>
              <a:gd name="connsiteY13" fmla="*/ 2854842 h 2854842"/>
              <a:gd name="connsiteX14" fmla="*/ 0 w 2208029"/>
              <a:gd name="connsiteY14" fmla="*/ 2486830 h 2854842"/>
              <a:gd name="connsiteX15" fmla="*/ 0 w 2208029"/>
              <a:gd name="connsiteY15" fmla="*/ 1999502 h 2854842"/>
              <a:gd name="connsiteX16" fmla="*/ 0 w 2208029"/>
              <a:gd name="connsiteY16" fmla="*/ 1512174 h 2854842"/>
              <a:gd name="connsiteX17" fmla="*/ 0 w 2208029"/>
              <a:gd name="connsiteY17" fmla="*/ 982469 h 2854842"/>
              <a:gd name="connsiteX18" fmla="*/ 0 w 2208029"/>
              <a:gd name="connsiteY18" fmla="*/ 368012 h 285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08029" h="2854842" fill="none" extrusionOk="0">
                <a:moveTo>
                  <a:pt x="0" y="368012"/>
                </a:moveTo>
                <a:cubicBezTo>
                  <a:pt x="14609" y="140198"/>
                  <a:pt x="166259" y="-30943"/>
                  <a:pt x="368012" y="0"/>
                </a:cubicBezTo>
                <a:cubicBezTo>
                  <a:pt x="551517" y="-9467"/>
                  <a:pt x="634582" y="14737"/>
                  <a:pt x="843960" y="0"/>
                </a:cubicBezTo>
                <a:cubicBezTo>
                  <a:pt x="1053338" y="-14737"/>
                  <a:pt x="1119649" y="52363"/>
                  <a:pt x="1290468" y="0"/>
                </a:cubicBezTo>
                <a:cubicBezTo>
                  <a:pt x="1461287" y="-52363"/>
                  <a:pt x="1578655" y="32483"/>
                  <a:pt x="1840017" y="0"/>
                </a:cubicBezTo>
                <a:cubicBezTo>
                  <a:pt x="2049962" y="-38039"/>
                  <a:pt x="2228046" y="179012"/>
                  <a:pt x="2208029" y="368012"/>
                </a:cubicBezTo>
                <a:cubicBezTo>
                  <a:pt x="2264996" y="618036"/>
                  <a:pt x="2165661" y="738870"/>
                  <a:pt x="2208029" y="876528"/>
                </a:cubicBezTo>
                <a:cubicBezTo>
                  <a:pt x="2250397" y="1014186"/>
                  <a:pt x="2187542" y="1167856"/>
                  <a:pt x="2208029" y="1427421"/>
                </a:cubicBezTo>
                <a:cubicBezTo>
                  <a:pt x="2228516" y="1686986"/>
                  <a:pt x="2189578" y="1779404"/>
                  <a:pt x="2208029" y="1978314"/>
                </a:cubicBezTo>
                <a:cubicBezTo>
                  <a:pt x="2226480" y="2177224"/>
                  <a:pt x="2202847" y="2264263"/>
                  <a:pt x="2208029" y="2486830"/>
                </a:cubicBezTo>
                <a:cubicBezTo>
                  <a:pt x="2218360" y="2704933"/>
                  <a:pt x="2039917" y="2842348"/>
                  <a:pt x="1840017" y="2854842"/>
                </a:cubicBezTo>
                <a:cubicBezTo>
                  <a:pt x="1745274" y="2858871"/>
                  <a:pt x="1519617" y="2801014"/>
                  <a:pt x="1378789" y="2854842"/>
                </a:cubicBezTo>
                <a:cubicBezTo>
                  <a:pt x="1237961" y="2908670"/>
                  <a:pt x="974576" y="2850644"/>
                  <a:pt x="873400" y="2854842"/>
                </a:cubicBezTo>
                <a:cubicBezTo>
                  <a:pt x="772224" y="2859040"/>
                  <a:pt x="497462" y="2838208"/>
                  <a:pt x="368012" y="2854842"/>
                </a:cubicBezTo>
                <a:cubicBezTo>
                  <a:pt x="164599" y="2813347"/>
                  <a:pt x="-24987" y="2670903"/>
                  <a:pt x="0" y="2486830"/>
                </a:cubicBezTo>
                <a:cubicBezTo>
                  <a:pt x="-56152" y="2320668"/>
                  <a:pt x="45627" y="2219927"/>
                  <a:pt x="0" y="1999502"/>
                </a:cubicBezTo>
                <a:cubicBezTo>
                  <a:pt x="-45627" y="1779077"/>
                  <a:pt x="7653" y="1750199"/>
                  <a:pt x="0" y="1512174"/>
                </a:cubicBezTo>
                <a:cubicBezTo>
                  <a:pt x="-7653" y="1274149"/>
                  <a:pt x="59275" y="1155355"/>
                  <a:pt x="0" y="982469"/>
                </a:cubicBezTo>
                <a:cubicBezTo>
                  <a:pt x="-59275" y="809583"/>
                  <a:pt x="61116" y="634639"/>
                  <a:pt x="0" y="368012"/>
                </a:cubicBezTo>
                <a:close/>
              </a:path>
              <a:path w="2208029" h="2854842" stroke="0" extrusionOk="0">
                <a:moveTo>
                  <a:pt x="0" y="368012"/>
                </a:moveTo>
                <a:cubicBezTo>
                  <a:pt x="-2473" y="157571"/>
                  <a:pt x="216521" y="-14266"/>
                  <a:pt x="368012" y="0"/>
                </a:cubicBezTo>
                <a:cubicBezTo>
                  <a:pt x="616244" y="-62278"/>
                  <a:pt x="744174" y="41257"/>
                  <a:pt x="888120" y="0"/>
                </a:cubicBezTo>
                <a:cubicBezTo>
                  <a:pt x="1032066" y="-41257"/>
                  <a:pt x="1198579" y="9135"/>
                  <a:pt x="1408229" y="0"/>
                </a:cubicBezTo>
                <a:cubicBezTo>
                  <a:pt x="1617879" y="-9135"/>
                  <a:pt x="1638367" y="30993"/>
                  <a:pt x="1840017" y="0"/>
                </a:cubicBezTo>
                <a:cubicBezTo>
                  <a:pt x="2029565" y="15316"/>
                  <a:pt x="2200120" y="164960"/>
                  <a:pt x="2208029" y="368012"/>
                </a:cubicBezTo>
                <a:cubicBezTo>
                  <a:pt x="2248470" y="629081"/>
                  <a:pt x="2148138" y="764382"/>
                  <a:pt x="2208029" y="940093"/>
                </a:cubicBezTo>
                <a:cubicBezTo>
                  <a:pt x="2267920" y="1115804"/>
                  <a:pt x="2163447" y="1238309"/>
                  <a:pt x="2208029" y="1427421"/>
                </a:cubicBezTo>
                <a:cubicBezTo>
                  <a:pt x="2252611" y="1616533"/>
                  <a:pt x="2175335" y="1823456"/>
                  <a:pt x="2208029" y="1935937"/>
                </a:cubicBezTo>
                <a:cubicBezTo>
                  <a:pt x="2240723" y="2048418"/>
                  <a:pt x="2201764" y="2321028"/>
                  <a:pt x="2208029" y="2486830"/>
                </a:cubicBezTo>
                <a:cubicBezTo>
                  <a:pt x="2211095" y="2633022"/>
                  <a:pt x="2041459" y="2875614"/>
                  <a:pt x="1840017" y="2854842"/>
                </a:cubicBezTo>
                <a:cubicBezTo>
                  <a:pt x="1656109" y="2905830"/>
                  <a:pt x="1488251" y="2804007"/>
                  <a:pt x="1349349" y="2854842"/>
                </a:cubicBezTo>
                <a:cubicBezTo>
                  <a:pt x="1210447" y="2905677"/>
                  <a:pt x="1041207" y="2802611"/>
                  <a:pt x="902840" y="2854842"/>
                </a:cubicBezTo>
                <a:cubicBezTo>
                  <a:pt x="764473" y="2907073"/>
                  <a:pt x="537961" y="2832742"/>
                  <a:pt x="368012" y="2854842"/>
                </a:cubicBezTo>
                <a:cubicBezTo>
                  <a:pt x="182215" y="2851919"/>
                  <a:pt x="-23953" y="2704617"/>
                  <a:pt x="0" y="2486830"/>
                </a:cubicBezTo>
                <a:cubicBezTo>
                  <a:pt x="-46466" y="2286214"/>
                  <a:pt x="17690" y="2115249"/>
                  <a:pt x="0" y="1978314"/>
                </a:cubicBezTo>
                <a:cubicBezTo>
                  <a:pt x="-17690" y="1841379"/>
                  <a:pt x="7110" y="1638275"/>
                  <a:pt x="0" y="1427421"/>
                </a:cubicBezTo>
                <a:cubicBezTo>
                  <a:pt x="-7110" y="1216567"/>
                  <a:pt x="24073" y="1060850"/>
                  <a:pt x="0" y="961281"/>
                </a:cubicBezTo>
                <a:cubicBezTo>
                  <a:pt x="-24073" y="861712"/>
                  <a:pt x="59148" y="494693"/>
                  <a:pt x="0" y="368012"/>
                </a:cubicBezTo>
                <a:close/>
              </a:path>
            </a:pathLst>
          </a:custGeom>
          <a:solidFill>
            <a:srgbClr val="F4889F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4632248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" descr="Travelling Hot Air Balloon Sticker by SlugBugg">
            <a:extLst>
              <a:ext uri="{FF2B5EF4-FFF2-40B4-BE49-F238E27FC236}">
                <a16:creationId xmlns:a16="http://schemas.microsoft.com/office/drawing/2014/main" id="{2E438ED3-F224-4DDD-84BE-E97F584444A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816" y="1975883"/>
            <a:ext cx="2480931" cy="24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C923E46-BFE8-48A7-9212-177F5AA76D19}"/>
              </a:ext>
            </a:extLst>
          </p:cNvPr>
          <p:cNvSpPr txBox="1"/>
          <p:nvPr/>
        </p:nvSpPr>
        <p:spPr>
          <a:xfrm>
            <a:off x="5428805" y="4646300"/>
            <a:ext cx="1546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FFF3DC"/>
                </a:solidFill>
                <a:latin typeface="Pacifico" panose="00000500000000000000" pitchFamily="2" charset="0"/>
              </a:rPr>
              <a:t>Trả</a:t>
            </a:r>
            <a:r>
              <a:rPr lang="en-US" sz="3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3000" dirty="0" err="1">
                <a:solidFill>
                  <a:srgbClr val="FFF3DC"/>
                </a:solidFill>
                <a:latin typeface="Pacifico" panose="00000500000000000000" pitchFamily="2" charset="0"/>
              </a:rPr>
              <a:t>lời</a:t>
            </a:r>
            <a:r>
              <a:rPr lang="en-US" sz="3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3000" dirty="0" err="1">
                <a:solidFill>
                  <a:srgbClr val="FFF3DC"/>
                </a:solidFill>
                <a:latin typeface="Pacifico" panose="00000500000000000000" pitchFamily="2" charset="0"/>
              </a:rPr>
              <a:t>câu</a:t>
            </a:r>
            <a:r>
              <a:rPr lang="en-US" sz="3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3000" dirty="0" err="1">
                <a:solidFill>
                  <a:srgbClr val="FFF3DC"/>
                </a:solidFill>
                <a:latin typeface="Pacifico" panose="00000500000000000000" pitchFamily="2" charset="0"/>
              </a:rPr>
              <a:t>hỏi</a:t>
            </a:r>
            <a:endParaRPr lang="en-US" sz="3000" dirty="0">
              <a:solidFill>
                <a:srgbClr val="FFF3DC"/>
              </a:solidFill>
              <a:latin typeface="Pacifico" panose="000005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C490CD-60B7-410A-ABF3-CBE896B9C3E9}"/>
              </a:ext>
            </a:extLst>
          </p:cNvPr>
          <p:cNvSpPr txBox="1"/>
          <p:nvPr/>
        </p:nvSpPr>
        <p:spPr>
          <a:xfrm>
            <a:off x="1157782" y="4877132"/>
            <a:ext cx="18134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FFF3DC"/>
                </a:solidFill>
                <a:latin typeface="Pacifico" panose="00000500000000000000" pitchFamily="2" charset="0"/>
              </a:rPr>
              <a:t>Giới</a:t>
            </a:r>
            <a:r>
              <a:rPr lang="en-US" sz="3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3000" dirty="0" err="1">
                <a:solidFill>
                  <a:srgbClr val="FFF3DC"/>
                </a:solidFill>
                <a:latin typeface="Pacifico" panose="00000500000000000000" pitchFamily="2" charset="0"/>
              </a:rPr>
              <a:t>thiệu</a:t>
            </a:r>
            <a:endParaRPr lang="en-US" sz="3000" dirty="0">
              <a:solidFill>
                <a:srgbClr val="FFF3DC"/>
              </a:solidFill>
              <a:latin typeface="Pacifico" panose="000005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9B3B70-687B-49E7-B76D-44B741241DBD}"/>
              </a:ext>
            </a:extLst>
          </p:cNvPr>
          <p:cNvSpPr txBox="1"/>
          <p:nvPr/>
        </p:nvSpPr>
        <p:spPr>
          <a:xfrm>
            <a:off x="9409367" y="4868757"/>
            <a:ext cx="1439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FFF3DC"/>
                </a:solidFill>
                <a:latin typeface="Pacifico" panose="00000500000000000000" pitchFamily="2" charset="0"/>
              </a:rPr>
              <a:t>Liên</a:t>
            </a:r>
            <a:r>
              <a:rPr lang="en-US" sz="3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3000" dirty="0" err="1">
                <a:solidFill>
                  <a:srgbClr val="FFF3DC"/>
                </a:solidFill>
                <a:latin typeface="Pacifico" panose="00000500000000000000" pitchFamily="2" charset="0"/>
              </a:rPr>
              <a:t>hệ</a:t>
            </a:r>
            <a:endParaRPr lang="en-US" sz="3000" dirty="0">
              <a:solidFill>
                <a:srgbClr val="FFF3DC"/>
              </a:solidFill>
              <a:latin typeface="Pacifico" panose="00000500000000000000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3410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B4D5C9C-C874-406C-B275-E84A0F3BC460}"/>
              </a:ext>
            </a:extLst>
          </p:cNvPr>
          <p:cNvSpPr/>
          <p:nvPr/>
        </p:nvSpPr>
        <p:spPr>
          <a:xfrm>
            <a:off x="849086" y="365760"/>
            <a:ext cx="10371908" cy="6215793"/>
          </a:xfrm>
          <a:prstGeom prst="roundRect">
            <a:avLst/>
          </a:prstGeom>
          <a:solidFill>
            <a:srgbClr val="78A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164206-FAD1-4B05-97CB-E7EC479B7061}"/>
              </a:ext>
            </a:extLst>
          </p:cNvPr>
          <p:cNvSpPr txBox="1"/>
          <p:nvPr/>
        </p:nvSpPr>
        <p:spPr>
          <a:xfrm>
            <a:off x="4820701" y="365760"/>
            <a:ext cx="319989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err="1">
                <a:solidFill>
                  <a:srgbClr val="FFF3DC"/>
                </a:solidFill>
                <a:latin typeface="Pacifico" panose="00000500000000000000" pitchFamily="2" charset="0"/>
              </a:rPr>
              <a:t>Trả</a:t>
            </a:r>
            <a:r>
              <a:rPr lang="en-US" sz="35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3500" dirty="0" err="1">
                <a:solidFill>
                  <a:srgbClr val="FFF3DC"/>
                </a:solidFill>
                <a:latin typeface="Pacifico" panose="00000500000000000000" pitchFamily="2" charset="0"/>
              </a:rPr>
              <a:t>lời</a:t>
            </a:r>
            <a:r>
              <a:rPr lang="en-US" sz="35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3500" dirty="0" err="1">
                <a:solidFill>
                  <a:srgbClr val="FFF3DC"/>
                </a:solidFill>
                <a:latin typeface="Pacifico" panose="00000500000000000000" pitchFamily="2" charset="0"/>
              </a:rPr>
              <a:t>câu</a:t>
            </a:r>
            <a:r>
              <a:rPr lang="en-US" sz="35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3500" dirty="0" err="1">
                <a:solidFill>
                  <a:srgbClr val="FFF3DC"/>
                </a:solidFill>
                <a:latin typeface="Pacifico" panose="00000500000000000000" pitchFamily="2" charset="0"/>
              </a:rPr>
              <a:t>hỏi</a:t>
            </a:r>
            <a:endParaRPr lang="en-US" sz="3500" dirty="0">
              <a:solidFill>
                <a:srgbClr val="FFF3DC"/>
              </a:solidFill>
              <a:latin typeface="Pacifico" panose="00000500000000000000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02846BF-7606-4C49-92B3-CD754FE970EC}"/>
              </a:ext>
            </a:extLst>
          </p:cNvPr>
          <p:cNvSpPr/>
          <p:nvPr/>
        </p:nvSpPr>
        <p:spPr>
          <a:xfrm>
            <a:off x="849086" y="1580948"/>
            <a:ext cx="10371908" cy="927463"/>
          </a:xfrm>
          <a:custGeom>
            <a:avLst/>
            <a:gdLst>
              <a:gd name="connsiteX0" fmla="*/ 0 w 10371908"/>
              <a:gd name="connsiteY0" fmla="*/ 587828 h 927463"/>
              <a:gd name="connsiteX1" fmla="*/ 78377 w 10371908"/>
              <a:gd name="connsiteY1" fmla="*/ 535577 h 927463"/>
              <a:gd name="connsiteX2" fmla="*/ 457200 w 10371908"/>
              <a:gd name="connsiteY2" fmla="*/ 248194 h 927463"/>
              <a:gd name="connsiteX3" fmla="*/ 1371600 w 10371908"/>
              <a:gd name="connsiteY3" fmla="*/ 0 h 927463"/>
              <a:gd name="connsiteX4" fmla="*/ 1854925 w 10371908"/>
              <a:gd name="connsiteY4" fmla="*/ 65314 h 927463"/>
              <a:gd name="connsiteX5" fmla="*/ 2390503 w 10371908"/>
              <a:gd name="connsiteY5" fmla="*/ 365760 h 927463"/>
              <a:gd name="connsiteX6" fmla="*/ 2547257 w 10371908"/>
              <a:gd name="connsiteY6" fmla="*/ 457200 h 927463"/>
              <a:gd name="connsiteX7" fmla="*/ 2704011 w 10371908"/>
              <a:gd name="connsiteY7" fmla="*/ 561703 h 927463"/>
              <a:gd name="connsiteX8" fmla="*/ 3200400 w 10371908"/>
              <a:gd name="connsiteY8" fmla="*/ 770708 h 927463"/>
              <a:gd name="connsiteX9" fmla="*/ 3788228 w 10371908"/>
              <a:gd name="connsiteY9" fmla="*/ 757646 h 927463"/>
              <a:gd name="connsiteX10" fmla="*/ 4127863 w 10371908"/>
              <a:gd name="connsiteY10" fmla="*/ 613954 h 927463"/>
              <a:gd name="connsiteX11" fmla="*/ 4349931 w 10371908"/>
              <a:gd name="connsiteY11" fmla="*/ 522514 h 927463"/>
              <a:gd name="connsiteX12" fmla="*/ 4532811 w 10371908"/>
              <a:gd name="connsiteY12" fmla="*/ 444137 h 927463"/>
              <a:gd name="connsiteX13" fmla="*/ 4781005 w 10371908"/>
              <a:gd name="connsiteY13" fmla="*/ 365760 h 927463"/>
              <a:gd name="connsiteX14" fmla="*/ 5212080 w 10371908"/>
              <a:gd name="connsiteY14" fmla="*/ 300446 h 927463"/>
              <a:gd name="connsiteX15" fmla="*/ 5760720 w 10371908"/>
              <a:gd name="connsiteY15" fmla="*/ 313508 h 927463"/>
              <a:gd name="connsiteX16" fmla="*/ 6217920 w 10371908"/>
              <a:gd name="connsiteY16" fmla="*/ 470263 h 927463"/>
              <a:gd name="connsiteX17" fmla="*/ 6309360 w 10371908"/>
              <a:gd name="connsiteY17" fmla="*/ 535577 h 927463"/>
              <a:gd name="connsiteX18" fmla="*/ 6622868 w 10371908"/>
              <a:gd name="connsiteY18" fmla="*/ 731520 h 927463"/>
              <a:gd name="connsiteX19" fmla="*/ 6779623 w 10371908"/>
              <a:gd name="connsiteY19" fmla="*/ 822960 h 927463"/>
              <a:gd name="connsiteX20" fmla="*/ 6975565 w 10371908"/>
              <a:gd name="connsiteY20" fmla="*/ 888274 h 927463"/>
              <a:gd name="connsiteX21" fmla="*/ 7210697 w 10371908"/>
              <a:gd name="connsiteY21" fmla="*/ 927463 h 927463"/>
              <a:gd name="connsiteX22" fmla="*/ 7811588 w 10371908"/>
              <a:gd name="connsiteY22" fmla="*/ 757646 h 927463"/>
              <a:gd name="connsiteX23" fmla="*/ 7981405 w 10371908"/>
              <a:gd name="connsiteY23" fmla="*/ 666206 h 927463"/>
              <a:gd name="connsiteX24" fmla="*/ 8151223 w 10371908"/>
              <a:gd name="connsiteY24" fmla="*/ 613954 h 927463"/>
              <a:gd name="connsiteX25" fmla="*/ 8360228 w 10371908"/>
              <a:gd name="connsiteY25" fmla="*/ 535577 h 927463"/>
              <a:gd name="connsiteX26" fmla="*/ 8634548 w 10371908"/>
              <a:gd name="connsiteY26" fmla="*/ 431074 h 927463"/>
              <a:gd name="connsiteX27" fmla="*/ 8752114 w 10371908"/>
              <a:gd name="connsiteY27" fmla="*/ 391886 h 927463"/>
              <a:gd name="connsiteX28" fmla="*/ 8934994 w 10371908"/>
              <a:gd name="connsiteY28" fmla="*/ 378823 h 927463"/>
              <a:gd name="connsiteX29" fmla="*/ 9287691 w 10371908"/>
              <a:gd name="connsiteY29" fmla="*/ 404948 h 927463"/>
              <a:gd name="connsiteX30" fmla="*/ 9483634 w 10371908"/>
              <a:gd name="connsiteY30" fmla="*/ 457200 h 927463"/>
              <a:gd name="connsiteX31" fmla="*/ 9627325 w 10371908"/>
              <a:gd name="connsiteY31" fmla="*/ 522514 h 927463"/>
              <a:gd name="connsiteX32" fmla="*/ 9666514 w 10371908"/>
              <a:gd name="connsiteY32" fmla="*/ 535577 h 927463"/>
              <a:gd name="connsiteX33" fmla="*/ 9980023 w 10371908"/>
              <a:gd name="connsiteY33" fmla="*/ 587828 h 927463"/>
              <a:gd name="connsiteX34" fmla="*/ 10228217 w 10371908"/>
              <a:gd name="connsiteY34" fmla="*/ 574766 h 927463"/>
              <a:gd name="connsiteX35" fmla="*/ 10358845 w 10371908"/>
              <a:gd name="connsiteY35" fmla="*/ 509451 h 927463"/>
              <a:gd name="connsiteX36" fmla="*/ 10371908 w 10371908"/>
              <a:gd name="connsiteY36" fmla="*/ 496388 h 927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371908" h="927463">
                <a:moveTo>
                  <a:pt x="0" y="587828"/>
                </a:moveTo>
                <a:cubicBezTo>
                  <a:pt x="26126" y="570411"/>
                  <a:pt x="54075" y="555460"/>
                  <a:pt x="78377" y="535577"/>
                </a:cubicBezTo>
                <a:cubicBezTo>
                  <a:pt x="207811" y="429676"/>
                  <a:pt x="301586" y="314521"/>
                  <a:pt x="457200" y="248194"/>
                </a:cubicBezTo>
                <a:cubicBezTo>
                  <a:pt x="1077565" y="-16224"/>
                  <a:pt x="902659" y="21316"/>
                  <a:pt x="1371600" y="0"/>
                </a:cubicBezTo>
                <a:cubicBezTo>
                  <a:pt x="1532708" y="21771"/>
                  <a:pt x="1696224" y="30047"/>
                  <a:pt x="1854925" y="65314"/>
                </a:cubicBezTo>
                <a:cubicBezTo>
                  <a:pt x="2055433" y="109871"/>
                  <a:pt x="2226425" y="260932"/>
                  <a:pt x="2390503" y="365760"/>
                </a:cubicBezTo>
                <a:cubicBezTo>
                  <a:pt x="2441479" y="398328"/>
                  <a:pt x="2496925" y="423645"/>
                  <a:pt x="2547257" y="457200"/>
                </a:cubicBezTo>
                <a:cubicBezTo>
                  <a:pt x="2599508" y="492034"/>
                  <a:pt x="2648553" y="532241"/>
                  <a:pt x="2704011" y="561703"/>
                </a:cubicBezTo>
                <a:cubicBezTo>
                  <a:pt x="2849076" y="638769"/>
                  <a:pt x="3046116" y="710709"/>
                  <a:pt x="3200400" y="770708"/>
                </a:cubicBezTo>
                <a:cubicBezTo>
                  <a:pt x="3396343" y="766354"/>
                  <a:pt x="3594978" y="790308"/>
                  <a:pt x="3788228" y="757646"/>
                </a:cubicBezTo>
                <a:cubicBezTo>
                  <a:pt x="3909436" y="737160"/>
                  <a:pt x="4014470" y="661421"/>
                  <a:pt x="4127863" y="613954"/>
                </a:cubicBezTo>
                <a:lnTo>
                  <a:pt x="4349931" y="522514"/>
                </a:lnTo>
                <a:cubicBezTo>
                  <a:pt x="4411093" y="496865"/>
                  <a:pt x="4469567" y="464109"/>
                  <a:pt x="4532811" y="444137"/>
                </a:cubicBezTo>
                <a:cubicBezTo>
                  <a:pt x="4615542" y="418011"/>
                  <a:pt x="4696837" y="386802"/>
                  <a:pt x="4781005" y="365760"/>
                </a:cubicBezTo>
                <a:cubicBezTo>
                  <a:pt x="4900924" y="335780"/>
                  <a:pt x="5088486" y="315895"/>
                  <a:pt x="5212080" y="300446"/>
                </a:cubicBezTo>
                <a:lnTo>
                  <a:pt x="5760720" y="313508"/>
                </a:lnTo>
                <a:cubicBezTo>
                  <a:pt x="5866331" y="325243"/>
                  <a:pt x="6109762" y="413609"/>
                  <a:pt x="6217920" y="470263"/>
                </a:cubicBezTo>
                <a:cubicBezTo>
                  <a:pt x="6251101" y="487643"/>
                  <a:pt x="6277885" y="515271"/>
                  <a:pt x="6309360" y="535577"/>
                </a:cubicBezTo>
                <a:cubicBezTo>
                  <a:pt x="6412914" y="602386"/>
                  <a:pt x="6517714" y="667259"/>
                  <a:pt x="6622868" y="731520"/>
                </a:cubicBezTo>
                <a:cubicBezTo>
                  <a:pt x="6674485" y="763063"/>
                  <a:pt x="6722235" y="803831"/>
                  <a:pt x="6779623" y="822960"/>
                </a:cubicBezTo>
                <a:cubicBezTo>
                  <a:pt x="6844937" y="844731"/>
                  <a:pt x="6909472" y="868997"/>
                  <a:pt x="6975565" y="888274"/>
                </a:cubicBezTo>
                <a:cubicBezTo>
                  <a:pt x="7071601" y="916285"/>
                  <a:pt x="7112184" y="916517"/>
                  <a:pt x="7210697" y="927463"/>
                </a:cubicBezTo>
                <a:cubicBezTo>
                  <a:pt x="7428877" y="888960"/>
                  <a:pt x="7602357" y="870309"/>
                  <a:pt x="7811588" y="757646"/>
                </a:cubicBezTo>
                <a:cubicBezTo>
                  <a:pt x="7868194" y="727166"/>
                  <a:pt x="7922196" y="691256"/>
                  <a:pt x="7981405" y="666206"/>
                </a:cubicBezTo>
                <a:cubicBezTo>
                  <a:pt x="8035949" y="643130"/>
                  <a:pt x="8095233" y="633261"/>
                  <a:pt x="8151223" y="613954"/>
                </a:cubicBezTo>
                <a:cubicBezTo>
                  <a:pt x="8221564" y="589698"/>
                  <a:pt x="8291703" y="564568"/>
                  <a:pt x="8360228" y="535577"/>
                </a:cubicBezTo>
                <a:cubicBezTo>
                  <a:pt x="8686076" y="397718"/>
                  <a:pt x="8290090" y="534411"/>
                  <a:pt x="8634548" y="431074"/>
                </a:cubicBezTo>
                <a:cubicBezTo>
                  <a:pt x="8674114" y="419204"/>
                  <a:pt x="8711416" y="398964"/>
                  <a:pt x="8752114" y="391886"/>
                </a:cubicBezTo>
                <a:cubicBezTo>
                  <a:pt x="8812326" y="381415"/>
                  <a:pt x="8874034" y="383177"/>
                  <a:pt x="8934994" y="378823"/>
                </a:cubicBezTo>
                <a:cubicBezTo>
                  <a:pt x="9052560" y="387531"/>
                  <a:pt x="9170988" y="388276"/>
                  <a:pt x="9287691" y="404948"/>
                </a:cubicBezTo>
                <a:cubicBezTo>
                  <a:pt x="9354608" y="414508"/>
                  <a:pt x="9419756" y="435088"/>
                  <a:pt x="9483634" y="457200"/>
                </a:cubicBezTo>
                <a:cubicBezTo>
                  <a:pt x="9533352" y="474410"/>
                  <a:pt x="9578966" y="501789"/>
                  <a:pt x="9627325" y="522514"/>
                </a:cubicBezTo>
                <a:cubicBezTo>
                  <a:pt x="9639981" y="527938"/>
                  <a:pt x="9652954" y="533184"/>
                  <a:pt x="9666514" y="535577"/>
                </a:cubicBezTo>
                <a:cubicBezTo>
                  <a:pt x="10217515" y="632813"/>
                  <a:pt x="9555254" y="502877"/>
                  <a:pt x="9980023" y="587828"/>
                </a:cubicBezTo>
                <a:cubicBezTo>
                  <a:pt x="10062754" y="583474"/>
                  <a:pt x="10146335" y="587363"/>
                  <a:pt x="10228217" y="574766"/>
                </a:cubicBezTo>
                <a:cubicBezTo>
                  <a:pt x="10265583" y="569017"/>
                  <a:pt x="10324497" y="535212"/>
                  <a:pt x="10358845" y="509451"/>
                </a:cubicBezTo>
                <a:cubicBezTo>
                  <a:pt x="10363771" y="505756"/>
                  <a:pt x="10367554" y="500742"/>
                  <a:pt x="10371908" y="496388"/>
                </a:cubicBezTo>
              </a:path>
            </a:pathLst>
          </a:custGeom>
          <a:noFill/>
          <a:ln w="28575">
            <a:solidFill>
              <a:srgbClr val="E5D4B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22BE8A-19BE-41B2-B119-1F3F4EFC14F2}"/>
              </a:ext>
            </a:extLst>
          </p:cNvPr>
          <p:cNvSpPr/>
          <p:nvPr/>
        </p:nvSpPr>
        <p:spPr>
          <a:xfrm>
            <a:off x="1593668" y="1241656"/>
            <a:ext cx="744582" cy="744582"/>
          </a:xfrm>
          <a:prstGeom prst="ellipse">
            <a:avLst/>
          </a:prstGeom>
          <a:solidFill>
            <a:srgbClr val="FFF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78AC92"/>
                </a:solidFill>
                <a:latin typeface="Pacifico" panose="00000500000000000000" pitchFamily="2" charset="0"/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D520704-6838-405A-9C1C-45DC8A452A80}"/>
              </a:ext>
            </a:extLst>
          </p:cNvPr>
          <p:cNvSpPr/>
          <p:nvPr/>
        </p:nvSpPr>
        <p:spPr>
          <a:xfrm>
            <a:off x="3600994" y="1834610"/>
            <a:ext cx="744582" cy="744582"/>
          </a:xfrm>
          <a:prstGeom prst="ellipse">
            <a:avLst/>
          </a:prstGeom>
          <a:solidFill>
            <a:srgbClr val="FFF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78AC92"/>
                </a:solidFill>
                <a:latin typeface="Pacifico" panose="00000500000000000000" pitchFamily="2" charset="0"/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28707FD-5444-48D7-ABBD-6B8478A09217}"/>
              </a:ext>
            </a:extLst>
          </p:cNvPr>
          <p:cNvSpPr/>
          <p:nvPr/>
        </p:nvSpPr>
        <p:spPr>
          <a:xfrm>
            <a:off x="6021976" y="1535400"/>
            <a:ext cx="744582" cy="744582"/>
          </a:xfrm>
          <a:prstGeom prst="ellipse">
            <a:avLst/>
          </a:prstGeom>
          <a:solidFill>
            <a:srgbClr val="FFF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78AC92"/>
                </a:solidFill>
                <a:latin typeface="Pacifico" panose="00000500000000000000" pitchFamily="2" charset="0"/>
              </a:rPr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394B544-599E-48BE-8F03-1C099677B8CB}"/>
              </a:ext>
            </a:extLst>
          </p:cNvPr>
          <p:cNvSpPr/>
          <p:nvPr/>
        </p:nvSpPr>
        <p:spPr>
          <a:xfrm>
            <a:off x="7872552" y="2103121"/>
            <a:ext cx="744582" cy="744582"/>
          </a:xfrm>
          <a:prstGeom prst="ellipse">
            <a:avLst/>
          </a:prstGeom>
          <a:solidFill>
            <a:srgbClr val="FFF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78AC92"/>
                </a:solidFill>
                <a:latin typeface="Pacifico" panose="00000500000000000000" pitchFamily="2" charset="0"/>
              </a:rPr>
              <a:t>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B11EB7E-5569-47D7-B213-817C669447B5}"/>
              </a:ext>
            </a:extLst>
          </p:cNvPr>
          <p:cNvSpPr/>
          <p:nvPr/>
        </p:nvSpPr>
        <p:spPr>
          <a:xfrm>
            <a:off x="10226041" y="1580948"/>
            <a:ext cx="744582" cy="744582"/>
          </a:xfrm>
          <a:prstGeom prst="ellipse">
            <a:avLst/>
          </a:prstGeom>
          <a:solidFill>
            <a:srgbClr val="FFF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78AC92"/>
                </a:solidFill>
                <a:latin typeface="Pacifico" panose="00000500000000000000" pitchFamily="2" charset="0"/>
              </a:rPr>
              <a:t>5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5763192-72BD-410E-8427-8661E83CA785}"/>
              </a:ext>
            </a:extLst>
          </p:cNvPr>
          <p:cNvSpPr/>
          <p:nvPr/>
        </p:nvSpPr>
        <p:spPr>
          <a:xfrm>
            <a:off x="1079861" y="2984482"/>
            <a:ext cx="7384870" cy="2175347"/>
          </a:xfrm>
          <a:custGeom>
            <a:avLst/>
            <a:gdLst>
              <a:gd name="connsiteX0" fmla="*/ 0 w 7384870"/>
              <a:gd name="connsiteY0" fmla="*/ 362565 h 2175347"/>
              <a:gd name="connsiteX1" fmla="*/ 362565 w 7384870"/>
              <a:gd name="connsiteY1" fmla="*/ 0 h 2175347"/>
              <a:gd name="connsiteX2" fmla="*/ 917543 w 7384870"/>
              <a:gd name="connsiteY2" fmla="*/ 0 h 2175347"/>
              <a:gd name="connsiteX3" fmla="*/ 1339327 w 7384870"/>
              <a:gd name="connsiteY3" fmla="*/ 0 h 2175347"/>
              <a:gd name="connsiteX4" fmla="*/ 2027500 w 7384870"/>
              <a:gd name="connsiteY4" fmla="*/ 0 h 2175347"/>
              <a:gd name="connsiteX5" fmla="*/ 2449284 w 7384870"/>
              <a:gd name="connsiteY5" fmla="*/ 0 h 2175347"/>
              <a:gd name="connsiteX6" fmla="*/ 3004262 w 7384870"/>
              <a:gd name="connsiteY6" fmla="*/ 0 h 2175347"/>
              <a:gd name="connsiteX7" fmla="*/ 3692435 w 7384870"/>
              <a:gd name="connsiteY7" fmla="*/ 0 h 2175347"/>
              <a:gd name="connsiteX8" fmla="*/ 4180816 w 7384870"/>
              <a:gd name="connsiteY8" fmla="*/ 0 h 2175347"/>
              <a:gd name="connsiteX9" fmla="*/ 4536002 w 7384870"/>
              <a:gd name="connsiteY9" fmla="*/ 0 h 2175347"/>
              <a:gd name="connsiteX10" fmla="*/ 5157578 w 7384870"/>
              <a:gd name="connsiteY10" fmla="*/ 0 h 2175347"/>
              <a:gd name="connsiteX11" fmla="*/ 5845751 w 7384870"/>
              <a:gd name="connsiteY11" fmla="*/ 0 h 2175347"/>
              <a:gd name="connsiteX12" fmla="*/ 6533924 w 7384870"/>
              <a:gd name="connsiteY12" fmla="*/ 0 h 2175347"/>
              <a:gd name="connsiteX13" fmla="*/ 7022305 w 7384870"/>
              <a:gd name="connsiteY13" fmla="*/ 0 h 2175347"/>
              <a:gd name="connsiteX14" fmla="*/ 7384870 w 7384870"/>
              <a:gd name="connsiteY14" fmla="*/ 362565 h 2175347"/>
              <a:gd name="connsiteX15" fmla="*/ 7384870 w 7384870"/>
              <a:gd name="connsiteY15" fmla="*/ 845971 h 2175347"/>
              <a:gd name="connsiteX16" fmla="*/ 7384870 w 7384870"/>
              <a:gd name="connsiteY16" fmla="*/ 1314874 h 2175347"/>
              <a:gd name="connsiteX17" fmla="*/ 7384870 w 7384870"/>
              <a:gd name="connsiteY17" fmla="*/ 1812782 h 2175347"/>
              <a:gd name="connsiteX18" fmla="*/ 7022305 w 7384870"/>
              <a:gd name="connsiteY18" fmla="*/ 2175347 h 2175347"/>
              <a:gd name="connsiteX19" fmla="*/ 6334132 w 7384870"/>
              <a:gd name="connsiteY19" fmla="*/ 2175347 h 2175347"/>
              <a:gd name="connsiteX20" fmla="*/ 5645959 w 7384870"/>
              <a:gd name="connsiteY20" fmla="*/ 2175347 h 2175347"/>
              <a:gd name="connsiteX21" fmla="*/ 5024383 w 7384870"/>
              <a:gd name="connsiteY21" fmla="*/ 2175347 h 2175347"/>
              <a:gd name="connsiteX22" fmla="*/ 4469405 w 7384870"/>
              <a:gd name="connsiteY22" fmla="*/ 2175347 h 2175347"/>
              <a:gd name="connsiteX23" fmla="*/ 3981024 w 7384870"/>
              <a:gd name="connsiteY23" fmla="*/ 2175347 h 2175347"/>
              <a:gd name="connsiteX24" fmla="*/ 3426045 w 7384870"/>
              <a:gd name="connsiteY24" fmla="*/ 2175347 h 2175347"/>
              <a:gd name="connsiteX25" fmla="*/ 3004262 w 7384870"/>
              <a:gd name="connsiteY25" fmla="*/ 2175347 h 2175347"/>
              <a:gd name="connsiteX26" fmla="*/ 2316089 w 7384870"/>
              <a:gd name="connsiteY26" fmla="*/ 2175347 h 2175347"/>
              <a:gd name="connsiteX27" fmla="*/ 1694513 w 7384870"/>
              <a:gd name="connsiteY27" fmla="*/ 2175347 h 2175347"/>
              <a:gd name="connsiteX28" fmla="*/ 1339327 w 7384870"/>
              <a:gd name="connsiteY28" fmla="*/ 2175347 h 2175347"/>
              <a:gd name="connsiteX29" fmla="*/ 362565 w 7384870"/>
              <a:gd name="connsiteY29" fmla="*/ 2175347 h 2175347"/>
              <a:gd name="connsiteX30" fmla="*/ 0 w 7384870"/>
              <a:gd name="connsiteY30" fmla="*/ 1812782 h 2175347"/>
              <a:gd name="connsiteX31" fmla="*/ 0 w 7384870"/>
              <a:gd name="connsiteY31" fmla="*/ 1343879 h 2175347"/>
              <a:gd name="connsiteX32" fmla="*/ 0 w 7384870"/>
              <a:gd name="connsiteY32" fmla="*/ 831468 h 2175347"/>
              <a:gd name="connsiteX33" fmla="*/ 0 w 7384870"/>
              <a:gd name="connsiteY33" fmla="*/ 362565 h 2175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384870" h="2175347" extrusionOk="0">
                <a:moveTo>
                  <a:pt x="0" y="362565"/>
                </a:moveTo>
                <a:cubicBezTo>
                  <a:pt x="-24967" y="188802"/>
                  <a:pt x="218695" y="670"/>
                  <a:pt x="362565" y="0"/>
                </a:cubicBezTo>
                <a:cubicBezTo>
                  <a:pt x="565714" y="-39990"/>
                  <a:pt x="652265" y="2637"/>
                  <a:pt x="917543" y="0"/>
                </a:cubicBezTo>
                <a:cubicBezTo>
                  <a:pt x="1182821" y="-2637"/>
                  <a:pt x="1242070" y="481"/>
                  <a:pt x="1339327" y="0"/>
                </a:cubicBezTo>
                <a:cubicBezTo>
                  <a:pt x="1436584" y="-481"/>
                  <a:pt x="1768587" y="24902"/>
                  <a:pt x="2027500" y="0"/>
                </a:cubicBezTo>
                <a:cubicBezTo>
                  <a:pt x="2286413" y="-24902"/>
                  <a:pt x="2299556" y="3013"/>
                  <a:pt x="2449284" y="0"/>
                </a:cubicBezTo>
                <a:cubicBezTo>
                  <a:pt x="2599012" y="-3013"/>
                  <a:pt x="2830600" y="47111"/>
                  <a:pt x="3004262" y="0"/>
                </a:cubicBezTo>
                <a:cubicBezTo>
                  <a:pt x="3177924" y="-47111"/>
                  <a:pt x="3377102" y="32628"/>
                  <a:pt x="3692435" y="0"/>
                </a:cubicBezTo>
                <a:cubicBezTo>
                  <a:pt x="4007768" y="-32628"/>
                  <a:pt x="4014990" y="24527"/>
                  <a:pt x="4180816" y="0"/>
                </a:cubicBezTo>
                <a:cubicBezTo>
                  <a:pt x="4346642" y="-24527"/>
                  <a:pt x="4405590" y="18961"/>
                  <a:pt x="4536002" y="0"/>
                </a:cubicBezTo>
                <a:cubicBezTo>
                  <a:pt x="4666414" y="-18961"/>
                  <a:pt x="4929336" y="69061"/>
                  <a:pt x="5157578" y="0"/>
                </a:cubicBezTo>
                <a:cubicBezTo>
                  <a:pt x="5385820" y="-69061"/>
                  <a:pt x="5700159" y="20695"/>
                  <a:pt x="5845751" y="0"/>
                </a:cubicBezTo>
                <a:cubicBezTo>
                  <a:pt x="5991343" y="-20695"/>
                  <a:pt x="6296859" y="35827"/>
                  <a:pt x="6533924" y="0"/>
                </a:cubicBezTo>
                <a:cubicBezTo>
                  <a:pt x="6770989" y="-35827"/>
                  <a:pt x="6779289" y="5416"/>
                  <a:pt x="7022305" y="0"/>
                </a:cubicBezTo>
                <a:cubicBezTo>
                  <a:pt x="7241609" y="94"/>
                  <a:pt x="7353857" y="141278"/>
                  <a:pt x="7384870" y="362565"/>
                </a:cubicBezTo>
                <a:cubicBezTo>
                  <a:pt x="7387715" y="461422"/>
                  <a:pt x="7355451" y="676885"/>
                  <a:pt x="7384870" y="845971"/>
                </a:cubicBezTo>
                <a:cubicBezTo>
                  <a:pt x="7414289" y="1015057"/>
                  <a:pt x="7363466" y="1205048"/>
                  <a:pt x="7384870" y="1314874"/>
                </a:cubicBezTo>
                <a:cubicBezTo>
                  <a:pt x="7406274" y="1424700"/>
                  <a:pt x="7373734" y="1579226"/>
                  <a:pt x="7384870" y="1812782"/>
                </a:cubicBezTo>
                <a:cubicBezTo>
                  <a:pt x="7439068" y="1989164"/>
                  <a:pt x="7216535" y="2177408"/>
                  <a:pt x="7022305" y="2175347"/>
                </a:cubicBezTo>
                <a:cubicBezTo>
                  <a:pt x="6823779" y="2220474"/>
                  <a:pt x="6661345" y="2121664"/>
                  <a:pt x="6334132" y="2175347"/>
                </a:cubicBezTo>
                <a:cubicBezTo>
                  <a:pt x="6006919" y="2229030"/>
                  <a:pt x="5947208" y="2108609"/>
                  <a:pt x="5645959" y="2175347"/>
                </a:cubicBezTo>
                <a:cubicBezTo>
                  <a:pt x="5344710" y="2242085"/>
                  <a:pt x="5303562" y="2135448"/>
                  <a:pt x="5024383" y="2175347"/>
                </a:cubicBezTo>
                <a:cubicBezTo>
                  <a:pt x="4745204" y="2215246"/>
                  <a:pt x="4688664" y="2150435"/>
                  <a:pt x="4469405" y="2175347"/>
                </a:cubicBezTo>
                <a:cubicBezTo>
                  <a:pt x="4250146" y="2200259"/>
                  <a:pt x="4135795" y="2128965"/>
                  <a:pt x="3981024" y="2175347"/>
                </a:cubicBezTo>
                <a:cubicBezTo>
                  <a:pt x="3826253" y="2221729"/>
                  <a:pt x="3647692" y="2172456"/>
                  <a:pt x="3426045" y="2175347"/>
                </a:cubicBezTo>
                <a:cubicBezTo>
                  <a:pt x="3204398" y="2178238"/>
                  <a:pt x="3186943" y="2172933"/>
                  <a:pt x="3004262" y="2175347"/>
                </a:cubicBezTo>
                <a:cubicBezTo>
                  <a:pt x="2821581" y="2177761"/>
                  <a:pt x="2521462" y="2098477"/>
                  <a:pt x="2316089" y="2175347"/>
                </a:cubicBezTo>
                <a:cubicBezTo>
                  <a:pt x="2110716" y="2252217"/>
                  <a:pt x="1955921" y="2143858"/>
                  <a:pt x="1694513" y="2175347"/>
                </a:cubicBezTo>
                <a:cubicBezTo>
                  <a:pt x="1433105" y="2206836"/>
                  <a:pt x="1508780" y="2136338"/>
                  <a:pt x="1339327" y="2175347"/>
                </a:cubicBezTo>
                <a:cubicBezTo>
                  <a:pt x="1169874" y="2214356"/>
                  <a:pt x="713772" y="2120886"/>
                  <a:pt x="362565" y="2175347"/>
                </a:cubicBezTo>
                <a:cubicBezTo>
                  <a:pt x="167636" y="2175756"/>
                  <a:pt x="9500" y="2024180"/>
                  <a:pt x="0" y="1812782"/>
                </a:cubicBezTo>
                <a:cubicBezTo>
                  <a:pt x="-10419" y="1659890"/>
                  <a:pt x="30551" y="1472196"/>
                  <a:pt x="0" y="1343879"/>
                </a:cubicBezTo>
                <a:cubicBezTo>
                  <a:pt x="-30551" y="1215562"/>
                  <a:pt x="3948" y="966025"/>
                  <a:pt x="0" y="831468"/>
                </a:cubicBezTo>
                <a:cubicBezTo>
                  <a:pt x="-3948" y="696911"/>
                  <a:pt x="35450" y="545301"/>
                  <a:pt x="0" y="362565"/>
                </a:cubicBezTo>
                <a:close/>
              </a:path>
            </a:pathLst>
          </a:custGeom>
          <a:noFill/>
          <a:ln w="28575">
            <a:solidFill>
              <a:srgbClr val="E5D4B5"/>
            </a:solidFill>
            <a:extLst>
              <a:ext uri="{C807C97D-BFC1-408E-A445-0C87EB9F89A2}">
                <ask:lineSketchStyleProps xmlns:ask="http://schemas.microsoft.com/office/drawing/2018/sketchyshapes" sd="394847751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300" dirty="0">
              <a:solidFill>
                <a:srgbClr val="FFF3DC"/>
              </a:solidFill>
              <a:latin typeface="Pacifico" panose="000005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23EC2B-E6CE-41AD-85BE-B0F9B372B2C5}"/>
              </a:ext>
            </a:extLst>
          </p:cNvPr>
          <p:cNvSpPr txBox="1"/>
          <p:nvPr/>
        </p:nvSpPr>
        <p:spPr>
          <a:xfrm>
            <a:off x="1156061" y="3504538"/>
            <a:ext cx="730866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E5D4B5"/>
                </a:solidFill>
                <a:latin typeface="Pacifico" panose="00000500000000000000" pitchFamily="2" charset="0"/>
              </a:rPr>
              <a:t>Câu</a:t>
            </a:r>
            <a:r>
              <a:rPr lang="en-US" sz="2000" dirty="0">
                <a:solidFill>
                  <a:srgbClr val="E5D4B5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E5D4B5"/>
                </a:solidFill>
                <a:latin typeface="Pacifico" panose="00000500000000000000" pitchFamily="2" charset="0"/>
              </a:rPr>
              <a:t>hỏi</a:t>
            </a:r>
            <a:r>
              <a:rPr lang="en-US" sz="2000" dirty="0">
                <a:solidFill>
                  <a:srgbClr val="E5D4B5"/>
                </a:solidFill>
                <a:latin typeface="Pacifico" panose="00000500000000000000" pitchFamily="2" charset="0"/>
              </a:rPr>
              <a:t>: </a:t>
            </a:r>
            <a:r>
              <a:rPr lang="en-US" sz="2000" dirty="0" err="1">
                <a:solidFill>
                  <a:srgbClr val="E5D4B5"/>
                </a:solidFill>
                <a:latin typeface="Pacifico" panose="00000500000000000000" pitchFamily="2" charset="0"/>
              </a:rPr>
              <a:t>Có</a:t>
            </a:r>
            <a:r>
              <a:rPr lang="en-US" sz="2000" dirty="0">
                <a:solidFill>
                  <a:srgbClr val="E5D4B5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E5D4B5"/>
                </a:solidFill>
                <a:latin typeface="Pacifico" panose="00000500000000000000" pitchFamily="2" charset="0"/>
              </a:rPr>
              <a:t>đồng</a:t>
            </a:r>
            <a:r>
              <a:rPr lang="en-US" sz="2000" dirty="0">
                <a:solidFill>
                  <a:srgbClr val="E5D4B5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E5D4B5"/>
                </a:solidFill>
                <a:latin typeface="Pacifico" panose="00000500000000000000" pitchFamily="2" charset="0"/>
              </a:rPr>
              <a:t>bộ</a:t>
            </a:r>
            <a:r>
              <a:rPr lang="en-US" sz="2000" dirty="0">
                <a:solidFill>
                  <a:srgbClr val="E5D4B5"/>
                </a:solidFill>
                <a:latin typeface="Pacifico" panose="00000500000000000000" pitchFamily="2" charset="0"/>
              </a:rPr>
              <a:t> game </a:t>
            </a:r>
            <a:r>
              <a:rPr lang="en-US" sz="2000" dirty="0" err="1">
                <a:solidFill>
                  <a:srgbClr val="E5D4B5"/>
                </a:solidFill>
                <a:latin typeface="Pacifico" panose="00000500000000000000" pitchFamily="2" charset="0"/>
              </a:rPr>
              <a:t>này</a:t>
            </a:r>
            <a:r>
              <a:rPr lang="en-US" sz="2000" dirty="0">
                <a:solidFill>
                  <a:srgbClr val="E5D4B5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E5D4B5"/>
                </a:solidFill>
                <a:latin typeface="Pacifico" panose="00000500000000000000" pitchFamily="2" charset="0"/>
              </a:rPr>
              <a:t>vào</a:t>
            </a:r>
            <a:r>
              <a:rPr lang="en-US" sz="2000" dirty="0">
                <a:solidFill>
                  <a:srgbClr val="E5D4B5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E5D4B5"/>
                </a:solidFill>
                <a:latin typeface="Pacifico" panose="00000500000000000000" pitchFamily="2" charset="0"/>
              </a:rPr>
              <a:t>bài</a:t>
            </a:r>
            <a:r>
              <a:rPr lang="en-US" sz="2000" dirty="0">
                <a:solidFill>
                  <a:srgbClr val="E5D4B5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E5D4B5"/>
                </a:solidFill>
                <a:latin typeface="Pacifico" panose="00000500000000000000" pitchFamily="2" charset="0"/>
              </a:rPr>
              <a:t>giảng</a:t>
            </a:r>
            <a:r>
              <a:rPr lang="en-US" sz="2000" dirty="0">
                <a:solidFill>
                  <a:srgbClr val="E5D4B5"/>
                </a:solidFill>
                <a:latin typeface="Pacifico" panose="00000500000000000000" pitchFamily="2" charset="0"/>
              </a:rPr>
              <a:t> e-learning </a:t>
            </a:r>
            <a:r>
              <a:rPr lang="en-US" sz="2000" dirty="0" err="1">
                <a:solidFill>
                  <a:srgbClr val="E5D4B5"/>
                </a:solidFill>
                <a:latin typeface="Pacifico" panose="00000500000000000000" pitchFamily="2" charset="0"/>
              </a:rPr>
              <a:t>được</a:t>
            </a:r>
            <a:r>
              <a:rPr lang="en-US" sz="2000" dirty="0">
                <a:solidFill>
                  <a:srgbClr val="E5D4B5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E5D4B5"/>
                </a:solidFill>
                <a:latin typeface="Pacifico" panose="00000500000000000000" pitchFamily="2" charset="0"/>
              </a:rPr>
              <a:t>không</a:t>
            </a:r>
            <a:r>
              <a:rPr lang="en-US" sz="2000" dirty="0">
                <a:solidFill>
                  <a:srgbClr val="E5D4B5"/>
                </a:solidFill>
                <a:latin typeface="Pacifico" panose="00000500000000000000" pitchFamily="2" charset="0"/>
              </a:rPr>
              <a:t>?</a:t>
            </a:r>
          </a:p>
          <a:p>
            <a:endParaRPr lang="en-US" sz="2000" dirty="0">
              <a:solidFill>
                <a:srgbClr val="E5D4B5"/>
              </a:solidFill>
              <a:latin typeface="Pacifico" panose="00000500000000000000" pitchFamily="2" charset="0"/>
            </a:endParaRPr>
          </a:p>
          <a:p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Trả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lời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: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Có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đồng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bộ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được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nha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thầy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cô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,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học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sinh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có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thể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tương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tác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với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game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được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ạ </a:t>
            </a:r>
          </a:p>
        </p:txBody>
      </p:sp>
      <p:pic>
        <p:nvPicPr>
          <p:cNvPr id="29" name="Picture 2" descr="Travelling Hot Air Balloon Sticker by SlugBugg">
            <a:extLst>
              <a:ext uri="{FF2B5EF4-FFF2-40B4-BE49-F238E27FC236}">
                <a16:creationId xmlns:a16="http://schemas.microsoft.com/office/drawing/2014/main" id="{863BA161-1ACA-45B7-917B-C8487F6AEDA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456">
            <a:off x="1423222" y="77853"/>
            <a:ext cx="1734123" cy="173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36248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B4D5C9C-C874-406C-B275-E84A0F3BC460}"/>
              </a:ext>
            </a:extLst>
          </p:cNvPr>
          <p:cNvSpPr/>
          <p:nvPr/>
        </p:nvSpPr>
        <p:spPr>
          <a:xfrm>
            <a:off x="849086" y="365760"/>
            <a:ext cx="10371908" cy="6215793"/>
          </a:xfrm>
          <a:prstGeom prst="roundRect">
            <a:avLst/>
          </a:prstGeom>
          <a:solidFill>
            <a:srgbClr val="78A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164206-FAD1-4B05-97CB-E7EC479B7061}"/>
              </a:ext>
            </a:extLst>
          </p:cNvPr>
          <p:cNvSpPr txBox="1"/>
          <p:nvPr/>
        </p:nvSpPr>
        <p:spPr>
          <a:xfrm>
            <a:off x="4820701" y="365760"/>
            <a:ext cx="319989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err="1">
                <a:solidFill>
                  <a:srgbClr val="FFF3DC"/>
                </a:solidFill>
                <a:latin typeface="Pacifico" panose="00000500000000000000" pitchFamily="2" charset="0"/>
              </a:rPr>
              <a:t>Trả</a:t>
            </a:r>
            <a:r>
              <a:rPr lang="en-US" sz="35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3500" dirty="0" err="1">
                <a:solidFill>
                  <a:srgbClr val="FFF3DC"/>
                </a:solidFill>
                <a:latin typeface="Pacifico" panose="00000500000000000000" pitchFamily="2" charset="0"/>
              </a:rPr>
              <a:t>lời</a:t>
            </a:r>
            <a:r>
              <a:rPr lang="en-US" sz="35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3500" dirty="0" err="1">
                <a:solidFill>
                  <a:srgbClr val="FFF3DC"/>
                </a:solidFill>
                <a:latin typeface="Pacifico" panose="00000500000000000000" pitchFamily="2" charset="0"/>
              </a:rPr>
              <a:t>câu</a:t>
            </a:r>
            <a:r>
              <a:rPr lang="en-US" sz="35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3500" dirty="0" err="1">
                <a:solidFill>
                  <a:srgbClr val="FFF3DC"/>
                </a:solidFill>
                <a:latin typeface="Pacifico" panose="00000500000000000000" pitchFamily="2" charset="0"/>
              </a:rPr>
              <a:t>hỏi</a:t>
            </a:r>
            <a:endParaRPr lang="en-US" sz="3500" dirty="0">
              <a:solidFill>
                <a:srgbClr val="FFF3DC"/>
              </a:solidFill>
              <a:latin typeface="Pacifico" panose="00000500000000000000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02846BF-7606-4C49-92B3-CD754FE970EC}"/>
              </a:ext>
            </a:extLst>
          </p:cNvPr>
          <p:cNvSpPr/>
          <p:nvPr/>
        </p:nvSpPr>
        <p:spPr>
          <a:xfrm>
            <a:off x="849086" y="1580948"/>
            <a:ext cx="10371908" cy="927463"/>
          </a:xfrm>
          <a:custGeom>
            <a:avLst/>
            <a:gdLst>
              <a:gd name="connsiteX0" fmla="*/ 0 w 10371908"/>
              <a:gd name="connsiteY0" fmla="*/ 587828 h 927463"/>
              <a:gd name="connsiteX1" fmla="*/ 78377 w 10371908"/>
              <a:gd name="connsiteY1" fmla="*/ 535577 h 927463"/>
              <a:gd name="connsiteX2" fmla="*/ 457200 w 10371908"/>
              <a:gd name="connsiteY2" fmla="*/ 248194 h 927463"/>
              <a:gd name="connsiteX3" fmla="*/ 1371600 w 10371908"/>
              <a:gd name="connsiteY3" fmla="*/ 0 h 927463"/>
              <a:gd name="connsiteX4" fmla="*/ 1854925 w 10371908"/>
              <a:gd name="connsiteY4" fmla="*/ 65314 h 927463"/>
              <a:gd name="connsiteX5" fmla="*/ 2390503 w 10371908"/>
              <a:gd name="connsiteY5" fmla="*/ 365760 h 927463"/>
              <a:gd name="connsiteX6" fmla="*/ 2547257 w 10371908"/>
              <a:gd name="connsiteY6" fmla="*/ 457200 h 927463"/>
              <a:gd name="connsiteX7" fmla="*/ 2704011 w 10371908"/>
              <a:gd name="connsiteY7" fmla="*/ 561703 h 927463"/>
              <a:gd name="connsiteX8" fmla="*/ 3200400 w 10371908"/>
              <a:gd name="connsiteY8" fmla="*/ 770708 h 927463"/>
              <a:gd name="connsiteX9" fmla="*/ 3788228 w 10371908"/>
              <a:gd name="connsiteY9" fmla="*/ 757646 h 927463"/>
              <a:gd name="connsiteX10" fmla="*/ 4127863 w 10371908"/>
              <a:gd name="connsiteY10" fmla="*/ 613954 h 927463"/>
              <a:gd name="connsiteX11" fmla="*/ 4349931 w 10371908"/>
              <a:gd name="connsiteY11" fmla="*/ 522514 h 927463"/>
              <a:gd name="connsiteX12" fmla="*/ 4532811 w 10371908"/>
              <a:gd name="connsiteY12" fmla="*/ 444137 h 927463"/>
              <a:gd name="connsiteX13" fmla="*/ 4781005 w 10371908"/>
              <a:gd name="connsiteY13" fmla="*/ 365760 h 927463"/>
              <a:gd name="connsiteX14" fmla="*/ 5212080 w 10371908"/>
              <a:gd name="connsiteY14" fmla="*/ 300446 h 927463"/>
              <a:gd name="connsiteX15" fmla="*/ 5760720 w 10371908"/>
              <a:gd name="connsiteY15" fmla="*/ 313508 h 927463"/>
              <a:gd name="connsiteX16" fmla="*/ 6217920 w 10371908"/>
              <a:gd name="connsiteY16" fmla="*/ 470263 h 927463"/>
              <a:gd name="connsiteX17" fmla="*/ 6309360 w 10371908"/>
              <a:gd name="connsiteY17" fmla="*/ 535577 h 927463"/>
              <a:gd name="connsiteX18" fmla="*/ 6622868 w 10371908"/>
              <a:gd name="connsiteY18" fmla="*/ 731520 h 927463"/>
              <a:gd name="connsiteX19" fmla="*/ 6779623 w 10371908"/>
              <a:gd name="connsiteY19" fmla="*/ 822960 h 927463"/>
              <a:gd name="connsiteX20" fmla="*/ 6975565 w 10371908"/>
              <a:gd name="connsiteY20" fmla="*/ 888274 h 927463"/>
              <a:gd name="connsiteX21" fmla="*/ 7210697 w 10371908"/>
              <a:gd name="connsiteY21" fmla="*/ 927463 h 927463"/>
              <a:gd name="connsiteX22" fmla="*/ 7811588 w 10371908"/>
              <a:gd name="connsiteY22" fmla="*/ 757646 h 927463"/>
              <a:gd name="connsiteX23" fmla="*/ 7981405 w 10371908"/>
              <a:gd name="connsiteY23" fmla="*/ 666206 h 927463"/>
              <a:gd name="connsiteX24" fmla="*/ 8151223 w 10371908"/>
              <a:gd name="connsiteY24" fmla="*/ 613954 h 927463"/>
              <a:gd name="connsiteX25" fmla="*/ 8360228 w 10371908"/>
              <a:gd name="connsiteY25" fmla="*/ 535577 h 927463"/>
              <a:gd name="connsiteX26" fmla="*/ 8634548 w 10371908"/>
              <a:gd name="connsiteY26" fmla="*/ 431074 h 927463"/>
              <a:gd name="connsiteX27" fmla="*/ 8752114 w 10371908"/>
              <a:gd name="connsiteY27" fmla="*/ 391886 h 927463"/>
              <a:gd name="connsiteX28" fmla="*/ 8934994 w 10371908"/>
              <a:gd name="connsiteY28" fmla="*/ 378823 h 927463"/>
              <a:gd name="connsiteX29" fmla="*/ 9287691 w 10371908"/>
              <a:gd name="connsiteY29" fmla="*/ 404948 h 927463"/>
              <a:gd name="connsiteX30" fmla="*/ 9483634 w 10371908"/>
              <a:gd name="connsiteY30" fmla="*/ 457200 h 927463"/>
              <a:gd name="connsiteX31" fmla="*/ 9627325 w 10371908"/>
              <a:gd name="connsiteY31" fmla="*/ 522514 h 927463"/>
              <a:gd name="connsiteX32" fmla="*/ 9666514 w 10371908"/>
              <a:gd name="connsiteY32" fmla="*/ 535577 h 927463"/>
              <a:gd name="connsiteX33" fmla="*/ 9980023 w 10371908"/>
              <a:gd name="connsiteY33" fmla="*/ 587828 h 927463"/>
              <a:gd name="connsiteX34" fmla="*/ 10228217 w 10371908"/>
              <a:gd name="connsiteY34" fmla="*/ 574766 h 927463"/>
              <a:gd name="connsiteX35" fmla="*/ 10358845 w 10371908"/>
              <a:gd name="connsiteY35" fmla="*/ 509451 h 927463"/>
              <a:gd name="connsiteX36" fmla="*/ 10371908 w 10371908"/>
              <a:gd name="connsiteY36" fmla="*/ 496388 h 927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371908" h="927463">
                <a:moveTo>
                  <a:pt x="0" y="587828"/>
                </a:moveTo>
                <a:cubicBezTo>
                  <a:pt x="26126" y="570411"/>
                  <a:pt x="54075" y="555460"/>
                  <a:pt x="78377" y="535577"/>
                </a:cubicBezTo>
                <a:cubicBezTo>
                  <a:pt x="207811" y="429676"/>
                  <a:pt x="301586" y="314521"/>
                  <a:pt x="457200" y="248194"/>
                </a:cubicBezTo>
                <a:cubicBezTo>
                  <a:pt x="1077565" y="-16224"/>
                  <a:pt x="902659" y="21316"/>
                  <a:pt x="1371600" y="0"/>
                </a:cubicBezTo>
                <a:cubicBezTo>
                  <a:pt x="1532708" y="21771"/>
                  <a:pt x="1696224" y="30047"/>
                  <a:pt x="1854925" y="65314"/>
                </a:cubicBezTo>
                <a:cubicBezTo>
                  <a:pt x="2055433" y="109871"/>
                  <a:pt x="2226425" y="260932"/>
                  <a:pt x="2390503" y="365760"/>
                </a:cubicBezTo>
                <a:cubicBezTo>
                  <a:pt x="2441479" y="398328"/>
                  <a:pt x="2496925" y="423645"/>
                  <a:pt x="2547257" y="457200"/>
                </a:cubicBezTo>
                <a:cubicBezTo>
                  <a:pt x="2599508" y="492034"/>
                  <a:pt x="2648553" y="532241"/>
                  <a:pt x="2704011" y="561703"/>
                </a:cubicBezTo>
                <a:cubicBezTo>
                  <a:pt x="2849076" y="638769"/>
                  <a:pt x="3046116" y="710709"/>
                  <a:pt x="3200400" y="770708"/>
                </a:cubicBezTo>
                <a:cubicBezTo>
                  <a:pt x="3396343" y="766354"/>
                  <a:pt x="3594978" y="790308"/>
                  <a:pt x="3788228" y="757646"/>
                </a:cubicBezTo>
                <a:cubicBezTo>
                  <a:pt x="3909436" y="737160"/>
                  <a:pt x="4014470" y="661421"/>
                  <a:pt x="4127863" y="613954"/>
                </a:cubicBezTo>
                <a:lnTo>
                  <a:pt x="4349931" y="522514"/>
                </a:lnTo>
                <a:cubicBezTo>
                  <a:pt x="4411093" y="496865"/>
                  <a:pt x="4469567" y="464109"/>
                  <a:pt x="4532811" y="444137"/>
                </a:cubicBezTo>
                <a:cubicBezTo>
                  <a:pt x="4615542" y="418011"/>
                  <a:pt x="4696837" y="386802"/>
                  <a:pt x="4781005" y="365760"/>
                </a:cubicBezTo>
                <a:cubicBezTo>
                  <a:pt x="4900924" y="335780"/>
                  <a:pt x="5088486" y="315895"/>
                  <a:pt x="5212080" y="300446"/>
                </a:cubicBezTo>
                <a:lnTo>
                  <a:pt x="5760720" y="313508"/>
                </a:lnTo>
                <a:cubicBezTo>
                  <a:pt x="5866331" y="325243"/>
                  <a:pt x="6109762" y="413609"/>
                  <a:pt x="6217920" y="470263"/>
                </a:cubicBezTo>
                <a:cubicBezTo>
                  <a:pt x="6251101" y="487643"/>
                  <a:pt x="6277885" y="515271"/>
                  <a:pt x="6309360" y="535577"/>
                </a:cubicBezTo>
                <a:cubicBezTo>
                  <a:pt x="6412914" y="602386"/>
                  <a:pt x="6517714" y="667259"/>
                  <a:pt x="6622868" y="731520"/>
                </a:cubicBezTo>
                <a:cubicBezTo>
                  <a:pt x="6674485" y="763063"/>
                  <a:pt x="6722235" y="803831"/>
                  <a:pt x="6779623" y="822960"/>
                </a:cubicBezTo>
                <a:cubicBezTo>
                  <a:pt x="6844937" y="844731"/>
                  <a:pt x="6909472" y="868997"/>
                  <a:pt x="6975565" y="888274"/>
                </a:cubicBezTo>
                <a:cubicBezTo>
                  <a:pt x="7071601" y="916285"/>
                  <a:pt x="7112184" y="916517"/>
                  <a:pt x="7210697" y="927463"/>
                </a:cubicBezTo>
                <a:cubicBezTo>
                  <a:pt x="7428877" y="888960"/>
                  <a:pt x="7602357" y="870309"/>
                  <a:pt x="7811588" y="757646"/>
                </a:cubicBezTo>
                <a:cubicBezTo>
                  <a:pt x="7868194" y="727166"/>
                  <a:pt x="7922196" y="691256"/>
                  <a:pt x="7981405" y="666206"/>
                </a:cubicBezTo>
                <a:cubicBezTo>
                  <a:pt x="8035949" y="643130"/>
                  <a:pt x="8095233" y="633261"/>
                  <a:pt x="8151223" y="613954"/>
                </a:cubicBezTo>
                <a:cubicBezTo>
                  <a:pt x="8221564" y="589698"/>
                  <a:pt x="8291703" y="564568"/>
                  <a:pt x="8360228" y="535577"/>
                </a:cubicBezTo>
                <a:cubicBezTo>
                  <a:pt x="8686076" y="397718"/>
                  <a:pt x="8290090" y="534411"/>
                  <a:pt x="8634548" y="431074"/>
                </a:cubicBezTo>
                <a:cubicBezTo>
                  <a:pt x="8674114" y="419204"/>
                  <a:pt x="8711416" y="398964"/>
                  <a:pt x="8752114" y="391886"/>
                </a:cubicBezTo>
                <a:cubicBezTo>
                  <a:pt x="8812326" y="381415"/>
                  <a:pt x="8874034" y="383177"/>
                  <a:pt x="8934994" y="378823"/>
                </a:cubicBezTo>
                <a:cubicBezTo>
                  <a:pt x="9052560" y="387531"/>
                  <a:pt x="9170988" y="388276"/>
                  <a:pt x="9287691" y="404948"/>
                </a:cubicBezTo>
                <a:cubicBezTo>
                  <a:pt x="9354608" y="414508"/>
                  <a:pt x="9419756" y="435088"/>
                  <a:pt x="9483634" y="457200"/>
                </a:cubicBezTo>
                <a:cubicBezTo>
                  <a:pt x="9533352" y="474410"/>
                  <a:pt x="9578966" y="501789"/>
                  <a:pt x="9627325" y="522514"/>
                </a:cubicBezTo>
                <a:cubicBezTo>
                  <a:pt x="9639981" y="527938"/>
                  <a:pt x="9652954" y="533184"/>
                  <a:pt x="9666514" y="535577"/>
                </a:cubicBezTo>
                <a:cubicBezTo>
                  <a:pt x="10217515" y="632813"/>
                  <a:pt x="9555254" y="502877"/>
                  <a:pt x="9980023" y="587828"/>
                </a:cubicBezTo>
                <a:cubicBezTo>
                  <a:pt x="10062754" y="583474"/>
                  <a:pt x="10146335" y="587363"/>
                  <a:pt x="10228217" y="574766"/>
                </a:cubicBezTo>
                <a:cubicBezTo>
                  <a:pt x="10265583" y="569017"/>
                  <a:pt x="10324497" y="535212"/>
                  <a:pt x="10358845" y="509451"/>
                </a:cubicBezTo>
                <a:cubicBezTo>
                  <a:pt x="10363771" y="505756"/>
                  <a:pt x="10367554" y="500742"/>
                  <a:pt x="10371908" y="496388"/>
                </a:cubicBezTo>
              </a:path>
            </a:pathLst>
          </a:custGeom>
          <a:noFill/>
          <a:ln w="28575">
            <a:solidFill>
              <a:srgbClr val="E5D4B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22BE8A-19BE-41B2-B119-1F3F4EFC14F2}"/>
              </a:ext>
            </a:extLst>
          </p:cNvPr>
          <p:cNvSpPr/>
          <p:nvPr/>
        </p:nvSpPr>
        <p:spPr>
          <a:xfrm>
            <a:off x="1593668" y="1241656"/>
            <a:ext cx="744582" cy="744582"/>
          </a:xfrm>
          <a:prstGeom prst="ellipse">
            <a:avLst/>
          </a:prstGeom>
          <a:solidFill>
            <a:srgbClr val="FFF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78AC92"/>
                </a:solidFill>
                <a:latin typeface="Pacifico" panose="00000500000000000000" pitchFamily="2" charset="0"/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D520704-6838-405A-9C1C-45DC8A452A80}"/>
              </a:ext>
            </a:extLst>
          </p:cNvPr>
          <p:cNvSpPr/>
          <p:nvPr/>
        </p:nvSpPr>
        <p:spPr>
          <a:xfrm>
            <a:off x="3600994" y="1834610"/>
            <a:ext cx="744582" cy="744582"/>
          </a:xfrm>
          <a:prstGeom prst="ellipse">
            <a:avLst/>
          </a:prstGeom>
          <a:solidFill>
            <a:srgbClr val="FFF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78AC92"/>
                </a:solidFill>
                <a:latin typeface="Pacifico" panose="00000500000000000000" pitchFamily="2" charset="0"/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28707FD-5444-48D7-ABBD-6B8478A09217}"/>
              </a:ext>
            </a:extLst>
          </p:cNvPr>
          <p:cNvSpPr/>
          <p:nvPr/>
        </p:nvSpPr>
        <p:spPr>
          <a:xfrm>
            <a:off x="6021976" y="1535400"/>
            <a:ext cx="744582" cy="744582"/>
          </a:xfrm>
          <a:prstGeom prst="ellipse">
            <a:avLst/>
          </a:prstGeom>
          <a:solidFill>
            <a:srgbClr val="FFF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78AC92"/>
                </a:solidFill>
                <a:latin typeface="Pacifico" panose="00000500000000000000" pitchFamily="2" charset="0"/>
              </a:rPr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394B544-599E-48BE-8F03-1C099677B8CB}"/>
              </a:ext>
            </a:extLst>
          </p:cNvPr>
          <p:cNvSpPr/>
          <p:nvPr/>
        </p:nvSpPr>
        <p:spPr>
          <a:xfrm>
            <a:off x="7872552" y="2103121"/>
            <a:ext cx="744582" cy="744582"/>
          </a:xfrm>
          <a:prstGeom prst="ellipse">
            <a:avLst/>
          </a:prstGeom>
          <a:solidFill>
            <a:srgbClr val="FFF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78AC92"/>
                </a:solidFill>
                <a:latin typeface="Pacifico" panose="00000500000000000000" pitchFamily="2" charset="0"/>
              </a:rPr>
              <a:t>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B11EB7E-5569-47D7-B213-817C669447B5}"/>
              </a:ext>
            </a:extLst>
          </p:cNvPr>
          <p:cNvSpPr/>
          <p:nvPr/>
        </p:nvSpPr>
        <p:spPr>
          <a:xfrm>
            <a:off x="10226041" y="1580948"/>
            <a:ext cx="744582" cy="744582"/>
          </a:xfrm>
          <a:prstGeom prst="ellipse">
            <a:avLst/>
          </a:prstGeom>
          <a:solidFill>
            <a:srgbClr val="FFF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78AC92"/>
                </a:solidFill>
                <a:latin typeface="Pacifico" panose="00000500000000000000" pitchFamily="2" charset="0"/>
              </a:rPr>
              <a:t>5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2FB5FAD-E3CD-41A0-9536-DB0E1D5F390E}"/>
              </a:ext>
            </a:extLst>
          </p:cNvPr>
          <p:cNvSpPr/>
          <p:nvPr/>
        </p:nvSpPr>
        <p:spPr>
          <a:xfrm>
            <a:off x="1173429" y="3199655"/>
            <a:ext cx="9797193" cy="3160779"/>
          </a:xfrm>
          <a:custGeom>
            <a:avLst/>
            <a:gdLst>
              <a:gd name="connsiteX0" fmla="*/ 0 w 9797193"/>
              <a:gd name="connsiteY0" fmla="*/ 526807 h 3160779"/>
              <a:gd name="connsiteX1" fmla="*/ 526807 w 9797193"/>
              <a:gd name="connsiteY1" fmla="*/ 0 h 3160779"/>
              <a:gd name="connsiteX2" fmla="*/ 1109712 w 9797193"/>
              <a:gd name="connsiteY2" fmla="*/ 0 h 3160779"/>
              <a:gd name="connsiteX3" fmla="*/ 1517746 w 9797193"/>
              <a:gd name="connsiteY3" fmla="*/ 0 h 3160779"/>
              <a:gd name="connsiteX4" fmla="*/ 2275523 w 9797193"/>
              <a:gd name="connsiteY4" fmla="*/ 0 h 3160779"/>
              <a:gd name="connsiteX5" fmla="*/ 2683556 w 9797193"/>
              <a:gd name="connsiteY5" fmla="*/ 0 h 3160779"/>
              <a:gd name="connsiteX6" fmla="*/ 3266462 w 9797193"/>
              <a:gd name="connsiteY6" fmla="*/ 0 h 3160779"/>
              <a:gd name="connsiteX7" fmla="*/ 4024239 w 9797193"/>
              <a:gd name="connsiteY7" fmla="*/ 0 h 3160779"/>
              <a:gd name="connsiteX8" fmla="*/ 4519708 w 9797193"/>
              <a:gd name="connsiteY8" fmla="*/ 0 h 3160779"/>
              <a:gd name="connsiteX9" fmla="*/ 4840306 w 9797193"/>
              <a:gd name="connsiteY9" fmla="*/ 0 h 3160779"/>
              <a:gd name="connsiteX10" fmla="*/ 5510647 w 9797193"/>
              <a:gd name="connsiteY10" fmla="*/ 0 h 3160779"/>
              <a:gd name="connsiteX11" fmla="*/ 6268424 w 9797193"/>
              <a:gd name="connsiteY11" fmla="*/ 0 h 3160779"/>
              <a:gd name="connsiteX12" fmla="*/ 7026201 w 9797193"/>
              <a:gd name="connsiteY12" fmla="*/ 0 h 3160779"/>
              <a:gd name="connsiteX13" fmla="*/ 7609106 w 9797193"/>
              <a:gd name="connsiteY13" fmla="*/ 0 h 3160779"/>
              <a:gd name="connsiteX14" fmla="*/ 8104575 w 9797193"/>
              <a:gd name="connsiteY14" fmla="*/ 0 h 3160779"/>
              <a:gd name="connsiteX15" fmla="*/ 8687481 w 9797193"/>
              <a:gd name="connsiteY15" fmla="*/ 0 h 3160779"/>
              <a:gd name="connsiteX16" fmla="*/ 9270386 w 9797193"/>
              <a:gd name="connsiteY16" fmla="*/ 0 h 3160779"/>
              <a:gd name="connsiteX17" fmla="*/ 9797193 w 9797193"/>
              <a:gd name="connsiteY17" fmla="*/ 526807 h 3160779"/>
              <a:gd name="connsiteX18" fmla="*/ 9797193 w 9797193"/>
              <a:gd name="connsiteY18" fmla="*/ 1095742 h 3160779"/>
              <a:gd name="connsiteX19" fmla="*/ 9797193 w 9797193"/>
              <a:gd name="connsiteY19" fmla="*/ 1580390 h 3160779"/>
              <a:gd name="connsiteX20" fmla="*/ 9797193 w 9797193"/>
              <a:gd name="connsiteY20" fmla="*/ 2128252 h 3160779"/>
              <a:gd name="connsiteX21" fmla="*/ 9797193 w 9797193"/>
              <a:gd name="connsiteY21" fmla="*/ 2633972 h 3160779"/>
              <a:gd name="connsiteX22" fmla="*/ 9270386 w 9797193"/>
              <a:gd name="connsiteY22" fmla="*/ 3160779 h 3160779"/>
              <a:gd name="connsiteX23" fmla="*/ 8687481 w 9797193"/>
              <a:gd name="connsiteY23" fmla="*/ 3160779 h 3160779"/>
              <a:gd name="connsiteX24" fmla="*/ 8104575 w 9797193"/>
              <a:gd name="connsiteY24" fmla="*/ 3160779 h 3160779"/>
              <a:gd name="connsiteX25" fmla="*/ 7696542 w 9797193"/>
              <a:gd name="connsiteY25" fmla="*/ 3160779 h 3160779"/>
              <a:gd name="connsiteX26" fmla="*/ 6938765 w 9797193"/>
              <a:gd name="connsiteY26" fmla="*/ 3160779 h 3160779"/>
              <a:gd name="connsiteX27" fmla="*/ 6268424 w 9797193"/>
              <a:gd name="connsiteY27" fmla="*/ 3160779 h 3160779"/>
              <a:gd name="connsiteX28" fmla="*/ 5947826 w 9797193"/>
              <a:gd name="connsiteY28" fmla="*/ 3160779 h 3160779"/>
              <a:gd name="connsiteX29" fmla="*/ 5277485 w 9797193"/>
              <a:gd name="connsiteY29" fmla="*/ 3160779 h 3160779"/>
              <a:gd name="connsiteX30" fmla="*/ 4869451 w 9797193"/>
              <a:gd name="connsiteY30" fmla="*/ 3160779 h 3160779"/>
              <a:gd name="connsiteX31" fmla="*/ 4373982 w 9797193"/>
              <a:gd name="connsiteY31" fmla="*/ 3160779 h 3160779"/>
              <a:gd name="connsiteX32" fmla="*/ 3616205 w 9797193"/>
              <a:gd name="connsiteY32" fmla="*/ 3160779 h 3160779"/>
              <a:gd name="connsiteX33" fmla="*/ 2858428 w 9797193"/>
              <a:gd name="connsiteY33" fmla="*/ 3160779 h 3160779"/>
              <a:gd name="connsiteX34" fmla="*/ 2537830 w 9797193"/>
              <a:gd name="connsiteY34" fmla="*/ 3160779 h 3160779"/>
              <a:gd name="connsiteX35" fmla="*/ 1780053 w 9797193"/>
              <a:gd name="connsiteY35" fmla="*/ 3160779 h 3160779"/>
              <a:gd name="connsiteX36" fmla="*/ 1109712 w 9797193"/>
              <a:gd name="connsiteY36" fmla="*/ 3160779 h 3160779"/>
              <a:gd name="connsiteX37" fmla="*/ 526807 w 9797193"/>
              <a:gd name="connsiteY37" fmla="*/ 3160779 h 3160779"/>
              <a:gd name="connsiteX38" fmla="*/ 0 w 9797193"/>
              <a:gd name="connsiteY38" fmla="*/ 2633972 h 3160779"/>
              <a:gd name="connsiteX39" fmla="*/ 0 w 9797193"/>
              <a:gd name="connsiteY39" fmla="*/ 2170396 h 3160779"/>
              <a:gd name="connsiteX40" fmla="*/ 0 w 9797193"/>
              <a:gd name="connsiteY40" fmla="*/ 1622533 h 3160779"/>
              <a:gd name="connsiteX41" fmla="*/ 0 w 9797193"/>
              <a:gd name="connsiteY41" fmla="*/ 1095742 h 3160779"/>
              <a:gd name="connsiteX42" fmla="*/ 0 w 9797193"/>
              <a:gd name="connsiteY42" fmla="*/ 526807 h 3160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797193" h="3160779" extrusionOk="0">
                <a:moveTo>
                  <a:pt x="0" y="526807"/>
                </a:moveTo>
                <a:cubicBezTo>
                  <a:pt x="-9233" y="245651"/>
                  <a:pt x="316528" y="959"/>
                  <a:pt x="526807" y="0"/>
                </a:cubicBezTo>
                <a:cubicBezTo>
                  <a:pt x="727507" y="-15011"/>
                  <a:pt x="846606" y="62766"/>
                  <a:pt x="1109712" y="0"/>
                </a:cubicBezTo>
                <a:cubicBezTo>
                  <a:pt x="1372819" y="-62766"/>
                  <a:pt x="1374570" y="33114"/>
                  <a:pt x="1517746" y="0"/>
                </a:cubicBezTo>
                <a:cubicBezTo>
                  <a:pt x="1660922" y="-33114"/>
                  <a:pt x="1953558" y="84534"/>
                  <a:pt x="2275523" y="0"/>
                </a:cubicBezTo>
                <a:cubicBezTo>
                  <a:pt x="2597488" y="-84534"/>
                  <a:pt x="2500776" y="46222"/>
                  <a:pt x="2683556" y="0"/>
                </a:cubicBezTo>
                <a:cubicBezTo>
                  <a:pt x="2866336" y="-46222"/>
                  <a:pt x="3012246" y="50734"/>
                  <a:pt x="3266462" y="0"/>
                </a:cubicBezTo>
                <a:cubicBezTo>
                  <a:pt x="3520678" y="-50734"/>
                  <a:pt x="3863179" y="79610"/>
                  <a:pt x="4024239" y="0"/>
                </a:cubicBezTo>
                <a:cubicBezTo>
                  <a:pt x="4185299" y="-79610"/>
                  <a:pt x="4318027" y="41319"/>
                  <a:pt x="4519708" y="0"/>
                </a:cubicBezTo>
                <a:cubicBezTo>
                  <a:pt x="4721389" y="-41319"/>
                  <a:pt x="4690612" y="4461"/>
                  <a:pt x="4840306" y="0"/>
                </a:cubicBezTo>
                <a:cubicBezTo>
                  <a:pt x="4990000" y="-4461"/>
                  <a:pt x="5184543" y="39698"/>
                  <a:pt x="5510647" y="0"/>
                </a:cubicBezTo>
                <a:cubicBezTo>
                  <a:pt x="5836751" y="-39698"/>
                  <a:pt x="6096031" y="31266"/>
                  <a:pt x="6268424" y="0"/>
                </a:cubicBezTo>
                <a:cubicBezTo>
                  <a:pt x="6440817" y="-31266"/>
                  <a:pt x="6850929" y="73373"/>
                  <a:pt x="7026201" y="0"/>
                </a:cubicBezTo>
                <a:cubicBezTo>
                  <a:pt x="7201473" y="-73373"/>
                  <a:pt x="7483177" y="25761"/>
                  <a:pt x="7609106" y="0"/>
                </a:cubicBezTo>
                <a:cubicBezTo>
                  <a:pt x="7735035" y="-25761"/>
                  <a:pt x="7929221" y="44825"/>
                  <a:pt x="8104575" y="0"/>
                </a:cubicBezTo>
                <a:cubicBezTo>
                  <a:pt x="8279929" y="-44825"/>
                  <a:pt x="8477055" y="10076"/>
                  <a:pt x="8687481" y="0"/>
                </a:cubicBezTo>
                <a:cubicBezTo>
                  <a:pt x="8897907" y="-10076"/>
                  <a:pt x="9052188" y="17296"/>
                  <a:pt x="9270386" y="0"/>
                </a:cubicBezTo>
                <a:cubicBezTo>
                  <a:pt x="9565093" y="-22603"/>
                  <a:pt x="9847344" y="302065"/>
                  <a:pt x="9797193" y="526807"/>
                </a:cubicBezTo>
                <a:cubicBezTo>
                  <a:pt x="9816598" y="752828"/>
                  <a:pt x="9736461" y="885409"/>
                  <a:pt x="9797193" y="1095742"/>
                </a:cubicBezTo>
                <a:cubicBezTo>
                  <a:pt x="9857925" y="1306076"/>
                  <a:pt x="9746971" y="1445876"/>
                  <a:pt x="9797193" y="1580390"/>
                </a:cubicBezTo>
                <a:cubicBezTo>
                  <a:pt x="9847415" y="1714904"/>
                  <a:pt x="9780713" y="1876830"/>
                  <a:pt x="9797193" y="2128252"/>
                </a:cubicBezTo>
                <a:cubicBezTo>
                  <a:pt x="9813673" y="2379674"/>
                  <a:pt x="9772585" y="2402248"/>
                  <a:pt x="9797193" y="2633972"/>
                </a:cubicBezTo>
                <a:cubicBezTo>
                  <a:pt x="9868541" y="2877959"/>
                  <a:pt x="9511997" y="3181598"/>
                  <a:pt x="9270386" y="3160779"/>
                </a:cubicBezTo>
                <a:cubicBezTo>
                  <a:pt x="9149919" y="3172911"/>
                  <a:pt x="8974595" y="3092888"/>
                  <a:pt x="8687481" y="3160779"/>
                </a:cubicBezTo>
                <a:cubicBezTo>
                  <a:pt x="8400367" y="3228670"/>
                  <a:pt x="8343568" y="3101506"/>
                  <a:pt x="8104575" y="3160779"/>
                </a:cubicBezTo>
                <a:cubicBezTo>
                  <a:pt x="7865582" y="3220052"/>
                  <a:pt x="7839182" y="3133072"/>
                  <a:pt x="7696542" y="3160779"/>
                </a:cubicBezTo>
                <a:cubicBezTo>
                  <a:pt x="7553902" y="3188486"/>
                  <a:pt x="7190578" y="3092451"/>
                  <a:pt x="6938765" y="3160779"/>
                </a:cubicBezTo>
                <a:cubicBezTo>
                  <a:pt x="6686952" y="3229107"/>
                  <a:pt x="6471864" y="3139890"/>
                  <a:pt x="6268424" y="3160779"/>
                </a:cubicBezTo>
                <a:cubicBezTo>
                  <a:pt x="6064984" y="3181668"/>
                  <a:pt x="6061516" y="3160299"/>
                  <a:pt x="5947826" y="3160779"/>
                </a:cubicBezTo>
                <a:cubicBezTo>
                  <a:pt x="5834136" y="3161259"/>
                  <a:pt x="5491928" y="3138634"/>
                  <a:pt x="5277485" y="3160779"/>
                </a:cubicBezTo>
                <a:cubicBezTo>
                  <a:pt x="5063042" y="3182924"/>
                  <a:pt x="5013595" y="3129287"/>
                  <a:pt x="4869451" y="3160779"/>
                </a:cubicBezTo>
                <a:cubicBezTo>
                  <a:pt x="4725307" y="3192271"/>
                  <a:pt x="4574451" y="3110305"/>
                  <a:pt x="4373982" y="3160779"/>
                </a:cubicBezTo>
                <a:cubicBezTo>
                  <a:pt x="4173513" y="3211253"/>
                  <a:pt x="3803661" y="3121260"/>
                  <a:pt x="3616205" y="3160779"/>
                </a:cubicBezTo>
                <a:cubicBezTo>
                  <a:pt x="3428749" y="3200298"/>
                  <a:pt x="3233000" y="3077565"/>
                  <a:pt x="2858428" y="3160779"/>
                </a:cubicBezTo>
                <a:cubicBezTo>
                  <a:pt x="2483856" y="3243993"/>
                  <a:pt x="2659953" y="3137765"/>
                  <a:pt x="2537830" y="3160779"/>
                </a:cubicBezTo>
                <a:cubicBezTo>
                  <a:pt x="2415707" y="3183793"/>
                  <a:pt x="2107419" y="3100327"/>
                  <a:pt x="1780053" y="3160779"/>
                </a:cubicBezTo>
                <a:cubicBezTo>
                  <a:pt x="1452687" y="3221231"/>
                  <a:pt x="1433363" y="3152613"/>
                  <a:pt x="1109712" y="3160779"/>
                </a:cubicBezTo>
                <a:cubicBezTo>
                  <a:pt x="786061" y="3168945"/>
                  <a:pt x="657965" y="3100433"/>
                  <a:pt x="526807" y="3160779"/>
                </a:cubicBezTo>
                <a:cubicBezTo>
                  <a:pt x="249594" y="3130267"/>
                  <a:pt x="23710" y="2890582"/>
                  <a:pt x="0" y="2633972"/>
                </a:cubicBezTo>
                <a:cubicBezTo>
                  <a:pt x="-4844" y="2481365"/>
                  <a:pt x="4778" y="2279945"/>
                  <a:pt x="0" y="2170396"/>
                </a:cubicBezTo>
                <a:cubicBezTo>
                  <a:pt x="-4778" y="2060847"/>
                  <a:pt x="5085" y="1742662"/>
                  <a:pt x="0" y="1622533"/>
                </a:cubicBezTo>
                <a:cubicBezTo>
                  <a:pt x="-5085" y="1502404"/>
                  <a:pt x="59132" y="1225856"/>
                  <a:pt x="0" y="1095742"/>
                </a:cubicBezTo>
                <a:cubicBezTo>
                  <a:pt x="-59132" y="965628"/>
                  <a:pt x="46061" y="666765"/>
                  <a:pt x="0" y="526807"/>
                </a:cubicBezTo>
                <a:close/>
              </a:path>
            </a:pathLst>
          </a:custGeom>
          <a:noFill/>
          <a:ln w="28575">
            <a:solidFill>
              <a:srgbClr val="E5D4B5"/>
            </a:solidFill>
            <a:extLst>
              <a:ext uri="{C807C97D-BFC1-408E-A445-0C87EB9F89A2}">
                <ask:lineSketchStyleProps xmlns:ask="http://schemas.microsoft.com/office/drawing/2018/sketchyshapes" sd="394847751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300" dirty="0">
              <a:solidFill>
                <a:srgbClr val="FFF3DC"/>
              </a:solidFill>
              <a:latin typeface="Pacifico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FECA81-3B5F-4961-BFE5-0A74B0C954F7}"/>
              </a:ext>
            </a:extLst>
          </p:cNvPr>
          <p:cNvSpPr txBox="1"/>
          <p:nvPr/>
        </p:nvSpPr>
        <p:spPr>
          <a:xfrm>
            <a:off x="1323677" y="3551607"/>
            <a:ext cx="9496696" cy="2823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000" dirty="0" err="1">
                <a:solidFill>
                  <a:srgbClr val="E5D4B5"/>
                </a:solidFill>
                <a:latin typeface="Pacifico" panose="00000500000000000000" pitchFamily="2" charset="0"/>
              </a:rPr>
              <a:t>Câu</a:t>
            </a:r>
            <a:r>
              <a:rPr lang="en-US" sz="2000" dirty="0">
                <a:solidFill>
                  <a:srgbClr val="E5D4B5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E5D4B5"/>
                </a:solidFill>
                <a:latin typeface="Pacifico" panose="00000500000000000000" pitchFamily="2" charset="0"/>
              </a:rPr>
              <a:t>hỏi</a:t>
            </a:r>
            <a:r>
              <a:rPr lang="en-US" sz="2000" dirty="0">
                <a:solidFill>
                  <a:srgbClr val="E5D4B5"/>
                </a:solidFill>
                <a:latin typeface="Pacifico" panose="00000500000000000000" pitchFamily="2" charset="0"/>
              </a:rPr>
              <a:t>: </a:t>
            </a:r>
            <a:r>
              <a:rPr lang="en-US" sz="2000" dirty="0" err="1">
                <a:solidFill>
                  <a:srgbClr val="E5D4B5"/>
                </a:solidFill>
                <a:latin typeface="Pacifico" panose="00000500000000000000" pitchFamily="2" charset="0"/>
              </a:rPr>
              <a:t>Tại</a:t>
            </a:r>
            <a:r>
              <a:rPr lang="en-US" sz="2000" dirty="0">
                <a:solidFill>
                  <a:srgbClr val="E5D4B5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E5D4B5"/>
                </a:solidFill>
                <a:latin typeface="Pacifico" panose="00000500000000000000" pitchFamily="2" charset="0"/>
              </a:rPr>
              <a:t>sao</a:t>
            </a:r>
            <a:r>
              <a:rPr lang="en-US" sz="2000" dirty="0">
                <a:solidFill>
                  <a:srgbClr val="E5D4B5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E5D4B5"/>
                </a:solidFill>
                <a:latin typeface="Pacifico" panose="00000500000000000000" pitchFamily="2" charset="0"/>
              </a:rPr>
              <a:t>tải</a:t>
            </a:r>
            <a:r>
              <a:rPr lang="en-US" sz="2000" dirty="0">
                <a:solidFill>
                  <a:srgbClr val="E5D4B5"/>
                </a:solidFill>
                <a:latin typeface="Pacifico" panose="00000500000000000000" pitchFamily="2" charset="0"/>
              </a:rPr>
              <a:t> PPT </a:t>
            </a:r>
            <a:r>
              <a:rPr lang="en-US" sz="2000" dirty="0" err="1">
                <a:solidFill>
                  <a:srgbClr val="E5D4B5"/>
                </a:solidFill>
                <a:latin typeface="Pacifico" panose="00000500000000000000" pitchFamily="2" charset="0"/>
              </a:rPr>
              <a:t>về</a:t>
            </a:r>
            <a:r>
              <a:rPr lang="en-US" sz="2000" dirty="0">
                <a:solidFill>
                  <a:srgbClr val="E5D4B5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E5D4B5"/>
                </a:solidFill>
                <a:latin typeface="Pacifico" panose="00000500000000000000" pitchFamily="2" charset="0"/>
              </a:rPr>
              <a:t>bị</a:t>
            </a:r>
            <a:r>
              <a:rPr lang="en-US" sz="2000" dirty="0">
                <a:solidFill>
                  <a:srgbClr val="E5D4B5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E5D4B5"/>
                </a:solidFill>
                <a:latin typeface="Pacifico" panose="00000500000000000000" pitchFamily="2" charset="0"/>
              </a:rPr>
              <a:t>lỗi</a:t>
            </a:r>
            <a:r>
              <a:rPr lang="en-US" sz="2000" dirty="0">
                <a:solidFill>
                  <a:srgbClr val="E5D4B5"/>
                </a:solidFill>
                <a:latin typeface="Pacifico" panose="00000500000000000000" pitchFamily="2" charset="0"/>
              </a:rPr>
              <a:t>, </a:t>
            </a:r>
            <a:r>
              <a:rPr lang="en-US" sz="2000" dirty="0" err="1">
                <a:solidFill>
                  <a:srgbClr val="E5D4B5"/>
                </a:solidFill>
                <a:latin typeface="Pacifico" panose="00000500000000000000" pitchFamily="2" charset="0"/>
              </a:rPr>
              <a:t>không</a:t>
            </a:r>
            <a:r>
              <a:rPr lang="en-US" sz="2000" dirty="0">
                <a:solidFill>
                  <a:srgbClr val="E5D4B5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E5D4B5"/>
                </a:solidFill>
                <a:latin typeface="Pacifico" panose="00000500000000000000" pitchFamily="2" charset="0"/>
              </a:rPr>
              <a:t>tương</a:t>
            </a:r>
            <a:r>
              <a:rPr lang="en-US" sz="2000" dirty="0">
                <a:solidFill>
                  <a:srgbClr val="E5D4B5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E5D4B5"/>
                </a:solidFill>
                <a:latin typeface="Pacifico" panose="00000500000000000000" pitchFamily="2" charset="0"/>
              </a:rPr>
              <a:t>tác</a:t>
            </a:r>
            <a:r>
              <a:rPr lang="en-US" sz="2000" dirty="0">
                <a:solidFill>
                  <a:srgbClr val="E5D4B5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E5D4B5"/>
                </a:solidFill>
                <a:latin typeface="Pacifico" panose="00000500000000000000" pitchFamily="2" charset="0"/>
              </a:rPr>
              <a:t>được</a:t>
            </a:r>
            <a:r>
              <a:rPr lang="en-US" sz="2000" dirty="0">
                <a:solidFill>
                  <a:srgbClr val="E5D4B5"/>
                </a:solidFill>
                <a:latin typeface="Pacifico" panose="00000500000000000000" pitchFamily="2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Trả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lời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: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Có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thể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là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do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khác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phiên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bản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Office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hoặc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Windows,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hoặc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một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số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yếu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tố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khác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em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cũng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không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rõ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ạ.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Của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em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đang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là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Windows 10, Office 2021 ạ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Tuy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nhiên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,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nếu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gặp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lỗi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thì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quý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thầy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cô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có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thể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gửi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mail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cho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em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,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em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sẽ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gửi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lại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trực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tiếp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qua mail ạ.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Vì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nhiều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thầy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cô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khi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được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gửi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trực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tiếp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qua mail,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thì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đã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sử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dụng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được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PPT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bình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2000" dirty="0" err="1">
                <a:solidFill>
                  <a:srgbClr val="FFF3DC"/>
                </a:solidFill>
                <a:latin typeface="Pacifico" panose="00000500000000000000" pitchFamily="2" charset="0"/>
              </a:rPr>
              <a:t>thường</a:t>
            </a:r>
            <a:r>
              <a:rPr lang="en-US" sz="2000" dirty="0">
                <a:solidFill>
                  <a:srgbClr val="FFF3DC"/>
                </a:solidFill>
                <a:latin typeface="Pacifico" panose="00000500000000000000" pitchFamily="2" charset="0"/>
              </a:rPr>
              <a:t> ạ.</a:t>
            </a:r>
          </a:p>
        </p:txBody>
      </p:sp>
      <p:pic>
        <p:nvPicPr>
          <p:cNvPr id="21" name="Picture 2" descr="Travelling Hot Air Balloon Sticker by SlugBugg">
            <a:extLst>
              <a:ext uri="{FF2B5EF4-FFF2-40B4-BE49-F238E27FC236}">
                <a16:creationId xmlns:a16="http://schemas.microsoft.com/office/drawing/2014/main" id="{04F67F22-0BEC-4135-B468-13BA4BECE1F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456">
            <a:off x="3307870" y="394423"/>
            <a:ext cx="2023158" cy="202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2460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B4D5C9C-C874-406C-B275-E84A0F3BC460}"/>
              </a:ext>
            </a:extLst>
          </p:cNvPr>
          <p:cNvSpPr/>
          <p:nvPr/>
        </p:nvSpPr>
        <p:spPr>
          <a:xfrm>
            <a:off x="849086" y="365760"/>
            <a:ext cx="10371908" cy="6215793"/>
          </a:xfrm>
          <a:prstGeom prst="roundRect">
            <a:avLst/>
          </a:prstGeom>
          <a:solidFill>
            <a:srgbClr val="78A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164206-FAD1-4B05-97CB-E7EC479B7061}"/>
              </a:ext>
            </a:extLst>
          </p:cNvPr>
          <p:cNvSpPr txBox="1"/>
          <p:nvPr/>
        </p:nvSpPr>
        <p:spPr>
          <a:xfrm>
            <a:off x="4820701" y="365760"/>
            <a:ext cx="319989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err="1">
                <a:solidFill>
                  <a:srgbClr val="FFF3DC"/>
                </a:solidFill>
                <a:latin typeface="Pacifico" panose="00000500000000000000" pitchFamily="2" charset="0"/>
              </a:rPr>
              <a:t>Trả</a:t>
            </a:r>
            <a:r>
              <a:rPr lang="en-US" sz="35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3500" dirty="0" err="1">
                <a:solidFill>
                  <a:srgbClr val="FFF3DC"/>
                </a:solidFill>
                <a:latin typeface="Pacifico" panose="00000500000000000000" pitchFamily="2" charset="0"/>
              </a:rPr>
              <a:t>lời</a:t>
            </a:r>
            <a:r>
              <a:rPr lang="en-US" sz="35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3500" dirty="0" err="1">
                <a:solidFill>
                  <a:srgbClr val="FFF3DC"/>
                </a:solidFill>
                <a:latin typeface="Pacifico" panose="00000500000000000000" pitchFamily="2" charset="0"/>
              </a:rPr>
              <a:t>câu</a:t>
            </a:r>
            <a:r>
              <a:rPr lang="en-US" sz="35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3500" dirty="0" err="1">
                <a:solidFill>
                  <a:srgbClr val="FFF3DC"/>
                </a:solidFill>
                <a:latin typeface="Pacifico" panose="00000500000000000000" pitchFamily="2" charset="0"/>
              </a:rPr>
              <a:t>hỏi</a:t>
            </a:r>
            <a:endParaRPr lang="en-US" sz="3500" dirty="0">
              <a:solidFill>
                <a:srgbClr val="FFF3DC"/>
              </a:solidFill>
              <a:latin typeface="Pacifico" panose="00000500000000000000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02846BF-7606-4C49-92B3-CD754FE970EC}"/>
              </a:ext>
            </a:extLst>
          </p:cNvPr>
          <p:cNvSpPr/>
          <p:nvPr/>
        </p:nvSpPr>
        <p:spPr>
          <a:xfrm>
            <a:off x="849086" y="1580948"/>
            <a:ext cx="10371908" cy="927463"/>
          </a:xfrm>
          <a:custGeom>
            <a:avLst/>
            <a:gdLst>
              <a:gd name="connsiteX0" fmla="*/ 0 w 10371908"/>
              <a:gd name="connsiteY0" fmla="*/ 587828 h 927463"/>
              <a:gd name="connsiteX1" fmla="*/ 78377 w 10371908"/>
              <a:gd name="connsiteY1" fmla="*/ 535577 h 927463"/>
              <a:gd name="connsiteX2" fmla="*/ 457200 w 10371908"/>
              <a:gd name="connsiteY2" fmla="*/ 248194 h 927463"/>
              <a:gd name="connsiteX3" fmla="*/ 1371600 w 10371908"/>
              <a:gd name="connsiteY3" fmla="*/ 0 h 927463"/>
              <a:gd name="connsiteX4" fmla="*/ 1854925 w 10371908"/>
              <a:gd name="connsiteY4" fmla="*/ 65314 h 927463"/>
              <a:gd name="connsiteX5" fmla="*/ 2390503 w 10371908"/>
              <a:gd name="connsiteY5" fmla="*/ 365760 h 927463"/>
              <a:gd name="connsiteX6" fmla="*/ 2547257 w 10371908"/>
              <a:gd name="connsiteY6" fmla="*/ 457200 h 927463"/>
              <a:gd name="connsiteX7" fmla="*/ 2704011 w 10371908"/>
              <a:gd name="connsiteY7" fmla="*/ 561703 h 927463"/>
              <a:gd name="connsiteX8" fmla="*/ 3200400 w 10371908"/>
              <a:gd name="connsiteY8" fmla="*/ 770708 h 927463"/>
              <a:gd name="connsiteX9" fmla="*/ 3788228 w 10371908"/>
              <a:gd name="connsiteY9" fmla="*/ 757646 h 927463"/>
              <a:gd name="connsiteX10" fmla="*/ 4127863 w 10371908"/>
              <a:gd name="connsiteY10" fmla="*/ 613954 h 927463"/>
              <a:gd name="connsiteX11" fmla="*/ 4349931 w 10371908"/>
              <a:gd name="connsiteY11" fmla="*/ 522514 h 927463"/>
              <a:gd name="connsiteX12" fmla="*/ 4532811 w 10371908"/>
              <a:gd name="connsiteY12" fmla="*/ 444137 h 927463"/>
              <a:gd name="connsiteX13" fmla="*/ 4781005 w 10371908"/>
              <a:gd name="connsiteY13" fmla="*/ 365760 h 927463"/>
              <a:gd name="connsiteX14" fmla="*/ 5212080 w 10371908"/>
              <a:gd name="connsiteY14" fmla="*/ 300446 h 927463"/>
              <a:gd name="connsiteX15" fmla="*/ 5760720 w 10371908"/>
              <a:gd name="connsiteY15" fmla="*/ 313508 h 927463"/>
              <a:gd name="connsiteX16" fmla="*/ 6217920 w 10371908"/>
              <a:gd name="connsiteY16" fmla="*/ 470263 h 927463"/>
              <a:gd name="connsiteX17" fmla="*/ 6309360 w 10371908"/>
              <a:gd name="connsiteY17" fmla="*/ 535577 h 927463"/>
              <a:gd name="connsiteX18" fmla="*/ 6622868 w 10371908"/>
              <a:gd name="connsiteY18" fmla="*/ 731520 h 927463"/>
              <a:gd name="connsiteX19" fmla="*/ 6779623 w 10371908"/>
              <a:gd name="connsiteY19" fmla="*/ 822960 h 927463"/>
              <a:gd name="connsiteX20" fmla="*/ 6975565 w 10371908"/>
              <a:gd name="connsiteY20" fmla="*/ 888274 h 927463"/>
              <a:gd name="connsiteX21" fmla="*/ 7210697 w 10371908"/>
              <a:gd name="connsiteY21" fmla="*/ 927463 h 927463"/>
              <a:gd name="connsiteX22" fmla="*/ 7811588 w 10371908"/>
              <a:gd name="connsiteY22" fmla="*/ 757646 h 927463"/>
              <a:gd name="connsiteX23" fmla="*/ 7981405 w 10371908"/>
              <a:gd name="connsiteY23" fmla="*/ 666206 h 927463"/>
              <a:gd name="connsiteX24" fmla="*/ 8151223 w 10371908"/>
              <a:gd name="connsiteY24" fmla="*/ 613954 h 927463"/>
              <a:gd name="connsiteX25" fmla="*/ 8360228 w 10371908"/>
              <a:gd name="connsiteY25" fmla="*/ 535577 h 927463"/>
              <a:gd name="connsiteX26" fmla="*/ 8634548 w 10371908"/>
              <a:gd name="connsiteY26" fmla="*/ 431074 h 927463"/>
              <a:gd name="connsiteX27" fmla="*/ 8752114 w 10371908"/>
              <a:gd name="connsiteY27" fmla="*/ 391886 h 927463"/>
              <a:gd name="connsiteX28" fmla="*/ 8934994 w 10371908"/>
              <a:gd name="connsiteY28" fmla="*/ 378823 h 927463"/>
              <a:gd name="connsiteX29" fmla="*/ 9287691 w 10371908"/>
              <a:gd name="connsiteY29" fmla="*/ 404948 h 927463"/>
              <a:gd name="connsiteX30" fmla="*/ 9483634 w 10371908"/>
              <a:gd name="connsiteY30" fmla="*/ 457200 h 927463"/>
              <a:gd name="connsiteX31" fmla="*/ 9627325 w 10371908"/>
              <a:gd name="connsiteY31" fmla="*/ 522514 h 927463"/>
              <a:gd name="connsiteX32" fmla="*/ 9666514 w 10371908"/>
              <a:gd name="connsiteY32" fmla="*/ 535577 h 927463"/>
              <a:gd name="connsiteX33" fmla="*/ 9980023 w 10371908"/>
              <a:gd name="connsiteY33" fmla="*/ 587828 h 927463"/>
              <a:gd name="connsiteX34" fmla="*/ 10228217 w 10371908"/>
              <a:gd name="connsiteY34" fmla="*/ 574766 h 927463"/>
              <a:gd name="connsiteX35" fmla="*/ 10358845 w 10371908"/>
              <a:gd name="connsiteY35" fmla="*/ 509451 h 927463"/>
              <a:gd name="connsiteX36" fmla="*/ 10371908 w 10371908"/>
              <a:gd name="connsiteY36" fmla="*/ 496388 h 927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371908" h="927463">
                <a:moveTo>
                  <a:pt x="0" y="587828"/>
                </a:moveTo>
                <a:cubicBezTo>
                  <a:pt x="26126" y="570411"/>
                  <a:pt x="54075" y="555460"/>
                  <a:pt x="78377" y="535577"/>
                </a:cubicBezTo>
                <a:cubicBezTo>
                  <a:pt x="207811" y="429676"/>
                  <a:pt x="301586" y="314521"/>
                  <a:pt x="457200" y="248194"/>
                </a:cubicBezTo>
                <a:cubicBezTo>
                  <a:pt x="1077565" y="-16224"/>
                  <a:pt x="902659" y="21316"/>
                  <a:pt x="1371600" y="0"/>
                </a:cubicBezTo>
                <a:cubicBezTo>
                  <a:pt x="1532708" y="21771"/>
                  <a:pt x="1696224" y="30047"/>
                  <a:pt x="1854925" y="65314"/>
                </a:cubicBezTo>
                <a:cubicBezTo>
                  <a:pt x="2055433" y="109871"/>
                  <a:pt x="2226425" y="260932"/>
                  <a:pt x="2390503" y="365760"/>
                </a:cubicBezTo>
                <a:cubicBezTo>
                  <a:pt x="2441479" y="398328"/>
                  <a:pt x="2496925" y="423645"/>
                  <a:pt x="2547257" y="457200"/>
                </a:cubicBezTo>
                <a:cubicBezTo>
                  <a:pt x="2599508" y="492034"/>
                  <a:pt x="2648553" y="532241"/>
                  <a:pt x="2704011" y="561703"/>
                </a:cubicBezTo>
                <a:cubicBezTo>
                  <a:pt x="2849076" y="638769"/>
                  <a:pt x="3046116" y="710709"/>
                  <a:pt x="3200400" y="770708"/>
                </a:cubicBezTo>
                <a:cubicBezTo>
                  <a:pt x="3396343" y="766354"/>
                  <a:pt x="3594978" y="790308"/>
                  <a:pt x="3788228" y="757646"/>
                </a:cubicBezTo>
                <a:cubicBezTo>
                  <a:pt x="3909436" y="737160"/>
                  <a:pt x="4014470" y="661421"/>
                  <a:pt x="4127863" y="613954"/>
                </a:cubicBezTo>
                <a:lnTo>
                  <a:pt x="4349931" y="522514"/>
                </a:lnTo>
                <a:cubicBezTo>
                  <a:pt x="4411093" y="496865"/>
                  <a:pt x="4469567" y="464109"/>
                  <a:pt x="4532811" y="444137"/>
                </a:cubicBezTo>
                <a:cubicBezTo>
                  <a:pt x="4615542" y="418011"/>
                  <a:pt x="4696837" y="386802"/>
                  <a:pt x="4781005" y="365760"/>
                </a:cubicBezTo>
                <a:cubicBezTo>
                  <a:pt x="4900924" y="335780"/>
                  <a:pt x="5088486" y="315895"/>
                  <a:pt x="5212080" y="300446"/>
                </a:cubicBezTo>
                <a:lnTo>
                  <a:pt x="5760720" y="313508"/>
                </a:lnTo>
                <a:cubicBezTo>
                  <a:pt x="5866331" y="325243"/>
                  <a:pt x="6109762" y="413609"/>
                  <a:pt x="6217920" y="470263"/>
                </a:cubicBezTo>
                <a:cubicBezTo>
                  <a:pt x="6251101" y="487643"/>
                  <a:pt x="6277885" y="515271"/>
                  <a:pt x="6309360" y="535577"/>
                </a:cubicBezTo>
                <a:cubicBezTo>
                  <a:pt x="6412914" y="602386"/>
                  <a:pt x="6517714" y="667259"/>
                  <a:pt x="6622868" y="731520"/>
                </a:cubicBezTo>
                <a:cubicBezTo>
                  <a:pt x="6674485" y="763063"/>
                  <a:pt x="6722235" y="803831"/>
                  <a:pt x="6779623" y="822960"/>
                </a:cubicBezTo>
                <a:cubicBezTo>
                  <a:pt x="6844937" y="844731"/>
                  <a:pt x="6909472" y="868997"/>
                  <a:pt x="6975565" y="888274"/>
                </a:cubicBezTo>
                <a:cubicBezTo>
                  <a:pt x="7071601" y="916285"/>
                  <a:pt x="7112184" y="916517"/>
                  <a:pt x="7210697" y="927463"/>
                </a:cubicBezTo>
                <a:cubicBezTo>
                  <a:pt x="7428877" y="888960"/>
                  <a:pt x="7602357" y="870309"/>
                  <a:pt x="7811588" y="757646"/>
                </a:cubicBezTo>
                <a:cubicBezTo>
                  <a:pt x="7868194" y="727166"/>
                  <a:pt x="7922196" y="691256"/>
                  <a:pt x="7981405" y="666206"/>
                </a:cubicBezTo>
                <a:cubicBezTo>
                  <a:pt x="8035949" y="643130"/>
                  <a:pt x="8095233" y="633261"/>
                  <a:pt x="8151223" y="613954"/>
                </a:cubicBezTo>
                <a:cubicBezTo>
                  <a:pt x="8221564" y="589698"/>
                  <a:pt x="8291703" y="564568"/>
                  <a:pt x="8360228" y="535577"/>
                </a:cubicBezTo>
                <a:cubicBezTo>
                  <a:pt x="8686076" y="397718"/>
                  <a:pt x="8290090" y="534411"/>
                  <a:pt x="8634548" y="431074"/>
                </a:cubicBezTo>
                <a:cubicBezTo>
                  <a:pt x="8674114" y="419204"/>
                  <a:pt x="8711416" y="398964"/>
                  <a:pt x="8752114" y="391886"/>
                </a:cubicBezTo>
                <a:cubicBezTo>
                  <a:pt x="8812326" y="381415"/>
                  <a:pt x="8874034" y="383177"/>
                  <a:pt x="8934994" y="378823"/>
                </a:cubicBezTo>
                <a:cubicBezTo>
                  <a:pt x="9052560" y="387531"/>
                  <a:pt x="9170988" y="388276"/>
                  <a:pt x="9287691" y="404948"/>
                </a:cubicBezTo>
                <a:cubicBezTo>
                  <a:pt x="9354608" y="414508"/>
                  <a:pt x="9419756" y="435088"/>
                  <a:pt x="9483634" y="457200"/>
                </a:cubicBezTo>
                <a:cubicBezTo>
                  <a:pt x="9533352" y="474410"/>
                  <a:pt x="9578966" y="501789"/>
                  <a:pt x="9627325" y="522514"/>
                </a:cubicBezTo>
                <a:cubicBezTo>
                  <a:pt x="9639981" y="527938"/>
                  <a:pt x="9652954" y="533184"/>
                  <a:pt x="9666514" y="535577"/>
                </a:cubicBezTo>
                <a:cubicBezTo>
                  <a:pt x="10217515" y="632813"/>
                  <a:pt x="9555254" y="502877"/>
                  <a:pt x="9980023" y="587828"/>
                </a:cubicBezTo>
                <a:cubicBezTo>
                  <a:pt x="10062754" y="583474"/>
                  <a:pt x="10146335" y="587363"/>
                  <a:pt x="10228217" y="574766"/>
                </a:cubicBezTo>
                <a:cubicBezTo>
                  <a:pt x="10265583" y="569017"/>
                  <a:pt x="10324497" y="535212"/>
                  <a:pt x="10358845" y="509451"/>
                </a:cubicBezTo>
                <a:cubicBezTo>
                  <a:pt x="10363771" y="505756"/>
                  <a:pt x="10367554" y="500742"/>
                  <a:pt x="10371908" y="496388"/>
                </a:cubicBezTo>
              </a:path>
            </a:pathLst>
          </a:custGeom>
          <a:noFill/>
          <a:ln w="28575">
            <a:solidFill>
              <a:srgbClr val="E5D4B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22BE8A-19BE-41B2-B119-1F3F4EFC14F2}"/>
              </a:ext>
            </a:extLst>
          </p:cNvPr>
          <p:cNvSpPr/>
          <p:nvPr/>
        </p:nvSpPr>
        <p:spPr>
          <a:xfrm>
            <a:off x="1593668" y="1241656"/>
            <a:ext cx="744582" cy="744582"/>
          </a:xfrm>
          <a:prstGeom prst="ellipse">
            <a:avLst/>
          </a:prstGeom>
          <a:solidFill>
            <a:srgbClr val="FFF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78AC92"/>
                </a:solidFill>
                <a:latin typeface="Pacifico" panose="00000500000000000000" pitchFamily="2" charset="0"/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D520704-6838-405A-9C1C-45DC8A452A80}"/>
              </a:ext>
            </a:extLst>
          </p:cNvPr>
          <p:cNvSpPr/>
          <p:nvPr/>
        </p:nvSpPr>
        <p:spPr>
          <a:xfrm>
            <a:off x="3600994" y="1834610"/>
            <a:ext cx="744582" cy="744582"/>
          </a:xfrm>
          <a:prstGeom prst="ellipse">
            <a:avLst/>
          </a:prstGeom>
          <a:solidFill>
            <a:srgbClr val="FFF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78AC92"/>
                </a:solidFill>
                <a:latin typeface="Pacifico" panose="00000500000000000000" pitchFamily="2" charset="0"/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28707FD-5444-48D7-ABBD-6B8478A09217}"/>
              </a:ext>
            </a:extLst>
          </p:cNvPr>
          <p:cNvSpPr/>
          <p:nvPr/>
        </p:nvSpPr>
        <p:spPr>
          <a:xfrm>
            <a:off x="6021976" y="1535400"/>
            <a:ext cx="744582" cy="744582"/>
          </a:xfrm>
          <a:prstGeom prst="ellipse">
            <a:avLst/>
          </a:prstGeom>
          <a:solidFill>
            <a:srgbClr val="FFF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78AC92"/>
                </a:solidFill>
                <a:latin typeface="Pacifico" panose="00000500000000000000" pitchFamily="2" charset="0"/>
              </a:rPr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394B544-599E-48BE-8F03-1C099677B8CB}"/>
              </a:ext>
            </a:extLst>
          </p:cNvPr>
          <p:cNvSpPr/>
          <p:nvPr/>
        </p:nvSpPr>
        <p:spPr>
          <a:xfrm>
            <a:off x="7872552" y="2103121"/>
            <a:ext cx="744582" cy="744582"/>
          </a:xfrm>
          <a:prstGeom prst="ellipse">
            <a:avLst/>
          </a:prstGeom>
          <a:solidFill>
            <a:srgbClr val="FFF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78AC92"/>
                </a:solidFill>
                <a:latin typeface="Pacifico" panose="00000500000000000000" pitchFamily="2" charset="0"/>
              </a:rPr>
              <a:t>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B11EB7E-5569-47D7-B213-817C669447B5}"/>
              </a:ext>
            </a:extLst>
          </p:cNvPr>
          <p:cNvSpPr/>
          <p:nvPr/>
        </p:nvSpPr>
        <p:spPr>
          <a:xfrm>
            <a:off x="10226041" y="1580948"/>
            <a:ext cx="744582" cy="744582"/>
          </a:xfrm>
          <a:prstGeom prst="ellipse">
            <a:avLst/>
          </a:prstGeom>
          <a:solidFill>
            <a:srgbClr val="FFF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78AC92"/>
                </a:solidFill>
                <a:latin typeface="Pacifico" panose="00000500000000000000" pitchFamily="2" charset="0"/>
              </a:rPr>
              <a:t>5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21C01E1-92E3-453B-AB36-FEAFD5FAA9BD}"/>
              </a:ext>
            </a:extLst>
          </p:cNvPr>
          <p:cNvSpPr/>
          <p:nvPr/>
        </p:nvSpPr>
        <p:spPr>
          <a:xfrm>
            <a:off x="2932611" y="2919589"/>
            <a:ext cx="6204857" cy="3381418"/>
          </a:xfrm>
          <a:custGeom>
            <a:avLst/>
            <a:gdLst>
              <a:gd name="connsiteX0" fmla="*/ 0 w 6204857"/>
              <a:gd name="connsiteY0" fmla="*/ 563581 h 3381418"/>
              <a:gd name="connsiteX1" fmla="*/ 563581 w 6204857"/>
              <a:gd name="connsiteY1" fmla="*/ 0 h 3381418"/>
              <a:gd name="connsiteX2" fmla="*/ 1127769 w 6204857"/>
              <a:gd name="connsiteY2" fmla="*/ 0 h 3381418"/>
              <a:gd name="connsiteX3" fmla="*/ 1590404 w 6204857"/>
              <a:gd name="connsiteY3" fmla="*/ 0 h 3381418"/>
              <a:gd name="connsiteX4" fmla="*/ 2256146 w 6204857"/>
              <a:gd name="connsiteY4" fmla="*/ 0 h 3381418"/>
              <a:gd name="connsiteX5" fmla="*/ 2718780 w 6204857"/>
              <a:gd name="connsiteY5" fmla="*/ 0 h 3381418"/>
              <a:gd name="connsiteX6" fmla="*/ 3282969 w 6204857"/>
              <a:gd name="connsiteY6" fmla="*/ 0 h 3381418"/>
              <a:gd name="connsiteX7" fmla="*/ 3948711 w 6204857"/>
              <a:gd name="connsiteY7" fmla="*/ 0 h 3381418"/>
              <a:gd name="connsiteX8" fmla="*/ 4462122 w 6204857"/>
              <a:gd name="connsiteY8" fmla="*/ 0 h 3381418"/>
              <a:gd name="connsiteX9" fmla="*/ 4873980 w 6204857"/>
              <a:gd name="connsiteY9" fmla="*/ 0 h 3381418"/>
              <a:gd name="connsiteX10" fmla="*/ 5641276 w 6204857"/>
              <a:gd name="connsiteY10" fmla="*/ 0 h 3381418"/>
              <a:gd name="connsiteX11" fmla="*/ 6204857 w 6204857"/>
              <a:gd name="connsiteY11" fmla="*/ 563581 h 3381418"/>
              <a:gd name="connsiteX12" fmla="*/ 6204857 w 6204857"/>
              <a:gd name="connsiteY12" fmla="*/ 1172230 h 3381418"/>
              <a:gd name="connsiteX13" fmla="*/ 6204857 w 6204857"/>
              <a:gd name="connsiteY13" fmla="*/ 1713252 h 3381418"/>
              <a:gd name="connsiteX14" fmla="*/ 6204857 w 6204857"/>
              <a:gd name="connsiteY14" fmla="*/ 2276816 h 3381418"/>
              <a:gd name="connsiteX15" fmla="*/ 6204857 w 6204857"/>
              <a:gd name="connsiteY15" fmla="*/ 2817837 h 3381418"/>
              <a:gd name="connsiteX16" fmla="*/ 5641276 w 6204857"/>
              <a:gd name="connsiteY16" fmla="*/ 3381418 h 3381418"/>
              <a:gd name="connsiteX17" fmla="*/ 4975534 w 6204857"/>
              <a:gd name="connsiteY17" fmla="*/ 3381418 h 3381418"/>
              <a:gd name="connsiteX18" fmla="*/ 4512899 w 6204857"/>
              <a:gd name="connsiteY18" fmla="*/ 3381418 h 3381418"/>
              <a:gd name="connsiteX19" fmla="*/ 3897934 w 6204857"/>
              <a:gd name="connsiteY19" fmla="*/ 3381418 h 3381418"/>
              <a:gd name="connsiteX20" fmla="*/ 3232192 w 6204857"/>
              <a:gd name="connsiteY20" fmla="*/ 3381418 h 3381418"/>
              <a:gd name="connsiteX21" fmla="*/ 2617227 w 6204857"/>
              <a:gd name="connsiteY21" fmla="*/ 3381418 h 3381418"/>
              <a:gd name="connsiteX22" fmla="*/ 2053038 w 6204857"/>
              <a:gd name="connsiteY22" fmla="*/ 3381418 h 3381418"/>
              <a:gd name="connsiteX23" fmla="*/ 1539627 w 6204857"/>
              <a:gd name="connsiteY23" fmla="*/ 3381418 h 3381418"/>
              <a:gd name="connsiteX24" fmla="*/ 563581 w 6204857"/>
              <a:gd name="connsiteY24" fmla="*/ 3381418 h 3381418"/>
              <a:gd name="connsiteX25" fmla="*/ 0 w 6204857"/>
              <a:gd name="connsiteY25" fmla="*/ 2817837 h 3381418"/>
              <a:gd name="connsiteX26" fmla="*/ 0 w 6204857"/>
              <a:gd name="connsiteY26" fmla="*/ 2321901 h 3381418"/>
              <a:gd name="connsiteX27" fmla="*/ 0 w 6204857"/>
              <a:gd name="connsiteY27" fmla="*/ 1825964 h 3381418"/>
              <a:gd name="connsiteX28" fmla="*/ 0 w 6204857"/>
              <a:gd name="connsiteY28" fmla="*/ 1239858 h 3381418"/>
              <a:gd name="connsiteX29" fmla="*/ 0 w 6204857"/>
              <a:gd name="connsiteY29" fmla="*/ 563581 h 338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204857" h="3381418" extrusionOk="0">
                <a:moveTo>
                  <a:pt x="0" y="563581"/>
                </a:moveTo>
                <a:cubicBezTo>
                  <a:pt x="-15139" y="268378"/>
                  <a:pt x="268821" y="196"/>
                  <a:pt x="563581" y="0"/>
                </a:cubicBezTo>
                <a:cubicBezTo>
                  <a:pt x="755181" y="-44971"/>
                  <a:pt x="962179" y="1537"/>
                  <a:pt x="1127769" y="0"/>
                </a:cubicBezTo>
                <a:cubicBezTo>
                  <a:pt x="1293359" y="-1537"/>
                  <a:pt x="1368889" y="34054"/>
                  <a:pt x="1590404" y="0"/>
                </a:cubicBezTo>
                <a:cubicBezTo>
                  <a:pt x="1811919" y="-34054"/>
                  <a:pt x="1989373" y="33261"/>
                  <a:pt x="2256146" y="0"/>
                </a:cubicBezTo>
                <a:cubicBezTo>
                  <a:pt x="2522919" y="-33261"/>
                  <a:pt x="2512603" y="12084"/>
                  <a:pt x="2718780" y="0"/>
                </a:cubicBezTo>
                <a:cubicBezTo>
                  <a:pt x="2924957" y="-12084"/>
                  <a:pt x="3013676" y="56327"/>
                  <a:pt x="3282969" y="0"/>
                </a:cubicBezTo>
                <a:cubicBezTo>
                  <a:pt x="3552262" y="-56327"/>
                  <a:pt x="3760165" y="79096"/>
                  <a:pt x="3948711" y="0"/>
                </a:cubicBezTo>
                <a:cubicBezTo>
                  <a:pt x="4137257" y="-79096"/>
                  <a:pt x="4302660" y="44824"/>
                  <a:pt x="4462122" y="0"/>
                </a:cubicBezTo>
                <a:cubicBezTo>
                  <a:pt x="4621584" y="-44824"/>
                  <a:pt x="4718525" y="39038"/>
                  <a:pt x="4873980" y="0"/>
                </a:cubicBezTo>
                <a:cubicBezTo>
                  <a:pt x="5029435" y="-39038"/>
                  <a:pt x="5415368" y="59484"/>
                  <a:pt x="5641276" y="0"/>
                </a:cubicBezTo>
                <a:cubicBezTo>
                  <a:pt x="6028340" y="-11659"/>
                  <a:pt x="6185050" y="277041"/>
                  <a:pt x="6204857" y="563581"/>
                </a:cubicBezTo>
                <a:cubicBezTo>
                  <a:pt x="6260656" y="735805"/>
                  <a:pt x="6142377" y="918513"/>
                  <a:pt x="6204857" y="1172230"/>
                </a:cubicBezTo>
                <a:cubicBezTo>
                  <a:pt x="6267337" y="1425947"/>
                  <a:pt x="6171723" y="1512549"/>
                  <a:pt x="6204857" y="1713252"/>
                </a:cubicBezTo>
                <a:cubicBezTo>
                  <a:pt x="6237991" y="1913955"/>
                  <a:pt x="6153981" y="2127018"/>
                  <a:pt x="6204857" y="2276816"/>
                </a:cubicBezTo>
                <a:cubicBezTo>
                  <a:pt x="6255733" y="2426614"/>
                  <a:pt x="6192849" y="2703377"/>
                  <a:pt x="6204857" y="2817837"/>
                </a:cubicBezTo>
                <a:cubicBezTo>
                  <a:pt x="6208108" y="3109551"/>
                  <a:pt x="6003459" y="3448645"/>
                  <a:pt x="5641276" y="3381418"/>
                </a:cubicBezTo>
                <a:cubicBezTo>
                  <a:pt x="5400191" y="3452910"/>
                  <a:pt x="5159148" y="3308517"/>
                  <a:pt x="4975534" y="3381418"/>
                </a:cubicBezTo>
                <a:cubicBezTo>
                  <a:pt x="4791920" y="3454319"/>
                  <a:pt x="4721239" y="3331529"/>
                  <a:pt x="4512899" y="3381418"/>
                </a:cubicBezTo>
                <a:cubicBezTo>
                  <a:pt x="4304560" y="3431307"/>
                  <a:pt x="4161937" y="3339453"/>
                  <a:pt x="3897934" y="3381418"/>
                </a:cubicBezTo>
                <a:cubicBezTo>
                  <a:pt x="3633932" y="3423383"/>
                  <a:pt x="3555963" y="3333601"/>
                  <a:pt x="3232192" y="3381418"/>
                </a:cubicBezTo>
                <a:cubicBezTo>
                  <a:pt x="2908421" y="3429235"/>
                  <a:pt x="2893625" y="3347374"/>
                  <a:pt x="2617227" y="3381418"/>
                </a:cubicBezTo>
                <a:cubicBezTo>
                  <a:pt x="2340830" y="3415462"/>
                  <a:pt x="2188098" y="3344113"/>
                  <a:pt x="2053038" y="3381418"/>
                </a:cubicBezTo>
                <a:cubicBezTo>
                  <a:pt x="1917978" y="3418723"/>
                  <a:pt x="1692237" y="3328964"/>
                  <a:pt x="1539627" y="3381418"/>
                </a:cubicBezTo>
                <a:cubicBezTo>
                  <a:pt x="1387017" y="3433872"/>
                  <a:pt x="907737" y="3378527"/>
                  <a:pt x="563581" y="3381418"/>
                </a:cubicBezTo>
                <a:cubicBezTo>
                  <a:pt x="300893" y="3385854"/>
                  <a:pt x="56607" y="3167342"/>
                  <a:pt x="0" y="2817837"/>
                </a:cubicBezTo>
                <a:cubicBezTo>
                  <a:pt x="-12654" y="2632897"/>
                  <a:pt x="52044" y="2567092"/>
                  <a:pt x="0" y="2321901"/>
                </a:cubicBezTo>
                <a:cubicBezTo>
                  <a:pt x="-52044" y="2076710"/>
                  <a:pt x="41488" y="1937485"/>
                  <a:pt x="0" y="1825964"/>
                </a:cubicBezTo>
                <a:cubicBezTo>
                  <a:pt x="-41488" y="1714443"/>
                  <a:pt x="57719" y="1440411"/>
                  <a:pt x="0" y="1239858"/>
                </a:cubicBezTo>
                <a:cubicBezTo>
                  <a:pt x="-57719" y="1039305"/>
                  <a:pt x="21979" y="897757"/>
                  <a:pt x="0" y="563581"/>
                </a:cubicBezTo>
                <a:close/>
              </a:path>
            </a:pathLst>
          </a:custGeom>
          <a:noFill/>
          <a:ln w="28575">
            <a:solidFill>
              <a:srgbClr val="E5D4B5"/>
            </a:solidFill>
            <a:extLst>
              <a:ext uri="{C807C97D-BFC1-408E-A445-0C87EB9F89A2}">
                <ask:lineSketchStyleProps xmlns:ask="http://schemas.microsoft.com/office/drawing/2018/sketchyshapes" sd="394847751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300" dirty="0">
              <a:solidFill>
                <a:srgbClr val="FFF3DC"/>
              </a:solidFill>
              <a:latin typeface="Pacifico" panose="00000500000000000000" pitchFamily="2" charset="0"/>
            </a:endParaRPr>
          </a:p>
        </p:txBody>
      </p:sp>
      <p:pic>
        <p:nvPicPr>
          <p:cNvPr id="21" name="Picture 2" descr="Travelling Hot Air Balloon Sticker by SlugBugg">
            <a:extLst>
              <a:ext uri="{FF2B5EF4-FFF2-40B4-BE49-F238E27FC236}">
                <a16:creationId xmlns:a16="http://schemas.microsoft.com/office/drawing/2014/main" id="{8C390DE8-3CA2-4A04-A033-66388021769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456">
            <a:off x="6017956" y="675873"/>
            <a:ext cx="1338431" cy="133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72347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B4D5C9C-C874-406C-B275-E84A0F3BC460}"/>
              </a:ext>
            </a:extLst>
          </p:cNvPr>
          <p:cNvSpPr/>
          <p:nvPr/>
        </p:nvSpPr>
        <p:spPr>
          <a:xfrm>
            <a:off x="849086" y="365760"/>
            <a:ext cx="10371908" cy="6215793"/>
          </a:xfrm>
          <a:prstGeom prst="roundRect">
            <a:avLst/>
          </a:prstGeom>
          <a:solidFill>
            <a:srgbClr val="78A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164206-FAD1-4B05-97CB-E7EC479B7061}"/>
              </a:ext>
            </a:extLst>
          </p:cNvPr>
          <p:cNvSpPr txBox="1"/>
          <p:nvPr/>
        </p:nvSpPr>
        <p:spPr>
          <a:xfrm>
            <a:off x="4820701" y="365760"/>
            <a:ext cx="319989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err="1">
                <a:solidFill>
                  <a:srgbClr val="FFF3DC"/>
                </a:solidFill>
                <a:latin typeface="Pacifico" panose="00000500000000000000" pitchFamily="2" charset="0"/>
              </a:rPr>
              <a:t>Trả</a:t>
            </a:r>
            <a:r>
              <a:rPr lang="en-US" sz="35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3500" dirty="0" err="1">
                <a:solidFill>
                  <a:srgbClr val="FFF3DC"/>
                </a:solidFill>
                <a:latin typeface="Pacifico" panose="00000500000000000000" pitchFamily="2" charset="0"/>
              </a:rPr>
              <a:t>lời</a:t>
            </a:r>
            <a:r>
              <a:rPr lang="en-US" sz="35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3500" dirty="0" err="1">
                <a:solidFill>
                  <a:srgbClr val="FFF3DC"/>
                </a:solidFill>
                <a:latin typeface="Pacifico" panose="00000500000000000000" pitchFamily="2" charset="0"/>
              </a:rPr>
              <a:t>câu</a:t>
            </a:r>
            <a:r>
              <a:rPr lang="en-US" sz="35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3500" dirty="0" err="1">
                <a:solidFill>
                  <a:srgbClr val="FFF3DC"/>
                </a:solidFill>
                <a:latin typeface="Pacifico" panose="00000500000000000000" pitchFamily="2" charset="0"/>
              </a:rPr>
              <a:t>hỏi</a:t>
            </a:r>
            <a:endParaRPr lang="en-US" sz="3500" dirty="0">
              <a:solidFill>
                <a:srgbClr val="FFF3DC"/>
              </a:solidFill>
              <a:latin typeface="Pacifico" panose="00000500000000000000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02846BF-7606-4C49-92B3-CD754FE970EC}"/>
              </a:ext>
            </a:extLst>
          </p:cNvPr>
          <p:cNvSpPr/>
          <p:nvPr/>
        </p:nvSpPr>
        <p:spPr>
          <a:xfrm>
            <a:off x="849086" y="1580948"/>
            <a:ext cx="10371908" cy="927463"/>
          </a:xfrm>
          <a:custGeom>
            <a:avLst/>
            <a:gdLst>
              <a:gd name="connsiteX0" fmla="*/ 0 w 10371908"/>
              <a:gd name="connsiteY0" fmla="*/ 587828 h 927463"/>
              <a:gd name="connsiteX1" fmla="*/ 78377 w 10371908"/>
              <a:gd name="connsiteY1" fmla="*/ 535577 h 927463"/>
              <a:gd name="connsiteX2" fmla="*/ 457200 w 10371908"/>
              <a:gd name="connsiteY2" fmla="*/ 248194 h 927463"/>
              <a:gd name="connsiteX3" fmla="*/ 1371600 w 10371908"/>
              <a:gd name="connsiteY3" fmla="*/ 0 h 927463"/>
              <a:gd name="connsiteX4" fmla="*/ 1854925 w 10371908"/>
              <a:gd name="connsiteY4" fmla="*/ 65314 h 927463"/>
              <a:gd name="connsiteX5" fmla="*/ 2390503 w 10371908"/>
              <a:gd name="connsiteY5" fmla="*/ 365760 h 927463"/>
              <a:gd name="connsiteX6" fmla="*/ 2547257 w 10371908"/>
              <a:gd name="connsiteY6" fmla="*/ 457200 h 927463"/>
              <a:gd name="connsiteX7" fmla="*/ 2704011 w 10371908"/>
              <a:gd name="connsiteY7" fmla="*/ 561703 h 927463"/>
              <a:gd name="connsiteX8" fmla="*/ 3200400 w 10371908"/>
              <a:gd name="connsiteY8" fmla="*/ 770708 h 927463"/>
              <a:gd name="connsiteX9" fmla="*/ 3788228 w 10371908"/>
              <a:gd name="connsiteY9" fmla="*/ 757646 h 927463"/>
              <a:gd name="connsiteX10" fmla="*/ 4127863 w 10371908"/>
              <a:gd name="connsiteY10" fmla="*/ 613954 h 927463"/>
              <a:gd name="connsiteX11" fmla="*/ 4349931 w 10371908"/>
              <a:gd name="connsiteY11" fmla="*/ 522514 h 927463"/>
              <a:gd name="connsiteX12" fmla="*/ 4532811 w 10371908"/>
              <a:gd name="connsiteY12" fmla="*/ 444137 h 927463"/>
              <a:gd name="connsiteX13" fmla="*/ 4781005 w 10371908"/>
              <a:gd name="connsiteY13" fmla="*/ 365760 h 927463"/>
              <a:gd name="connsiteX14" fmla="*/ 5212080 w 10371908"/>
              <a:gd name="connsiteY14" fmla="*/ 300446 h 927463"/>
              <a:gd name="connsiteX15" fmla="*/ 5760720 w 10371908"/>
              <a:gd name="connsiteY15" fmla="*/ 313508 h 927463"/>
              <a:gd name="connsiteX16" fmla="*/ 6217920 w 10371908"/>
              <a:gd name="connsiteY16" fmla="*/ 470263 h 927463"/>
              <a:gd name="connsiteX17" fmla="*/ 6309360 w 10371908"/>
              <a:gd name="connsiteY17" fmla="*/ 535577 h 927463"/>
              <a:gd name="connsiteX18" fmla="*/ 6622868 w 10371908"/>
              <a:gd name="connsiteY18" fmla="*/ 731520 h 927463"/>
              <a:gd name="connsiteX19" fmla="*/ 6779623 w 10371908"/>
              <a:gd name="connsiteY19" fmla="*/ 822960 h 927463"/>
              <a:gd name="connsiteX20" fmla="*/ 6975565 w 10371908"/>
              <a:gd name="connsiteY20" fmla="*/ 888274 h 927463"/>
              <a:gd name="connsiteX21" fmla="*/ 7210697 w 10371908"/>
              <a:gd name="connsiteY21" fmla="*/ 927463 h 927463"/>
              <a:gd name="connsiteX22" fmla="*/ 7811588 w 10371908"/>
              <a:gd name="connsiteY22" fmla="*/ 757646 h 927463"/>
              <a:gd name="connsiteX23" fmla="*/ 7981405 w 10371908"/>
              <a:gd name="connsiteY23" fmla="*/ 666206 h 927463"/>
              <a:gd name="connsiteX24" fmla="*/ 8151223 w 10371908"/>
              <a:gd name="connsiteY24" fmla="*/ 613954 h 927463"/>
              <a:gd name="connsiteX25" fmla="*/ 8360228 w 10371908"/>
              <a:gd name="connsiteY25" fmla="*/ 535577 h 927463"/>
              <a:gd name="connsiteX26" fmla="*/ 8634548 w 10371908"/>
              <a:gd name="connsiteY26" fmla="*/ 431074 h 927463"/>
              <a:gd name="connsiteX27" fmla="*/ 8752114 w 10371908"/>
              <a:gd name="connsiteY27" fmla="*/ 391886 h 927463"/>
              <a:gd name="connsiteX28" fmla="*/ 8934994 w 10371908"/>
              <a:gd name="connsiteY28" fmla="*/ 378823 h 927463"/>
              <a:gd name="connsiteX29" fmla="*/ 9287691 w 10371908"/>
              <a:gd name="connsiteY29" fmla="*/ 404948 h 927463"/>
              <a:gd name="connsiteX30" fmla="*/ 9483634 w 10371908"/>
              <a:gd name="connsiteY30" fmla="*/ 457200 h 927463"/>
              <a:gd name="connsiteX31" fmla="*/ 9627325 w 10371908"/>
              <a:gd name="connsiteY31" fmla="*/ 522514 h 927463"/>
              <a:gd name="connsiteX32" fmla="*/ 9666514 w 10371908"/>
              <a:gd name="connsiteY32" fmla="*/ 535577 h 927463"/>
              <a:gd name="connsiteX33" fmla="*/ 9980023 w 10371908"/>
              <a:gd name="connsiteY33" fmla="*/ 587828 h 927463"/>
              <a:gd name="connsiteX34" fmla="*/ 10228217 w 10371908"/>
              <a:gd name="connsiteY34" fmla="*/ 574766 h 927463"/>
              <a:gd name="connsiteX35" fmla="*/ 10358845 w 10371908"/>
              <a:gd name="connsiteY35" fmla="*/ 509451 h 927463"/>
              <a:gd name="connsiteX36" fmla="*/ 10371908 w 10371908"/>
              <a:gd name="connsiteY36" fmla="*/ 496388 h 927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371908" h="927463">
                <a:moveTo>
                  <a:pt x="0" y="587828"/>
                </a:moveTo>
                <a:cubicBezTo>
                  <a:pt x="26126" y="570411"/>
                  <a:pt x="54075" y="555460"/>
                  <a:pt x="78377" y="535577"/>
                </a:cubicBezTo>
                <a:cubicBezTo>
                  <a:pt x="207811" y="429676"/>
                  <a:pt x="301586" y="314521"/>
                  <a:pt x="457200" y="248194"/>
                </a:cubicBezTo>
                <a:cubicBezTo>
                  <a:pt x="1077565" y="-16224"/>
                  <a:pt x="902659" y="21316"/>
                  <a:pt x="1371600" y="0"/>
                </a:cubicBezTo>
                <a:cubicBezTo>
                  <a:pt x="1532708" y="21771"/>
                  <a:pt x="1696224" y="30047"/>
                  <a:pt x="1854925" y="65314"/>
                </a:cubicBezTo>
                <a:cubicBezTo>
                  <a:pt x="2055433" y="109871"/>
                  <a:pt x="2226425" y="260932"/>
                  <a:pt x="2390503" y="365760"/>
                </a:cubicBezTo>
                <a:cubicBezTo>
                  <a:pt x="2441479" y="398328"/>
                  <a:pt x="2496925" y="423645"/>
                  <a:pt x="2547257" y="457200"/>
                </a:cubicBezTo>
                <a:cubicBezTo>
                  <a:pt x="2599508" y="492034"/>
                  <a:pt x="2648553" y="532241"/>
                  <a:pt x="2704011" y="561703"/>
                </a:cubicBezTo>
                <a:cubicBezTo>
                  <a:pt x="2849076" y="638769"/>
                  <a:pt x="3046116" y="710709"/>
                  <a:pt x="3200400" y="770708"/>
                </a:cubicBezTo>
                <a:cubicBezTo>
                  <a:pt x="3396343" y="766354"/>
                  <a:pt x="3594978" y="790308"/>
                  <a:pt x="3788228" y="757646"/>
                </a:cubicBezTo>
                <a:cubicBezTo>
                  <a:pt x="3909436" y="737160"/>
                  <a:pt x="4014470" y="661421"/>
                  <a:pt x="4127863" y="613954"/>
                </a:cubicBezTo>
                <a:lnTo>
                  <a:pt x="4349931" y="522514"/>
                </a:lnTo>
                <a:cubicBezTo>
                  <a:pt x="4411093" y="496865"/>
                  <a:pt x="4469567" y="464109"/>
                  <a:pt x="4532811" y="444137"/>
                </a:cubicBezTo>
                <a:cubicBezTo>
                  <a:pt x="4615542" y="418011"/>
                  <a:pt x="4696837" y="386802"/>
                  <a:pt x="4781005" y="365760"/>
                </a:cubicBezTo>
                <a:cubicBezTo>
                  <a:pt x="4900924" y="335780"/>
                  <a:pt x="5088486" y="315895"/>
                  <a:pt x="5212080" y="300446"/>
                </a:cubicBezTo>
                <a:lnTo>
                  <a:pt x="5760720" y="313508"/>
                </a:lnTo>
                <a:cubicBezTo>
                  <a:pt x="5866331" y="325243"/>
                  <a:pt x="6109762" y="413609"/>
                  <a:pt x="6217920" y="470263"/>
                </a:cubicBezTo>
                <a:cubicBezTo>
                  <a:pt x="6251101" y="487643"/>
                  <a:pt x="6277885" y="515271"/>
                  <a:pt x="6309360" y="535577"/>
                </a:cubicBezTo>
                <a:cubicBezTo>
                  <a:pt x="6412914" y="602386"/>
                  <a:pt x="6517714" y="667259"/>
                  <a:pt x="6622868" y="731520"/>
                </a:cubicBezTo>
                <a:cubicBezTo>
                  <a:pt x="6674485" y="763063"/>
                  <a:pt x="6722235" y="803831"/>
                  <a:pt x="6779623" y="822960"/>
                </a:cubicBezTo>
                <a:cubicBezTo>
                  <a:pt x="6844937" y="844731"/>
                  <a:pt x="6909472" y="868997"/>
                  <a:pt x="6975565" y="888274"/>
                </a:cubicBezTo>
                <a:cubicBezTo>
                  <a:pt x="7071601" y="916285"/>
                  <a:pt x="7112184" y="916517"/>
                  <a:pt x="7210697" y="927463"/>
                </a:cubicBezTo>
                <a:cubicBezTo>
                  <a:pt x="7428877" y="888960"/>
                  <a:pt x="7602357" y="870309"/>
                  <a:pt x="7811588" y="757646"/>
                </a:cubicBezTo>
                <a:cubicBezTo>
                  <a:pt x="7868194" y="727166"/>
                  <a:pt x="7922196" y="691256"/>
                  <a:pt x="7981405" y="666206"/>
                </a:cubicBezTo>
                <a:cubicBezTo>
                  <a:pt x="8035949" y="643130"/>
                  <a:pt x="8095233" y="633261"/>
                  <a:pt x="8151223" y="613954"/>
                </a:cubicBezTo>
                <a:cubicBezTo>
                  <a:pt x="8221564" y="589698"/>
                  <a:pt x="8291703" y="564568"/>
                  <a:pt x="8360228" y="535577"/>
                </a:cubicBezTo>
                <a:cubicBezTo>
                  <a:pt x="8686076" y="397718"/>
                  <a:pt x="8290090" y="534411"/>
                  <a:pt x="8634548" y="431074"/>
                </a:cubicBezTo>
                <a:cubicBezTo>
                  <a:pt x="8674114" y="419204"/>
                  <a:pt x="8711416" y="398964"/>
                  <a:pt x="8752114" y="391886"/>
                </a:cubicBezTo>
                <a:cubicBezTo>
                  <a:pt x="8812326" y="381415"/>
                  <a:pt x="8874034" y="383177"/>
                  <a:pt x="8934994" y="378823"/>
                </a:cubicBezTo>
                <a:cubicBezTo>
                  <a:pt x="9052560" y="387531"/>
                  <a:pt x="9170988" y="388276"/>
                  <a:pt x="9287691" y="404948"/>
                </a:cubicBezTo>
                <a:cubicBezTo>
                  <a:pt x="9354608" y="414508"/>
                  <a:pt x="9419756" y="435088"/>
                  <a:pt x="9483634" y="457200"/>
                </a:cubicBezTo>
                <a:cubicBezTo>
                  <a:pt x="9533352" y="474410"/>
                  <a:pt x="9578966" y="501789"/>
                  <a:pt x="9627325" y="522514"/>
                </a:cubicBezTo>
                <a:cubicBezTo>
                  <a:pt x="9639981" y="527938"/>
                  <a:pt x="9652954" y="533184"/>
                  <a:pt x="9666514" y="535577"/>
                </a:cubicBezTo>
                <a:cubicBezTo>
                  <a:pt x="10217515" y="632813"/>
                  <a:pt x="9555254" y="502877"/>
                  <a:pt x="9980023" y="587828"/>
                </a:cubicBezTo>
                <a:cubicBezTo>
                  <a:pt x="10062754" y="583474"/>
                  <a:pt x="10146335" y="587363"/>
                  <a:pt x="10228217" y="574766"/>
                </a:cubicBezTo>
                <a:cubicBezTo>
                  <a:pt x="10265583" y="569017"/>
                  <a:pt x="10324497" y="535212"/>
                  <a:pt x="10358845" y="509451"/>
                </a:cubicBezTo>
                <a:cubicBezTo>
                  <a:pt x="10363771" y="505756"/>
                  <a:pt x="10367554" y="500742"/>
                  <a:pt x="10371908" y="496388"/>
                </a:cubicBezTo>
              </a:path>
            </a:pathLst>
          </a:custGeom>
          <a:noFill/>
          <a:ln w="28575">
            <a:solidFill>
              <a:srgbClr val="E5D4B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22BE8A-19BE-41B2-B119-1F3F4EFC14F2}"/>
              </a:ext>
            </a:extLst>
          </p:cNvPr>
          <p:cNvSpPr/>
          <p:nvPr/>
        </p:nvSpPr>
        <p:spPr>
          <a:xfrm>
            <a:off x="1593668" y="1241656"/>
            <a:ext cx="744582" cy="744582"/>
          </a:xfrm>
          <a:prstGeom prst="ellipse">
            <a:avLst/>
          </a:prstGeom>
          <a:solidFill>
            <a:srgbClr val="FFF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78AC92"/>
                </a:solidFill>
                <a:latin typeface="Pacifico" panose="00000500000000000000" pitchFamily="2" charset="0"/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D520704-6838-405A-9C1C-45DC8A452A80}"/>
              </a:ext>
            </a:extLst>
          </p:cNvPr>
          <p:cNvSpPr/>
          <p:nvPr/>
        </p:nvSpPr>
        <p:spPr>
          <a:xfrm>
            <a:off x="3600994" y="1834610"/>
            <a:ext cx="744582" cy="744582"/>
          </a:xfrm>
          <a:prstGeom prst="ellipse">
            <a:avLst/>
          </a:prstGeom>
          <a:solidFill>
            <a:srgbClr val="FFF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78AC92"/>
                </a:solidFill>
                <a:latin typeface="Pacifico" panose="00000500000000000000" pitchFamily="2" charset="0"/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28707FD-5444-48D7-ABBD-6B8478A09217}"/>
              </a:ext>
            </a:extLst>
          </p:cNvPr>
          <p:cNvSpPr/>
          <p:nvPr/>
        </p:nvSpPr>
        <p:spPr>
          <a:xfrm>
            <a:off x="6021976" y="1535400"/>
            <a:ext cx="744582" cy="744582"/>
          </a:xfrm>
          <a:prstGeom prst="ellipse">
            <a:avLst/>
          </a:prstGeom>
          <a:solidFill>
            <a:srgbClr val="FFF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78AC92"/>
                </a:solidFill>
                <a:latin typeface="Pacifico" panose="00000500000000000000" pitchFamily="2" charset="0"/>
              </a:rPr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394B544-599E-48BE-8F03-1C099677B8CB}"/>
              </a:ext>
            </a:extLst>
          </p:cNvPr>
          <p:cNvSpPr/>
          <p:nvPr/>
        </p:nvSpPr>
        <p:spPr>
          <a:xfrm>
            <a:off x="7872552" y="2103121"/>
            <a:ext cx="744582" cy="744582"/>
          </a:xfrm>
          <a:prstGeom prst="ellipse">
            <a:avLst/>
          </a:prstGeom>
          <a:solidFill>
            <a:srgbClr val="FFF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78AC92"/>
                </a:solidFill>
                <a:latin typeface="Pacifico" panose="00000500000000000000" pitchFamily="2" charset="0"/>
              </a:rPr>
              <a:t>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B11EB7E-5569-47D7-B213-817C669447B5}"/>
              </a:ext>
            </a:extLst>
          </p:cNvPr>
          <p:cNvSpPr/>
          <p:nvPr/>
        </p:nvSpPr>
        <p:spPr>
          <a:xfrm>
            <a:off x="10226041" y="1580948"/>
            <a:ext cx="744582" cy="744582"/>
          </a:xfrm>
          <a:prstGeom prst="ellipse">
            <a:avLst/>
          </a:prstGeom>
          <a:solidFill>
            <a:srgbClr val="FFF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78AC92"/>
                </a:solidFill>
                <a:latin typeface="Pacifico" panose="00000500000000000000" pitchFamily="2" charset="0"/>
              </a:rPr>
              <a:t>5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21C01E1-92E3-453B-AB36-FEAFD5FAA9BD}"/>
              </a:ext>
            </a:extLst>
          </p:cNvPr>
          <p:cNvSpPr/>
          <p:nvPr/>
        </p:nvSpPr>
        <p:spPr>
          <a:xfrm>
            <a:off x="3435530" y="3429001"/>
            <a:ext cx="7535093" cy="3005584"/>
          </a:xfrm>
          <a:custGeom>
            <a:avLst/>
            <a:gdLst>
              <a:gd name="connsiteX0" fmla="*/ 0 w 7535093"/>
              <a:gd name="connsiteY0" fmla="*/ 500941 h 3005584"/>
              <a:gd name="connsiteX1" fmla="*/ 500941 w 7535093"/>
              <a:gd name="connsiteY1" fmla="*/ 0 h 3005584"/>
              <a:gd name="connsiteX2" fmla="*/ 1094869 w 7535093"/>
              <a:gd name="connsiteY2" fmla="*/ 0 h 3005584"/>
              <a:gd name="connsiteX3" fmla="*/ 1558133 w 7535093"/>
              <a:gd name="connsiteY3" fmla="*/ 0 h 3005584"/>
              <a:gd name="connsiteX4" fmla="*/ 2282726 w 7535093"/>
              <a:gd name="connsiteY4" fmla="*/ 0 h 3005584"/>
              <a:gd name="connsiteX5" fmla="*/ 2745990 w 7535093"/>
              <a:gd name="connsiteY5" fmla="*/ 0 h 3005584"/>
              <a:gd name="connsiteX6" fmla="*/ 3339918 w 7535093"/>
              <a:gd name="connsiteY6" fmla="*/ 0 h 3005584"/>
              <a:gd name="connsiteX7" fmla="*/ 4064511 w 7535093"/>
              <a:gd name="connsiteY7" fmla="*/ 0 h 3005584"/>
              <a:gd name="connsiteX8" fmla="*/ 4593107 w 7535093"/>
              <a:gd name="connsiteY8" fmla="*/ 0 h 3005584"/>
              <a:gd name="connsiteX9" fmla="*/ 4991039 w 7535093"/>
              <a:gd name="connsiteY9" fmla="*/ 0 h 3005584"/>
              <a:gd name="connsiteX10" fmla="*/ 5650299 w 7535093"/>
              <a:gd name="connsiteY10" fmla="*/ 0 h 3005584"/>
              <a:gd name="connsiteX11" fmla="*/ 6374892 w 7535093"/>
              <a:gd name="connsiteY11" fmla="*/ 0 h 3005584"/>
              <a:gd name="connsiteX12" fmla="*/ 7034152 w 7535093"/>
              <a:gd name="connsiteY12" fmla="*/ 0 h 3005584"/>
              <a:gd name="connsiteX13" fmla="*/ 7535093 w 7535093"/>
              <a:gd name="connsiteY13" fmla="*/ 500941 h 3005584"/>
              <a:gd name="connsiteX14" fmla="*/ 7535093 w 7535093"/>
              <a:gd name="connsiteY14" fmla="*/ 1001867 h 3005584"/>
              <a:gd name="connsiteX15" fmla="*/ 7535093 w 7535093"/>
              <a:gd name="connsiteY15" fmla="*/ 1502792 h 3005584"/>
              <a:gd name="connsiteX16" fmla="*/ 7535093 w 7535093"/>
              <a:gd name="connsiteY16" fmla="*/ 1983680 h 3005584"/>
              <a:gd name="connsiteX17" fmla="*/ 7535093 w 7535093"/>
              <a:gd name="connsiteY17" fmla="*/ 2504643 h 3005584"/>
              <a:gd name="connsiteX18" fmla="*/ 7034152 w 7535093"/>
              <a:gd name="connsiteY18" fmla="*/ 3005584 h 3005584"/>
              <a:gd name="connsiteX19" fmla="*/ 6309560 w 7535093"/>
              <a:gd name="connsiteY19" fmla="*/ 3005584 h 3005584"/>
              <a:gd name="connsiteX20" fmla="*/ 5584967 w 7535093"/>
              <a:gd name="connsiteY20" fmla="*/ 3005584 h 3005584"/>
              <a:gd name="connsiteX21" fmla="*/ 4925707 w 7535093"/>
              <a:gd name="connsiteY21" fmla="*/ 3005584 h 3005584"/>
              <a:gd name="connsiteX22" fmla="*/ 4331778 w 7535093"/>
              <a:gd name="connsiteY22" fmla="*/ 3005584 h 3005584"/>
              <a:gd name="connsiteX23" fmla="*/ 3803182 w 7535093"/>
              <a:gd name="connsiteY23" fmla="*/ 3005584 h 3005584"/>
              <a:gd name="connsiteX24" fmla="*/ 3209254 w 7535093"/>
              <a:gd name="connsiteY24" fmla="*/ 3005584 h 3005584"/>
              <a:gd name="connsiteX25" fmla="*/ 2745990 w 7535093"/>
              <a:gd name="connsiteY25" fmla="*/ 3005584 h 3005584"/>
              <a:gd name="connsiteX26" fmla="*/ 2021397 w 7535093"/>
              <a:gd name="connsiteY26" fmla="*/ 3005584 h 3005584"/>
              <a:gd name="connsiteX27" fmla="*/ 1362137 w 7535093"/>
              <a:gd name="connsiteY27" fmla="*/ 3005584 h 3005584"/>
              <a:gd name="connsiteX28" fmla="*/ 500941 w 7535093"/>
              <a:gd name="connsiteY28" fmla="*/ 3005584 h 3005584"/>
              <a:gd name="connsiteX29" fmla="*/ 0 w 7535093"/>
              <a:gd name="connsiteY29" fmla="*/ 2504643 h 3005584"/>
              <a:gd name="connsiteX30" fmla="*/ 0 w 7535093"/>
              <a:gd name="connsiteY30" fmla="*/ 2023755 h 3005584"/>
              <a:gd name="connsiteX31" fmla="*/ 0 w 7535093"/>
              <a:gd name="connsiteY31" fmla="*/ 1482755 h 3005584"/>
              <a:gd name="connsiteX32" fmla="*/ 0 w 7535093"/>
              <a:gd name="connsiteY32" fmla="*/ 941755 h 3005584"/>
              <a:gd name="connsiteX33" fmla="*/ 0 w 7535093"/>
              <a:gd name="connsiteY33" fmla="*/ 500941 h 3005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535093" h="3005584" extrusionOk="0">
                <a:moveTo>
                  <a:pt x="0" y="500941"/>
                </a:moveTo>
                <a:cubicBezTo>
                  <a:pt x="-5093" y="229680"/>
                  <a:pt x="245144" y="248"/>
                  <a:pt x="500941" y="0"/>
                </a:cubicBezTo>
                <a:cubicBezTo>
                  <a:pt x="766837" y="-41676"/>
                  <a:pt x="799271" y="14612"/>
                  <a:pt x="1094869" y="0"/>
                </a:cubicBezTo>
                <a:cubicBezTo>
                  <a:pt x="1390467" y="-14612"/>
                  <a:pt x="1345744" y="5990"/>
                  <a:pt x="1558133" y="0"/>
                </a:cubicBezTo>
                <a:cubicBezTo>
                  <a:pt x="1770522" y="-5990"/>
                  <a:pt x="1933055" y="3879"/>
                  <a:pt x="2282726" y="0"/>
                </a:cubicBezTo>
                <a:cubicBezTo>
                  <a:pt x="2632397" y="-3879"/>
                  <a:pt x="2603368" y="54491"/>
                  <a:pt x="2745990" y="0"/>
                </a:cubicBezTo>
                <a:cubicBezTo>
                  <a:pt x="2888612" y="-54491"/>
                  <a:pt x="3157578" y="71022"/>
                  <a:pt x="3339918" y="0"/>
                </a:cubicBezTo>
                <a:cubicBezTo>
                  <a:pt x="3522258" y="-71022"/>
                  <a:pt x="3799089" y="8322"/>
                  <a:pt x="4064511" y="0"/>
                </a:cubicBezTo>
                <a:cubicBezTo>
                  <a:pt x="4329933" y="-8322"/>
                  <a:pt x="4400005" y="17033"/>
                  <a:pt x="4593107" y="0"/>
                </a:cubicBezTo>
                <a:cubicBezTo>
                  <a:pt x="4786209" y="-17033"/>
                  <a:pt x="4862825" y="43470"/>
                  <a:pt x="4991039" y="0"/>
                </a:cubicBezTo>
                <a:cubicBezTo>
                  <a:pt x="5119253" y="-43470"/>
                  <a:pt x="5352984" y="39111"/>
                  <a:pt x="5650299" y="0"/>
                </a:cubicBezTo>
                <a:cubicBezTo>
                  <a:pt x="5947614" y="-39111"/>
                  <a:pt x="6151467" y="64763"/>
                  <a:pt x="6374892" y="0"/>
                </a:cubicBezTo>
                <a:cubicBezTo>
                  <a:pt x="6598317" y="-64763"/>
                  <a:pt x="6799389" y="60016"/>
                  <a:pt x="7034152" y="0"/>
                </a:cubicBezTo>
                <a:cubicBezTo>
                  <a:pt x="7274563" y="6501"/>
                  <a:pt x="7512065" y="284089"/>
                  <a:pt x="7535093" y="500941"/>
                </a:cubicBezTo>
                <a:cubicBezTo>
                  <a:pt x="7548779" y="710975"/>
                  <a:pt x="7475935" y="763795"/>
                  <a:pt x="7535093" y="1001867"/>
                </a:cubicBezTo>
                <a:cubicBezTo>
                  <a:pt x="7594251" y="1239939"/>
                  <a:pt x="7491089" y="1315150"/>
                  <a:pt x="7535093" y="1502792"/>
                </a:cubicBezTo>
                <a:cubicBezTo>
                  <a:pt x="7579097" y="1690435"/>
                  <a:pt x="7512389" y="1850768"/>
                  <a:pt x="7535093" y="1983680"/>
                </a:cubicBezTo>
                <a:cubicBezTo>
                  <a:pt x="7557797" y="2116592"/>
                  <a:pt x="7529103" y="2382956"/>
                  <a:pt x="7535093" y="2504643"/>
                </a:cubicBezTo>
                <a:cubicBezTo>
                  <a:pt x="7550282" y="2774619"/>
                  <a:pt x="7285332" y="3014324"/>
                  <a:pt x="7034152" y="3005584"/>
                </a:cubicBezTo>
                <a:cubicBezTo>
                  <a:pt x="6736379" y="3080400"/>
                  <a:pt x="6514374" y="2924801"/>
                  <a:pt x="6309560" y="3005584"/>
                </a:cubicBezTo>
                <a:cubicBezTo>
                  <a:pt x="6104746" y="3086367"/>
                  <a:pt x="5739739" y="2956244"/>
                  <a:pt x="5584967" y="3005584"/>
                </a:cubicBezTo>
                <a:cubicBezTo>
                  <a:pt x="5430195" y="3054924"/>
                  <a:pt x="5155957" y="2948950"/>
                  <a:pt x="4925707" y="3005584"/>
                </a:cubicBezTo>
                <a:cubicBezTo>
                  <a:pt x="4695457" y="3062218"/>
                  <a:pt x="4579159" y="2981236"/>
                  <a:pt x="4331778" y="3005584"/>
                </a:cubicBezTo>
                <a:cubicBezTo>
                  <a:pt x="4084397" y="3029932"/>
                  <a:pt x="4023287" y="2974939"/>
                  <a:pt x="3803182" y="3005584"/>
                </a:cubicBezTo>
                <a:cubicBezTo>
                  <a:pt x="3583077" y="3036229"/>
                  <a:pt x="3376120" y="2941942"/>
                  <a:pt x="3209254" y="3005584"/>
                </a:cubicBezTo>
                <a:cubicBezTo>
                  <a:pt x="3042388" y="3069226"/>
                  <a:pt x="2865933" y="2964032"/>
                  <a:pt x="2745990" y="3005584"/>
                </a:cubicBezTo>
                <a:cubicBezTo>
                  <a:pt x="2626047" y="3047136"/>
                  <a:pt x="2269914" y="2976186"/>
                  <a:pt x="2021397" y="3005584"/>
                </a:cubicBezTo>
                <a:cubicBezTo>
                  <a:pt x="1772880" y="3034982"/>
                  <a:pt x="1569532" y="2997966"/>
                  <a:pt x="1362137" y="3005584"/>
                </a:cubicBezTo>
                <a:cubicBezTo>
                  <a:pt x="1154742" y="3013202"/>
                  <a:pt x="748344" y="2920748"/>
                  <a:pt x="500941" y="3005584"/>
                </a:cubicBezTo>
                <a:cubicBezTo>
                  <a:pt x="274924" y="3048545"/>
                  <a:pt x="-45218" y="2782143"/>
                  <a:pt x="0" y="2504643"/>
                </a:cubicBezTo>
                <a:cubicBezTo>
                  <a:pt x="-36629" y="2300559"/>
                  <a:pt x="31445" y="2184159"/>
                  <a:pt x="0" y="2023755"/>
                </a:cubicBezTo>
                <a:cubicBezTo>
                  <a:pt x="-31445" y="1863351"/>
                  <a:pt x="58959" y="1600832"/>
                  <a:pt x="0" y="1482755"/>
                </a:cubicBezTo>
                <a:cubicBezTo>
                  <a:pt x="-58959" y="1364678"/>
                  <a:pt x="40006" y="1140588"/>
                  <a:pt x="0" y="941755"/>
                </a:cubicBezTo>
                <a:cubicBezTo>
                  <a:pt x="-40006" y="742922"/>
                  <a:pt x="7970" y="690801"/>
                  <a:pt x="0" y="500941"/>
                </a:cubicBezTo>
                <a:close/>
              </a:path>
            </a:pathLst>
          </a:custGeom>
          <a:noFill/>
          <a:ln w="28575">
            <a:solidFill>
              <a:srgbClr val="E5D4B5"/>
            </a:solidFill>
            <a:extLst>
              <a:ext uri="{C807C97D-BFC1-408E-A445-0C87EB9F89A2}">
                <ask:lineSketchStyleProps xmlns:ask="http://schemas.microsoft.com/office/drawing/2018/sketchyshapes" sd="394847751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300" dirty="0">
              <a:solidFill>
                <a:srgbClr val="FFF3DC"/>
              </a:solidFill>
              <a:latin typeface="Pacifico" panose="00000500000000000000" pitchFamily="2" charset="0"/>
            </a:endParaRPr>
          </a:p>
        </p:txBody>
      </p:sp>
      <p:pic>
        <p:nvPicPr>
          <p:cNvPr id="15" name="Picture 2" descr="Travelling Hot Air Balloon Sticker by SlugBugg">
            <a:extLst>
              <a:ext uri="{FF2B5EF4-FFF2-40B4-BE49-F238E27FC236}">
                <a16:creationId xmlns:a16="http://schemas.microsoft.com/office/drawing/2014/main" id="{45210FD7-20AD-4D46-825B-D8DFD527989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456">
            <a:off x="7530407" y="568342"/>
            <a:ext cx="2028191" cy="202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08837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B4D5C9C-C874-406C-B275-E84A0F3BC460}"/>
              </a:ext>
            </a:extLst>
          </p:cNvPr>
          <p:cNvSpPr/>
          <p:nvPr/>
        </p:nvSpPr>
        <p:spPr>
          <a:xfrm>
            <a:off x="849086" y="365760"/>
            <a:ext cx="10371908" cy="6215793"/>
          </a:xfrm>
          <a:prstGeom prst="roundRect">
            <a:avLst/>
          </a:prstGeom>
          <a:solidFill>
            <a:srgbClr val="78A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164206-FAD1-4B05-97CB-E7EC479B7061}"/>
              </a:ext>
            </a:extLst>
          </p:cNvPr>
          <p:cNvSpPr txBox="1"/>
          <p:nvPr/>
        </p:nvSpPr>
        <p:spPr>
          <a:xfrm>
            <a:off x="4820701" y="365760"/>
            <a:ext cx="319989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err="1">
                <a:solidFill>
                  <a:srgbClr val="FFF3DC"/>
                </a:solidFill>
                <a:latin typeface="Pacifico" panose="00000500000000000000" pitchFamily="2" charset="0"/>
              </a:rPr>
              <a:t>Trả</a:t>
            </a:r>
            <a:r>
              <a:rPr lang="en-US" sz="35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3500" dirty="0" err="1">
                <a:solidFill>
                  <a:srgbClr val="FFF3DC"/>
                </a:solidFill>
                <a:latin typeface="Pacifico" panose="00000500000000000000" pitchFamily="2" charset="0"/>
              </a:rPr>
              <a:t>lời</a:t>
            </a:r>
            <a:r>
              <a:rPr lang="en-US" sz="35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3500" dirty="0" err="1">
                <a:solidFill>
                  <a:srgbClr val="FFF3DC"/>
                </a:solidFill>
                <a:latin typeface="Pacifico" panose="00000500000000000000" pitchFamily="2" charset="0"/>
              </a:rPr>
              <a:t>câu</a:t>
            </a:r>
            <a:r>
              <a:rPr lang="en-US" sz="35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3500" dirty="0" err="1">
                <a:solidFill>
                  <a:srgbClr val="FFF3DC"/>
                </a:solidFill>
                <a:latin typeface="Pacifico" panose="00000500000000000000" pitchFamily="2" charset="0"/>
              </a:rPr>
              <a:t>hỏi</a:t>
            </a:r>
            <a:endParaRPr lang="en-US" sz="3500" dirty="0">
              <a:solidFill>
                <a:srgbClr val="FFF3DC"/>
              </a:solidFill>
              <a:latin typeface="Pacifico" panose="00000500000000000000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02846BF-7606-4C49-92B3-CD754FE970EC}"/>
              </a:ext>
            </a:extLst>
          </p:cNvPr>
          <p:cNvSpPr/>
          <p:nvPr/>
        </p:nvSpPr>
        <p:spPr>
          <a:xfrm>
            <a:off x="849086" y="1580948"/>
            <a:ext cx="10371908" cy="927463"/>
          </a:xfrm>
          <a:custGeom>
            <a:avLst/>
            <a:gdLst>
              <a:gd name="connsiteX0" fmla="*/ 0 w 10371908"/>
              <a:gd name="connsiteY0" fmla="*/ 587828 h 927463"/>
              <a:gd name="connsiteX1" fmla="*/ 78377 w 10371908"/>
              <a:gd name="connsiteY1" fmla="*/ 535577 h 927463"/>
              <a:gd name="connsiteX2" fmla="*/ 457200 w 10371908"/>
              <a:gd name="connsiteY2" fmla="*/ 248194 h 927463"/>
              <a:gd name="connsiteX3" fmla="*/ 1371600 w 10371908"/>
              <a:gd name="connsiteY3" fmla="*/ 0 h 927463"/>
              <a:gd name="connsiteX4" fmla="*/ 1854925 w 10371908"/>
              <a:gd name="connsiteY4" fmla="*/ 65314 h 927463"/>
              <a:gd name="connsiteX5" fmla="*/ 2390503 w 10371908"/>
              <a:gd name="connsiteY5" fmla="*/ 365760 h 927463"/>
              <a:gd name="connsiteX6" fmla="*/ 2547257 w 10371908"/>
              <a:gd name="connsiteY6" fmla="*/ 457200 h 927463"/>
              <a:gd name="connsiteX7" fmla="*/ 2704011 w 10371908"/>
              <a:gd name="connsiteY7" fmla="*/ 561703 h 927463"/>
              <a:gd name="connsiteX8" fmla="*/ 3200400 w 10371908"/>
              <a:gd name="connsiteY8" fmla="*/ 770708 h 927463"/>
              <a:gd name="connsiteX9" fmla="*/ 3788228 w 10371908"/>
              <a:gd name="connsiteY9" fmla="*/ 757646 h 927463"/>
              <a:gd name="connsiteX10" fmla="*/ 4127863 w 10371908"/>
              <a:gd name="connsiteY10" fmla="*/ 613954 h 927463"/>
              <a:gd name="connsiteX11" fmla="*/ 4349931 w 10371908"/>
              <a:gd name="connsiteY11" fmla="*/ 522514 h 927463"/>
              <a:gd name="connsiteX12" fmla="*/ 4532811 w 10371908"/>
              <a:gd name="connsiteY12" fmla="*/ 444137 h 927463"/>
              <a:gd name="connsiteX13" fmla="*/ 4781005 w 10371908"/>
              <a:gd name="connsiteY13" fmla="*/ 365760 h 927463"/>
              <a:gd name="connsiteX14" fmla="*/ 5212080 w 10371908"/>
              <a:gd name="connsiteY14" fmla="*/ 300446 h 927463"/>
              <a:gd name="connsiteX15" fmla="*/ 5760720 w 10371908"/>
              <a:gd name="connsiteY15" fmla="*/ 313508 h 927463"/>
              <a:gd name="connsiteX16" fmla="*/ 6217920 w 10371908"/>
              <a:gd name="connsiteY16" fmla="*/ 470263 h 927463"/>
              <a:gd name="connsiteX17" fmla="*/ 6309360 w 10371908"/>
              <a:gd name="connsiteY17" fmla="*/ 535577 h 927463"/>
              <a:gd name="connsiteX18" fmla="*/ 6622868 w 10371908"/>
              <a:gd name="connsiteY18" fmla="*/ 731520 h 927463"/>
              <a:gd name="connsiteX19" fmla="*/ 6779623 w 10371908"/>
              <a:gd name="connsiteY19" fmla="*/ 822960 h 927463"/>
              <a:gd name="connsiteX20" fmla="*/ 6975565 w 10371908"/>
              <a:gd name="connsiteY20" fmla="*/ 888274 h 927463"/>
              <a:gd name="connsiteX21" fmla="*/ 7210697 w 10371908"/>
              <a:gd name="connsiteY21" fmla="*/ 927463 h 927463"/>
              <a:gd name="connsiteX22" fmla="*/ 7811588 w 10371908"/>
              <a:gd name="connsiteY22" fmla="*/ 757646 h 927463"/>
              <a:gd name="connsiteX23" fmla="*/ 7981405 w 10371908"/>
              <a:gd name="connsiteY23" fmla="*/ 666206 h 927463"/>
              <a:gd name="connsiteX24" fmla="*/ 8151223 w 10371908"/>
              <a:gd name="connsiteY24" fmla="*/ 613954 h 927463"/>
              <a:gd name="connsiteX25" fmla="*/ 8360228 w 10371908"/>
              <a:gd name="connsiteY25" fmla="*/ 535577 h 927463"/>
              <a:gd name="connsiteX26" fmla="*/ 8634548 w 10371908"/>
              <a:gd name="connsiteY26" fmla="*/ 431074 h 927463"/>
              <a:gd name="connsiteX27" fmla="*/ 8752114 w 10371908"/>
              <a:gd name="connsiteY27" fmla="*/ 391886 h 927463"/>
              <a:gd name="connsiteX28" fmla="*/ 8934994 w 10371908"/>
              <a:gd name="connsiteY28" fmla="*/ 378823 h 927463"/>
              <a:gd name="connsiteX29" fmla="*/ 9287691 w 10371908"/>
              <a:gd name="connsiteY29" fmla="*/ 404948 h 927463"/>
              <a:gd name="connsiteX30" fmla="*/ 9483634 w 10371908"/>
              <a:gd name="connsiteY30" fmla="*/ 457200 h 927463"/>
              <a:gd name="connsiteX31" fmla="*/ 9627325 w 10371908"/>
              <a:gd name="connsiteY31" fmla="*/ 522514 h 927463"/>
              <a:gd name="connsiteX32" fmla="*/ 9666514 w 10371908"/>
              <a:gd name="connsiteY32" fmla="*/ 535577 h 927463"/>
              <a:gd name="connsiteX33" fmla="*/ 9980023 w 10371908"/>
              <a:gd name="connsiteY33" fmla="*/ 587828 h 927463"/>
              <a:gd name="connsiteX34" fmla="*/ 10228217 w 10371908"/>
              <a:gd name="connsiteY34" fmla="*/ 574766 h 927463"/>
              <a:gd name="connsiteX35" fmla="*/ 10358845 w 10371908"/>
              <a:gd name="connsiteY35" fmla="*/ 509451 h 927463"/>
              <a:gd name="connsiteX36" fmla="*/ 10371908 w 10371908"/>
              <a:gd name="connsiteY36" fmla="*/ 496388 h 927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371908" h="927463">
                <a:moveTo>
                  <a:pt x="0" y="587828"/>
                </a:moveTo>
                <a:cubicBezTo>
                  <a:pt x="26126" y="570411"/>
                  <a:pt x="54075" y="555460"/>
                  <a:pt x="78377" y="535577"/>
                </a:cubicBezTo>
                <a:cubicBezTo>
                  <a:pt x="207811" y="429676"/>
                  <a:pt x="301586" y="314521"/>
                  <a:pt x="457200" y="248194"/>
                </a:cubicBezTo>
                <a:cubicBezTo>
                  <a:pt x="1077565" y="-16224"/>
                  <a:pt x="902659" y="21316"/>
                  <a:pt x="1371600" y="0"/>
                </a:cubicBezTo>
                <a:cubicBezTo>
                  <a:pt x="1532708" y="21771"/>
                  <a:pt x="1696224" y="30047"/>
                  <a:pt x="1854925" y="65314"/>
                </a:cubicBezTo>
                <a:cubicBezTo>
                  <a:pt x="2055433" y="109871"/>
                  <a:pt x="2226425" y="260932"/>
                  <a:pt x="2390503" y="365760"/>
                </a:cubicBezTo>
                <a:cubicBezTo>
                  <a:pt x="2441479" y="398328"/>
                  <a:pt x="2496925" y="423645"/>
                  <a:pt x="2547257" y="457200"/>
                </a:cubicBezTo>
                <a:cubicBezTo>
                  <a:pt x="2599508" y="492034"/>
                  <a:pt x="2648553" y="532241"/>
                  <a:pt x="2704011" y="561703"/>
                </a:cubicBezTo>
                <a:cubicBezTo>
                  <a:pt x="2849076" y="638769"/>
                  <a:pt x="3046116" y="710709"/>
                  <a:pt x="3200400" y="770708"/>
                </a:cubicBezTo>
                <a:cubicBezTo>
                  <a:pt x="3396343" y="766354"/>
                  <a:pt x="3594978" y="790308"/>
                  <a:pt x="3788228" y="757646"/>
                </a:cubicBezTo>
                <a:cubicBezTo>
                  <a:pt x="3909436" y="737160"/>
                  <a:pt x="4014470" y="661421"/>
                  <a:pt x="4127863" y="613954"/>
                </a:cubicBezTo>
                <a:lnTo>
                  <a:pt x="4349931" y="522514"/>
                </a:lnTo>
                <a:cubicBezTo>
                  <a:pt x="4411093" y="496865"/>
                  <a:pt x="4469567" y="464109"/>
                  <a:pt x="4532811" y="444137"/>
                </a:cubicBezTo>
                <a:cubicBezTo>
                  <a:pt x="4615542" y="418011"/>
                  <a:pt x="4696837" y="386802"/>
                  <a:pt x="4781005" y="365760"/>
                </a:cubicBezTo>
                <a:cubicBezTo>
                  <a:pt x="4900924" y="335780"/>
                  <a:pt x="5088486" y="315895"/>
                  <a:pt x="5212080" y="300446"/>
                </a:cubicBezTo>
                <a:lnTo>
                  <a:pt x="5760720" y="313508"/>
                </a:lnTo>
                <a:cubicBezTo>
                  <a:pt x="5866331" y="325243"/>
                  <a:pt x="6109762" y="413609"/>
                  <a:pt x="6217920" y="470263"/>
                </a:cubicBezTo>
                <a:cubicBezTo>
                  <a:pt x="6251101" y="487643"/>
                  <a:pt x="6277885" y="515271"/>
                  <a:pt x="6309360" y="535577"/>
                </a:cubicBezTo>
                <a:cubicBezTo>
                  <a:pt x="6412914" y="602386"/>
                  <a:pt x="6517714" y="667259"/>
                  <a:pt x="6622868" y="731520"/>
                </a:cubicBezTo>
                <a:cubicBezTo>
                  <a:pt x="6674485" y="763063"/>
                  <a:pt x="6722235" y="803831"/>
                  <a:pt x="6779623" y="822960"/>
                </a:cubicBezTo>
                <a:cubicBezTo>
                  <a:pt x="6844937" y="844731"/>
                  <a:pt x="6909472" y="868997"/>
                  <a:pt x="6975565" y="888274"/>
                </a:cubicBezTo>
                <a:cubicBezTo>
                  <a:pt x="7071601" y="916285"/>
                  <a:pt x="7112184" y="916517"/>
                  <a:pt x="7210697" y="927463"/>
                </a:cubicBezTo>
                <a:cubicBezTo>
                  <a:pt x="7428877" y="888960"/>
                  <a:pt x="7602357" y="870309"/>
                  <a:pt x="7811588" y="757646"/>
                </a:cubicBezTo>
                <a:cubicBezTo>
                  <a:pt x="7868194" y="727166"/>
                  <a:pt x="7922196" y="691256"/>
                  <a:pt x="7981405" y="666206"/>
                </a:cubicBezTo>
                <a:cubicBezTo>
                  <a:pt x="8035949" y="643130"/>
                  <a:pt x="8095233" y="633261"/>
                  <a:pt x="8151223" y="613954"/>
                </a:cubicBezTo>
                <a:cubicBezTo>
                  <a:pt x="8221564" y="589698"/>
                  <a:pt x="8291703" y="564568"/>
                  <a:pt x="8360228" y="535577"/>
                </a:cubicBezTo>
                <a:cubicBezTo>
                  <a:pt x="8686076" y="397718"/>
                  <a:pt x="8290090" y="534411"/>
                  <a:pt x="8634548" y="431074"/>
                </a:cubicBezTo>
                <a:cubicBezTo>
                  <a:pt x="8674114" y="419204"/>
                  <a:pt x="8711416" y="398964"/>
                  <a:pt x="8752114" y="391886"/>
                </a:cubicBezTo>
                <a:cubicBezTo>
                  <a:pt x="8812326" y="381415"/>
                  <a:pt x="8874034" y="383177"/>
                  <a:pt x="8934994" y="378823"/>
                </a:cubicBezTo>
                <a:cubicBezTo>
                  <a:pt x="9052560" y="387531"/>
                  <a:pt x="9170988" y="388276"/>
                  <a:pt x="9287691" y="404948"/>
                </a:cubicBezTo>
                <a:cubicBezTo>
                  <a:pt x="9354608" y="414508"/>
                  <a:pt x="9419756" y="435088"/>
                  <a:pt x="9483634" y="457200"/>
                </a:cubicBezTo>
                <a:cubicBezTo>
                  <a:pt x="9533352" y="474410"/>
                  <a:pt x="9578966" y="501789"/>
                  <a:pt x="9627325" y="522514"/>
                </a:cubicBezTo>
                <a:cubicBezTo>
                  <a:pt x="9639981" y="527938"/>
                  <a:pt x="9652954" y="533184"/>
                  <a:pt x="9666514" y="535577"/>
                </a:cubicBezTo>
                <a:cubicBezTo>
                  <a:pt x="10217515" y="632813"/>
                  <a:pt x="9555254" y="502877"/>
                  <a:pt x="9980023" y="587828"/>
                </a:cubicBezTo>
                <a:cubicBezTo>
                  <a:pt x="10062754" y="583474"/>
                  <a:pt x="10146335" y="587363"/>
                  <a:pt x="10228217" y="574766"/>
                </a:cubicBezTo>
                <a:cubicBezTo>
                  <a:pt x="10265583" y="569017"/>
                  <a:pt x="10324497" y="535212"/>
                  <a:pt x="10358845" y="509451"/>
                </a:cubicBezTo>
                <a:cubicBezTo>
                  <a:pt x="10363771" y="505756"/>
                  <a:pt x="10367554" y="500742"/>
                  <a:pt x="10371908" y="496388"/>
                </a:cubicBezTo>
              </a:path>
            </a:pathLst>
          </a:custGeom>
          <a:noFill/>
          <a:ln w="28575">
            <a:solidFill>
              <a:srgbClr val="E5D4B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22BE8A-19BE-41B2-B119-1F3F4EFC14F2}"/>
              </a:ext>
            </a:extLst>
          </p:cNvPr>
          <p:cNvSpPr/>
          <p:nvPr/>
        </p:nvSpPr>
        <p:spPr>
          <a:xfrm>
            <a:off x="1593668" y="1241656"/>
            <a:ext cx="744582" cy="744582"/>
          </a:xfrm>
          <a:prstGeom prst="ellipse">
            <a:avLst/>
          </a:prstGeom>
          <a:solidFill>
            <a:srgbClr val="FFF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78AC92"/>
                </a:solidFill>
                <a:latin typeface="Pacifico" panose="00000500000000000000" pitchFamily="2" charset="0"/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D520704-6838-405A-9C1C-45DC8A452A80}"/>
              </a:ext>
            </a:extLst>
          </p:cNvPr>
          <p:cNvSpPr/>
          <p:nvPr/>
        </p:nvSpPr>
        <p:spPr>
          <a:xfrm>
            <a:off x="3600994" y="1834610"/>
            <a:ext cx="744582" cy="744582"/>
          </a:xfrm>
          <a:prstGeom prst="ellipse">
            <a:avLst/>
          </a:prstGeom>
          <a:solidFill>
            <a:srgbClr val="FFF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78AC92"/>
                </a:solidFill>
                <a:latin typeface="Pacifico" panose="00000500000000000000" pitchFamily="2" charset="0"/>
              </a:rPr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28707FD-5444-48D7-ABBD-6B8478A09217}"/>
              </a:ext>
            </a:extLst>
          </p:cNvPr>
          <p:cNvSpPr/>
          <p:nvPr/>
        </p:nvSpPr>
        <p:spPr>
          <a:xfrm>
            <a:off x="6021976" y="1535400"/>
            <a:ext cx="744582" cy="744582"/>
          </a:xfrm>
          <a:prstGeom prst="ellipse">
            <a:avLst/>
          </a:prstGeom>
          <a:solidFill>
            <a:srgbClr val="FFF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78AC92"/>
                </a:solidFill>
                <a:latin typeface="Pacifico" panose="00000500000000000000" pitchFamily="2" charset="0"/>
              </a:rPr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394B544-599E-48BE-8F03-1C099677B8CB}"/>
              </a:ext>
            </a:extLst>
          </p:cNvPr>
          <p:cNvSpPr/>
          <p:nvPr/>
        </p:nvSpPr>
        <p:spPr>
          <a:xfrm>
            <a:off x="7872552" y="2103121"/>
            <a:ext cx="744582" cy="744582"/>
          </a:xfrm>
          <a:prstGeom prst="ellipse">
            <a:avLst/>
          </a:prstGeom>
          <a:solidFill>
            <a:srgbClr val="FFF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78AC92"/>
                </a:solidFill>
                <a:latin typeface="Pacifico" panose="00000500000000000000" pitchFamily="2" charset="0"/>
              </a:rPr>
              <a:t>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B11EB7E-5569-47D7-B213-817C669447B5}"/>
              </a:ext>
            </a:extLst>
          </p:cNvPr>
          <p:cNvSpPr/>
          <p:nvPr/>
        </p:nvSpPr>
        <p:spPr>
          <a:xfrm>
            <a:off x="10226041" y="1580948"/>
            <a:ext cx="744582" cy="744582"/>
          </a:xfrm>
          <a:prstGeom prst="ellipse">
            <a:avLst/>
          </a:prstGeom>
          <a:solidFill>
            <a:srgbClr val="FFF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78AC92"/>
                </a:solidFill>
                <a:latin typeface="Pacifico" panose="00000500000000000000" pitchFamily="2" charset="0"/>
              </a:rPr>
              <a:t>5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21C01E1-92E3-453B-AB36-FEAFD5FAA9BD}"/>
              </a:ext>
            </a:extLst>
          </p:cNvPr>
          <p:cNvSpPr/>
          <p:nvPr/>
        </p:nvSpPr>
        <p:spPr>
          <a:xfrm>
            <a:off x="1157385" y="2907795"/>
            <a:ext cx="9813239" cy="3244430"/>
          </a:xfrm>
          <a:custGeom>
            <a:avLst/>
            <a:gdLst>
              <a:gd name="connsiteX0" fmla="*/ 0 w 9813239"/>
              <a:gd name="connsiteY0" fmla="*/ 540749 h 3244430"/>
              <a:gd name="connsiteX1" fmla="*/ 540749 w 9813239"/>
              <a:gd name="connsiteY1" fmla="*/ 0 h 3244430"/>
              <a:gd name="connsiteX2" fmla="*/ 1122865 w 9813239"/>
              <a:gd name="connsiteY2" fmla="*/ 0 h 3244430"/>
              <a:gd name="connsiteX3" fmla="*/ 1530346 w 9813239"/>
              <a:gd name="connsiteY3" fmla="*/ 0 h 3244430"/>
              <a:gd name="connsiteX4" fmla="*/ 2287097 w 9813239"/>
              <a:gd name="connsiteY4" fmla="*/ 0 h 3244430"/>
              <a:gd name="connsiteX5" fmla="*/ 2694578 w 9813239"/>
              <a:gd name="connsiteY5" fmla="*/ 0 h 3244430"/>
              <a:gd name="connsiteX6" fmla="*/ 3276695 w 9813239"/>
              <a:gd name="connsiteY6" fmla="*/ 0 h 3244430"/>
              <a:gd name="connsiteX7" fmla="*/ 4033445 w 9813239"/>
              <a:gd name="connsiteY7" fmla="*/ 0 h 3244430"/>
              <a:gd name="connsiteX8" fmla="*/ 4528244 w 9813239"/>
              <a:gd name="connsiteY8" fmla="*/ 0 h 3244430"/>
              <a:gd name="connsiteX9" fmla="*/ 4848408 w 9813239"/>
              <a:gd name="connsiteY9" fmla="*/ 0 h 3244430"/>
              <a:gd name="connsiteX10" fmla="*/ 5517841 w 9813239"/>
              <a:gd name="connsiteY10" fmla="*/ 0 h 3244430"/>
              <a:gd name="connsiteX11" fmla="*/ 6274592 w 9813239"/>
              <a:gd name="connsiteY11" fmla="*/ 0 h 3244430"/>
              <a:gd name="connsiteX12" fmla="*/ 7031343 w 9813239"/>
              <a:gd name="connsiteY12" fmla="*/ 0 h 3244430"/>
              <a:gd name="connsiteX13" fmla="*/ 7613459 w 9813239"/>
              <a:gd name="connsiteY13" fmla="*/ 0 h 3244430"/>
              <a:gd name="connsiteX14" fmla="*/ 8108258 w 9813239"/>
              <a:gd name="connsiteY14" fmla="*/ 0 h 3244430"/>
              <a:gd name="connsiteX15" fmla="*/ 8690374 w 9813239"/>
              <a:gd name="connsiteY15" fmla="*/ 0 h 3244430"/>
              <a:gd name="connsiteX16" fmla="*/ 9272490 w 9813239"/>
              <a:gd name="connsiteY16" fmla="*/ 0 h 3244430"/>
              <a:gd name="connsiteX17" fmla="*/ 9813239 w 9813239"/>
              <a:gd name="connsiteY17" fmla="*/ 540749 h 3244430"/>
              <a:gd name="connsiteX18" fmla="*/ 9813239 w 9813239"/>
              <a:gd name="connsiteY18" fmla="*/ 1124741 h 3244430"/>
              <a:gd name="connsiteX19" fmla="*/ 9813239 w 9813239"/>
              <a:gd name="connsiteY19" fmla="*/ 1622215 h 3244430"/>
              <a:gd name="connsiteX20" fmla="*/ 9813239 w 9813239"/>
              <a:gd name="connsiteY20" fmla="*/ 2184577 h 3244430"/>
              <a:gd name="connsiteX21" fmla="*/ 9813239 w 9813239"/>
              <a:gd name="connsiteY21" fmla="*/ 2703681 h 3244430"/>
              <a:gd name="connsiteX22" fmla="*/ 9272490 w 9813239"/>
              <a:gd name="connsiteY22" fmla="*/ 3244430 h 3244430"/>
              <a:gd name="connsiteX23" fmla="*/ 8690374 w 9813239"/>
              <a:gd name="connsiteY23" fmla="*/ 3244430 h 3244430"/>
              <a:gd name="connsiteX24" fmla="*/ 8108258 w 9813239"/>
              <a:gd name="connsiteY24" fmla="*/ 3244430 h 3244430"/>
              <a:gd name="connsiteX25" fmla="*/ 7700777 w 9813239"/>
              <a:gd name="connsiteY25" fmla="*/ 3244430 h 3244430"/>
              <a:gd name="connsiteX26" fmla="*/ 6944026 w 9813239"/>
              <a:gd name="connsiteY26" fmla="*/ 3244430 h 3244430"/>
              <a:gd name="connsiteX27" fmla="*/ 6274592 w 9813239"/>
              <a:gd name="connsiteY27" fmla="*/ 3244430 h 3244430"/>
              <a:gd name="connsiteX28" fmla="*/ 5954428 w 9813239"/>
              <a:gd name="connsiteY28" fmla="*/ 3244430 h 3244430"/>
              <a:gd name="connsiteX29" fmla="*/ 5284995 w 9813239"/>
              <a:gd name="connsiteY29" fmla="*/ 3244430 h 3244430"/>
              <a:gd name="connsiteX30" fmla="*/ 4877514 w 9813239"/>
              <a:gd name="connsiteY30" fmla="*/ 3244430 h 3244430"/>
              <a:gd name="connsiteX31" fmla="*/ 4382715 w 9813239"/>
              <a:gd name="connsiteY31" fmla="*/ 3244430 h 3244430"/>
              <a:gd name="connsiteX32" fmla="*/ 3625964 w 9813239"/>
              <a:gd name="connsiteY32" fmla="*/ 3244430 h 3244430"/>
              <a:gd name="connsiteX33" fmla="*/ 2869213 w 9813239"/>
              <a:gd name="connsiteY33" fmla="*/ 3244430 h 3244430"/>
              <a:gd name="connsiteX34" fmla="*/ 2549049 w 9813239"/>
              <a:gd name="connsiteY34" fmla="*/ 3244430 h 3244430"/>
              <a:gd name="connsiteX35" fmla="*/ 1792299 w 9813239"/>
              <a:gd name="connsiteY35" fmla="*/ 3244430 h 3244430"/>
              <a:gd name="connsiteX36" fmla="*/ 1122865 w 9813239"/>
              <a:gd name="connsiteY36" fmla="*/ 3244430 h 3244430"/>
              <a:gd name="connsiteX37" fmla="*/ 540749 w 9813239"/>
              <a:gd name="connsiteY37" fmla="*/ 3244430 h 3244430"/>
              <a:gd name="connsiteX38" fmla="*/ 0 w 9813239"/>
              <a:gd name="connsiteY38" fmla="*/ 2703681 h 3244430"/>
              <a:gd name="connsiteX39" fmla="*/ 0 w 9813239"/>
              <a:gd name="connsiteY39" fmla="*/ 2227836 h 3244430"/>
              <a:gd name="connsiteX40" fmla="*/ 0 w 9813239"/>
              <a:gd name="connsiteY40" fmla="*/ 1665474 h 3244430"/>
              <a:gd name="connsiteX41" fmla="*/ 0 w 9813239"/>
              <a:gd name="connsiteY41" fmla="*/ 1124741 h 3244430"/>
              <a:gd name="connsiteX42" fmla="*/ 0 w 9813239"/>
              <a:gd name="connsiteY42" fmla="*/ 540749 h 32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9813239" h="3244430" extrusionOk="0">
                <a:moveTo>
                  <a:pt x="0" y="540749"/>
                </a:moveTo>
                <a:cubicBezTo>
                  <a:pt x="-25537" y="269182"/>
                  <a:pt x="254554" y="148"/>
                  <a:pt x="540749" y="0"/>
                </a:cubicBezTo>
                <a:cubicBezTo>
                  <a:pt x="830751" y="-41970"/>
                  <a:pt x="873716" y="44552"/>
                  <a:pt x="1122865" y="0"/>
                </a:cubicBezTo>
                <a:cubicBezTo>
                  <a:pt x="1372014" y="-44552"/>
                  <a:pt x="1410553" y="8876"/>
                  <a:pt x="1530346" y="0"/>
                </a:cubicBezTo>
                <a:cubicBezTo>
                  <a:pt x="1650139" y="-8876"/>
                  <a:pt x="1987331" y="27863"/>
                  <a:pt x="2287097" y="0"/>
                </a:cubicBezTo>
                <a:cubicBezTo>
                  <a:pt x="2586863" y="-27863"/>
                  <a:pt x="2568062" y="31204"/>
                  <a:pt x="2694578" y="0"/>
                </a:cubicBezTo>
                <a:cubicBezTo>
                  <a:pt x="2821094" y="-31204"/>
                  <a:pt x="3151959" y="36143"/>
                  <a:pt x="3276695" y="0"/>
                </a:cubicBezTo>
                <a:cubicBezTo>
                  <a:pt x="3401431" y="-36143"/>
                  <a:pt x="3730067" y="6992"/>
                  <a:pt x="4033445" y="0"/>
                </a:cubicBezTo>
                <a:cubicBezTo>
                  <a:pt x="4336823" y="-6992"/>
                  <a:pt x="4358300" y="30991"/>
                  <a:pt x="4528244" y="0"/>
                </a:cubicBezTo>
                <a:cubicBezTo>
                  <a:pt x="4698188" y="-30991"/>
                  <a:pt x="4699233" y="34018"/>
                  <a:pt x="4848408" y="0"/>
                </a:cubicBezTo>
                <a:cubicBezTo>
                  <a:pt x="4997583" y="-34018"/>
                  <a:pt x="5358091" y="71178"/>
                  <a:pt x="5517841" y="0"/>
                </a:cubicBezTo>
                <a:cubicBezTo>
                  <a:pt x="5677591" y="-71178"/>
                  <a:pt x="6019203" y="14061"/>
                  <a:pt x="6274592" y="0"/>
                </a:cubicBezTo>
                <a:cubicBezTo>
                  <a:pt x="6529981" y="-14061"/>
                  <a:pt x="6738294" y="52343"/>
                  <a:pt x="7031343" y="0"/>
                </a:cubicBezTo>
                <a:cubicBezTo>
                  <a:pt x="7324392" y="-52343"/>
                  <a:pt x="7357942" y="25810"/>
                  <a:pt x="7613459" y="0"/>
                </a:cubicBezTo>
                <a:cubicBezTo>
                  <a:pt x="7868976" y="-25810"/>
                  <a:pt x="7861254" y="20618"/>
                  <a:pt x="8108258" y="0"/>
                </a:cubicBezTo>
                <a:cubicBezTo>
                  <a:pt x="8355262" y="-20618"/>
                  <a:pt x="8547481" y="4324"/>
                  <a:pt x="8690374" y="0"/>
                </a:cubicBezTo>
                <a:cubicBezTo>
                  <a:pt x="8833267" y="-4324"/>
                  <a:pt x="9091146" y="57719"/>
                  <a:pt x="9272490" y="0"/>
                </a:cubicBezTo>
                <a:cubicBezTo>
                  <a:pt x="9583766" y="-75914"/>
                  <a:pt x="9864801" y="310170"/>
                  <a:pt x="9813239" y="540749"/>
                </a:cubicBezTo>
                <a:cubicBezTo>
                  <a:pt x="9845766" y="783849"/>
                  <a:pt x="9779501" y="907184"/>
                  <a:pt x="9813239" y="1124741"/>
                </a:cubicBezTo>
                <a:cubicBezTo>
                  <a:pt x="9846977" y="1342298"/>
                  <a:pt x="9783024" y="1410296"/>
                  <a:pt x="9813239" y="1622215"/>
                </a:cubicBezTo>
                <a:cubicBezTo>
                  <a:pt x="9843454" y="1834134"/>
                  <a:pt x="9770014" y="2054928"/>
                  <a:pt x="9813239" y="2184577"/>
                </a:cubicBezTo>
                <a:cubicBezTo>
                  <a:pt x="9856464" y="2314226"/>
                  <a:pt x="9802573" y="2474628"/>
                  <a:pt x="9813239" y="2703681"/>
                </a:cubicBezTo>
                <a:cubicBezTo>
                  <a:pt x="9825280" y="2994403"/>
                  <a:pt x="9547610" y="3254358"/>
                  <a:pt x="9272490" y="3244430"/>
                </a:cubicBezTo>
                <a:cubicBezTo>
                  <a:pt x="9009770" y="3291081"/>
                  <a:pt x="8918551" y="3197025"/>
                  <a:pt x="8690374" y="3244430"/>
                </a:cubicBezTo>
                <a:cubicBezTo>
                  <a:pt x="8462197" y="3291835"/>
                  <a:pt x="8265105" y="3183095"/>
                  <a:pt x="8108258" y="3244430"/>
                </a:cubicBezTo>
                <a:cubicBezTo>
                  <a:pt x="7951411" y="3305765"/>
                  <a:pt x="7863488" y="3203887"/>
                  <a:pt x="7700777" y="3244430"/>
                </a:cubicBezTo>
                <a:cubicBezTo>
                  <a:pt x="7538066" y="3284973"/>
                  <a:pt x="7106917" y="3189643"/>
                  <a:pt x="6944026" y="3244430"/>
                </a:cubicBezTo>
                <a:cubicBezTo>
                  <a:pt x="6781135" y="3299217"/>
                  <a:pt x="6430720" y="3239728"/>
                  <a:pt x="6274592" y="3244430"/>
                </a:cubicBezTo>
                <a:cubicBezTo>
                  <a:pt x="6118464" y="3249132"/>
                  <a:pt x="6058162" y="3231978"/>
                  <a:pt x="5954428" y="3244430"/>
                </a:cubicBezTo>
                <a:cubicBezTo>
                  <a:pt x="5850694" y="3256882"/>
                  <a:pt x="5497574" y="3177100"/>
                  <a:pt x="5284995" y="3244430"/>
                </a:cubicBezTo>
                <a:cubicBezTo>
                  <a:pt x="5072416" y="3311760"/>
                  <a:pt x="5049326" y="3237838"/>
                  <a:pt x="4877514" y="3244430"/>
                </a:cubicBezTo>
                <a:cubicBezTo>
                  <a:pt x="4705702" y="3251022"/>
                  <a:pt x="4608656" y="3186932"/>
                  <a:pt x="4382715" y="3244430"/>
                </a:cubicBezTo>
                <a:cubicBezTo>
                  <a:pt x="4156774" y="3301928"/>
                  <a:pt x="3841580" y="3225381"/>
                  <a:pt x="3625964" y="3244430"/>
                </a:cubicBezTo>
                <a:cubicBezTo>
                  <a:pt x="3410348" y="3263479"/>
                  <a:pt x="3141403" y="3222586"/>
                  <a:pt x="2869213" y="3244430"/>
                </a:cubicBezTo>
                <a:cubicBezTo>
                  <a:pt x="2597023" y="3266274"/>
                  <a:pt x="2653110" y="3243331"/>
                  <a:pt x="2549049" y="3244430"/>
                </a:cubicBezTo>
                <a:cubicBezTo>
                  <a:pt x="2444988" y="3245529"/>
                  <a:pt x="1970649" y="3230648"/>
                  <a:pt x="1792299" y="3244430"/>
                </a:cubicBezTo>
                <a:cubicBezTo>
                  <a:pt x="1613949" y="3258212"/>
                  <a:pt x="1439912" y="3243594"/>
                  <a:pt x="1122865" y="3244430"/>
                </a:cubicBezTo>
                <a:cubicBezTo>
                  <a:pt x="805818" y="3245266"/>
                  <a:pt x="695987" y="3225081"/>
                  <a:pt x="540749" y="3244430"/>
                </a:cubicBezTo>
                <a:cubicBezTo>
                  <a:pt x="256256" y="3212985"/>
                  <a:pt x="4664" y="2995573"/>
                  <a:pt x="0" y="2703681"/>
                </a:cubicBezTo>
                <a:cubicBezTo>
                  <a:pt x="-32883" y="2569523"/>
                  <a:pt x="92" y="2362503"/>
                  <a:pt x="0" y="2227836"/>
                </a:cubicBezTo>
                <a:cubicBezTo>
                  <a:pt x="-92" y="2093169"/>
                  <a:pt x="44733" y="1892841"/>
                  <a:pt x="0" y="1665474"/>
                </a:cubicBezTo>
                <a:cubicBezTo>
                  <a:pt x="-44733" y="1438107"/>
                  <a:pt x="44551" y="1331875"/>
                  <a:pt x="0" y="1124741"/>
                </a:cubicBezTo>
                <a:cubicBezTo>
                  <a:pt x="-44551" y="917607"/>
                  <a:pt x="17383" y="757304"/>
                  <a:pt x="0" y="540749"/>
                </a:cubicBezTo>
                <a:close/>
              </a:path>
            </a:pathLst>
          </a:custGeom>
          <a:noFill/>
          <a:ln w="28575">
            <a:solidFill>
              <a:srgbClr val="E5D4B5"/>
            </a:solidFill>
            <a:extLst>
              <a:ext uri="{C807C97D-BFC1-408E-A445-0C87EB9F89A2}">
                <ask:lineSketchStyleProps xmlns:ask="http://schemas.microsoft.com/office/drawing/2018/sketchyshapes" sd="394847751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300" dirty="0">
              <a:solidFill>
                <a:srgbClr val="FFF3DC"/>
              </a:solidFill>
              <a:latin typeface="Pacifico" panose="00000500000000000000" pitchFamily="2" charset="0"/>
            </a:endParaRPr>
          </a:p>
        </p:txBody>
      </p:sp>
      <p:pic>
        <p:nvPicPr>
          <p:cNvPr id="15" name="Picture 2" descr="Travelling Hot Air Balloon Sticker by SlugBugg">
            <a:extLst>
              <a:ext uri="{FF2B5EF4-FFF2-40B4-BE49-F238E27FC236}">
                <a16:creationId xmlns:a16="http://schemas.microsoft.com/office/drawing/2014/main" id="{40AFB818-6AE6-4A6F-812D-3A5614F3DC6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456">
            <a:off x="9747754" y="-184905"/>
            <a:ext cx="2468415" cy="246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93532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713974-9FAA-420B-A1F6-EA41F4F84278}"/>
              </a:ext>
            </a:extLst>
          </p:cNvPr>
          <p:cNvSpPr txBox="1"/>
          <p:nvPr/>
        </p:nvSpPr>
        <p:spPr>
          <a:xfrm>
            <a:off x="2083979" y="919038"/>
            <a:ext cx="91493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E6A22B"/>
                </a:solidFill>
                <a:latin typeface="Pacifico" panose="00000500000000000000" pitchFamily="2" charset="0"/>
              </a:rPr>
              <a:t>Chào</a:t>
            </a:r>
            <a:r>
              <a:rPr lang="en-US" sz="3000" dirty="0">
                <a:solidFill>
                  <a:srgbClr val="E6A22B"/>
                </a:solidFill>
                <a:latin typeface="Pacifico" panose="00000500000000000000" pitchFamily="2" charset="0"/>
              </a:rPr>
              <a:t> </a:t>
            </a:r>
            <a:r>
              <a:rPr lang="en-US" sz="3000" dirty="0" err="1">
                <a:solidFill>
                  <a:srgbClr val="E6A22B"/>
                </a:solidFill>
                <a:latin typeface="Pacifico" panose="00000500000000000000" pitchFamily="2" charset="0"/>
              </a:rPr>
              <a:t>mừng</a:t>
            </a:r>
            <a:r>
              <a:rPr lang="en-US" sz="3000" dirty="0">
                <a:solidFill>
                  <a:srgbClr val="E6A22B"/>
                </a:solidFill>
                <a:latin typeface="Pacifico" panose="00000500000000000000" pitchFamily="2" charset="0"/>
              </a:rPr>
              <a:t> ……….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179612B-5829-4476-91FD-366F30B7EFE6}"/>
              </a:ext>
            </a:extLst>
          </p:cNvPr>
          <p:cNvSpPr/>
          <p:nvPr/>
        </p:nvSpPr>
        <p:spPr>
          <a:xfrm>
            <a:off x="960473" y="3726711"/>
            <a:ext cx="2208029" cy="2854842"/>
          </a:xfrm>
          <a:custGeom>
            <a:avLst/>
            <a:gdLst>
              <a:gd name="connsiteX0" fmla="*/ 0 w 2208029"/>
              <a:gd name="connsiteY0" fmla="*/ 368012 h 2854842"/>
              <a:gd name="connsiteX1" fmla="*/ 368012 w 2208029"/>
              <a:gd name="connsiteY1" fmla="*/ 0 h 2854842"/>
              <a:gd name="connsiteX2" fmla="*/ 814520 w 2208029"/>
              <a:gd name="connsiteY2" fmla="*/ 0 h 2854842"/>
              <a:gd name="connsiteX3" fmla="*/ 1261028 w 2208029"/>
              <a:gd name="connsiteY3" fmla="*/ 0 h 2854842"/>
              <a:gd name="connsiteX4" fmla="*/ 1840017 w 2208029"/>
              <a:gd name="connsiteY4" fmla="*/ 0 h 2854842"/>
              <a:gd name="connsiteX5" fmla="*/ 2208029 w 2208029"/>
              <a:gd name="connsiteY5" fmla="*/ 368012 h 2854842"/>
              <a:gd name="connsiteX6" fmla="*/ 2208029 w 2208029"/>
              <a:gd name="connsiteY6" fmla="*/ 940093 h 2854842"/>
              <a:gd name="connsiteX7" fmla="*/ 2208029 w 2208029"/>
              <a:gd name="connsiteY7" fmla="*/ 1406233 h 2854842"/>
              <a:gd name="connsiteX8" fmla="*/ 2208029 w 2208029"/>
              <a:gd name="connsiteY8" fmla="*/ 1957126 h 2854842"/>
              <a:gd name="connsiteX9" fmla="*/ 2208029 w 2208029"/>
              <a:gd name="connsiteY9" fmla="*/ 2486830 h 2854842"/>
              <a:gd name="connsiteX10" fmla="*/ 1840017 w 2208029"/>
              <a:gd name="connsiteY10" fmla="*/ 2854842 h 2854842"/>
              <a:gd name="connsiteX11" fmla="*/ 1319909 w 2208029"/>
              <a:gd name="connsiteY11" fmla="*/ 2854842 h 2854842"/>
              <a:gd name="connsiteX12" fmla="*/ 814520 w 2208029"/>
              <a:gd name="connsiteY12" fmla="*/ 2854842 h 2854842"/>
              <a:gd name="connsiteX13" fmla="*/ 368012 w 2208029"/>
              <a:gd name="connsiteY13" fmla="*/ 2854842 h 2854842"/>
              <a:gd name="connsiteX14" fmla="*/ 0 w 2208029"/>
              <a:gd name="connsiteY14" fmla="*/ 2486830 h 2854842"/>
              <a:gd name="connsiteX15" fmla="*/ 0 w 2208029"/>
              <a:gd name="connsiteY15" fmla="*/ 1914749 h 2854842"/>
              <a:gd name="connsiteX16" fmla="*/ 0 w 2208029"/>
              <a:gd name="connsiteY16" fmla="*/ 1427421 h 2854842"/>
              <a:gd name="connsiteX17" fmla="*/ 0 w 2208029"/>
              <a:gd name="connsiteY17" fmla="*/ 876528 h 2854842"/>
              <a:gd name="connsiteX18" fmla="*/ 0 w 2208029"/>
              <a:gd name="connsiteY18" fmla="*/ 368012 h 285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08029" h="2854842" fill="none" extrusionOk="0">
                <a:moveTo>
                  <a:pt x="0" y="368012"/>
                </a:moveTo>
                <a:cubicBezTo>
                  <a:pt x="-29159" y="212312"/>
                  <a:pt x="161298" y="30903"/>
                  <a:pt x="368012" y="0"/>
                </a:cubicBezTo>
                <a:cubicBezTo>
                  <a:pt x="538360" y="-20056"/>
                  <a:pt x="695250" y="2344"/>
                  <a:pt x="814520" y="0"/>
                </a:cubicBezTo>
                <a:cubicBezTo>
                  <a:pt x="933790" y="-2344"/>
                  <a:pt x="1039659" y="24100"/>
                  <a:pt x="1261028" y="0"/>
                </a:cubicBezTo>
                <a:cubicBezTo>
                  <a:pt x="1482397" y="-24100"/>
                  <a:pt x="1647287" y="56792"/>
                  <a:pt x="1840017" y="0"/>
                </a:cubicBezTo>
                <a:cubicBezTo>
                  <a:pt x="2016328" y="-11734"/>
                  <a:pt x="2222535" y="106363"/>
                  <a:pt x="2208029" y="368012"/>
                </a:cubicBezTo>
                <a:cubicBezTo>
                  <a:pt x="2264203" y="492413"/>
                  <a:pt x="2177165" y="795735"/>
                  <a:pt x="2208029" y="940093"/>
                </a:cubicBezTo>
                <a:cubicBezTo>
                  <a:pt x="2238893" y="1084451"/>
                  <a:pt x="2189281" y="1203821"/>
                  <a:pt x="2208029" y="1406233"/>
                </a:cubicBezTo>
                <a:cubicBezTo>
                  <a:pt x="2226777" y="1608645"/>
                  <a:pt x="2143593" y="1683980"/>
                  <a:pt x="2208029" y="1957126"/>
                </a:cubicBezTo>
                <a:cubicBezTo>
                  <a:pt x="2272465" y="2230272"/>
                  <a:pt x="2166385" y="2342410"/>
                  <a:pt x="2208029" y="2486830"/>
                </a:cubicBezTo>
                <a:cubicBezTo>
                  <a:pt x="2155702" y="2666354"/>
                  <a:pt x="2099578" y="2861405"/>
                  <a:pt x="1840017" y="2854842"/>
                </a:cubicBezTo>
                <a:cubicBezTo>
                  <a:pt x="1604791" y="2873468"/>
                  <a:pt x="1454017" y="2795798"/>
                  <a:pt x="1319909" y="2854842"/>
                </a:cubicBezTo>
                <a:cubicBezTo>
                  <a:pt x="1185801" y="2913886"/>
                  <a:pt x="987476" y="2808755"/>
                  <a:pt x="814520" y="2854842"/>
                </a:cubicBezTo>
                <a:cubicBezTo>
                  <a:pt x="641564" y="2900929"/>
                  <a:pt x="500784" y="2839634"/>
                  <a:pt x="368012" y="2854842"/>
                </a:cubicBezTo>
                <a:cubicBezTo>
                  <a:pt x="158228" y="2864207"/>
                  <a:pt x="30644" y="2656900"/>
                  <a:pt x="0" y="2486830"/>
                </a:cubicBezTo>
                <a:cubicBezTo>
                  <a:pt x="-9010" y="2371958"/>
                  <a:pt x="15054" y="2090910"/>
                  <a:pt x="0" y="1914749"/>
                </a:cubicBezTo>
                <a:cubicBezTo>
                  <a:pt x="-15054" y="1738588"/>
                  <a:pt x="42121" y="1667207"/>
                  <a:pt x="0" y="1427421"/>
                </a:cubicBezTo>
                <a:cubicBezTo>
                  <a:pt x="-42121" y="1187635"/>
                  <a:pt x="61290" y="1106366"/>
                  <a:pt x="0" y="876528"/>
                </a:cubicBezTo>
                <a:cubicBezTo>
                  <a:pt x="-61290" y="646690"/>
                  <a:pt x="50307" y="487829"/>
                  <a:pt x="0" y="368012"/>
                </a:cubicBezTo>
                <a:close/>
              </a:path>
              <a:path w="2208029" h="2854842" stroke="0" extrusionOk="0">
                <a:moveTo>
                  <a:pt x="0" y="368012"/>
                </a:moveTo>
                <a:cubicBezTo>
                  <a:pt x="-5931" y="143698"/>
                  <a:pt x="153827" y="3046"/>
                  <a:pt x="368012" y="0"/>
                </a:cubicBezTo>
                <a:cubicBezTo>
                  <a:pt x="580508" y="-1854"/>
                  <a:pt x="697497" y="44995"/>
                  <a:pt x="843960" y="0"/>
                </a:cubicBezTo>
                <a:cubicBezTo>
                  <a:pt x="990423" y="-44995"/>
                  <a:pt x="1146031" y="23651"/>
                  <a:pt x="1290468" y="0"/>
                </a:cubicBezTo>
                <a:cubicBezTo>
                  <a:pt x="1434905" y="-23651"/>
                  <a:pt x="1701002" y="59586"/>
                  <a:pt x="1840017" y="0"/>
                </a:cubicBezTo>
                <a:cubicBezTo>
                  <a:pt x="2020662" y="-21337"/>
                  <a:pt x="2198365" y="149827"/>
                  <a:pt x="2208029" y="368012"/>
                </a:cubicBezTo>
                <a:cubicBezTo>
                  <a:pt x="2233653" y="477661"/>
                  <a:pt x="2197611" y="771479"/>
                  <a:pt x="2208029" y="876528"/>
                </a:cubicBezTo>
                <a:cubicBezTo>
                  <a:pt x="2218447" y="981577"/>
                  <a:pt x="2195873" y="1247593"/>
                  <a:pt x="2208029" y="1342668"/>
                </a:cubicBezTo>
                <a:cubicBezTo>
                  <a:pt x="2220185" y="1437743"/>
                  <a:pt x="2152334" y="1726883"/>
                  <a:pt x="2208029" y="1914749"/>
                </a:cubicBezTo>
                <a:cubicBezTo>
                  <a:pt x="2263724" y="2102615"/>
                  <a:pt x="2185905" y="2328683"/>
                  <a:pt x="2208029" y="2486830"/>
                </a:cubicBezTo>
                <a:cubicBezTo>
                  <a:pt x="2171917" y="2677833"/>
                  <a:pt x="2073333" y="2865894"/>
                  <a:pt x="1840017" y="2854842"/>
                </a:cubicBezTo>
                <a:cubicBezTo>
                  <a:pt x="1629766" y="2891656"/>
                  <a:pt x="1545302" y="2817278"/>
                  <a:pt x="1364069" y="2854842"/>
                </a:cubicBezTo>
                <a:cubicBezTo>
                  <a:pt x="1182836" y="2892406"/>
                  <a:pt x="1106904" y="2803431"/>
                  <a:pt x="888120" y="2854842"/>
                </a:cubicBezTo>
                <a:cubicBezTo>
                  <a:pt x="669336" y="2906253"/>
                  <a:pt x="612752" y="2854623"/>
                  <a:pt x="368012" y="2854842"/>
                </a:cubicBezTo>
                <a:cubicBezTo>
                  <a:pt x="133350" y="2857711"/>
                  <a:pt x="10801" y="2635756"/>
                  <a:pt x="0" y="2486830"/>
                </a:cubicBezTo>
                <a:cubicBezTo>
                  <a:pt x="-39988" y="2329486"/>
                  <a:pt x="19447" y="2229038"/>
                  <a:pt x="0" y="2020690"/>
                </a:cubicBezTo>
                <a:cubicBezTo>
                  <a:pt x="-19447" y="1812342"/>
                  <a:pt x="38700" y="1603188"/>
                  <a:pt x="0" y="1490986"/>
                </a:cubicBezTo>
                <a:cubicBezTo>
                  <a:pt x="-38700" y="1378784"/>
                  <a:pt x="49511" y="1174029"/>
                  <a:pt x="0" y="1024846"/>
                </a:cubicBezTo>
                <a:cubicBezTo>
                  <a:pt x="-49511" y="875663"/>
                  <a:pt x="4219" y="655068"/>
                  <a:pt x="0" y="368012"/>
                </a:cubicBezTo>
                <a:close/>
              </a:path>
            </a:pathLst>
          </a:custGeom>
          <a:solidFill>
            <a:srgbClr val="5DC8D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997968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2" descr="Travelling Hot Air Balloon Sticker by SlugBugg">
            <a:extLst>
              <a:ext uri="{FF2B5EF4-FFF2-40B4-BE49-F238E27FC236}">
                <a16:creationId xmlns:a16="http://schemas.microsoft.com/office/drawing/2014/main" id="{0B9B6085-C23E-4883-B990-4A9A4760644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14" y="1975883"/>
            <a:ext cx="2480931" cy="24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90DF9F2-8F64-4798-9EAA-285C5FB188F4}"/>
              </a:ext>
            </a:extLst>
          </p:cNvPr>
          <p:cNvSpPr/>
          <p:nvPr/>
        </p:nvSpPr>
        <p:spPr>
          <a:xfrm>
            <a:off x="4983124" y="3726711"/>
            <a:ext cx="2208029" cy="2854842"/>
          </a:xfrm>
          <a:custGeom>
            <a:avLst/>
            <a:gdLst>
              <a:gd name="connsiteX0" fmla="*/ 0 w 2208029"/>
              <a:gd name="connsiteY0" fmla="*/ 368012 h 2854842"/>
              <a:gd name="connsiteX1" fmla="*/ 368012 w 2208029"/>
              <a:gd name="connsiteY1" fmla="*/ 0 h 2854842"/>
              <a:gd name="connsiteX2" fmla="*/ 829240 w 2208029"/>
              <a:gd name="connsiteY2" fmla="*/ 0 h 2854842"/>
              <a:gd name="connsiteX3" fmla="*/ 1349349 w 2208029"/>
              <a:gd name="connsiteY3" fmla="*/ 0 h 2854842"/>
              <a:gd name="connsiteX4" fmla="*/ 1840017 w 2208029"/>
              <a:gd name="connsiteY4" fmla="*/ 0 h 2854842"/>
              <a:gd name="connsiteX5" fmla="*/ 2208029 w 2208029"/>
              <a:gd name="connsiteY5" fmla="*/ 368012 h 2854842"/>
              <a:gd name="connsiteX6" fmla="*/ 2208029 w 2208029"/>
              <a:gd name="connsiteY6" fmla="*/ 897717 h 2854842"/>
              <a:gd name="connsiteX7" fmla="*/ 2208029 w 2208029"/>
              <a:gd name="connsiteY7" fmla="*/ 1448609 h 2854842"/>
              <a:gd name="connsiteX8" fmla="*/ 2208029 w 2208029"/>
              <a:gd name="connsiteY8" fmla="*/ 2020690 h 2854842"/>
              <a:gd name="connsiteX9" fmla="*/ 2208029 w 2208029"/>
              <a:gd name="connsiteY9" fmla="*/ 2486830 h 2854842"/>
              <a:gd name="connsiteX10" fmla="*/ 1840017 w 2208029"/>
              <a:gd name="connsiteY10" fmla="*/ 2854842 h 2854842"/>
              <a:gd name="connsiteX11" fmla="*/ 1378789 w 2208029"/>
              <a:gd name="connsiteY11" fmla="*/ 2854842 h 2854842"/>
              <a:gd name="connsiteX12" fmla="*/ 873400 w 2208029"/>
              <a:gd name="connsiteY12" fmla="*/ 2854842 h 2854842"/>
              <a:gd name="connsiteX13" fmla="*/ 368012 w 2208029"/>
              <a:gd name="connsiteY13" fmla="*/ 2854842 h 2854842"/>
              <a:gd name="connsiteX14" fmla="*/ 0 w 2208029"/>
              <a:gd name="connsiteY14" fmla="*/ 2486830 h 2854842"/>
              <a:gd name="connsiteX15" fmla="*/ 0 w 2208029"/>
              <a:gd name="connsiteY15" fmla="*/ 1935937 h 2854842"/>
              <a:gd name="connsiteX16" fmla="*/ 0 w 2208029"/>
              <a:gd name="connsiteY16" fmla="*/ 1427421 h 2854842"/>
              <a:gd name="connsiteX17" fmla="*/ 0 w 2208029"/>
              <a:gd name="connsiteY17" fmla="*/ 918905 h 2854842"/>
              <a:gd name="connsiteX18" fmla="*/ 0 w 2208029"/>
              <a:gd name="connsiteY18" fmla="*/ 368012 h 285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08029" h="2854842" fill="none" extrusionOk="0">
                <a:moveTo>
                  <a:pt x="0" y="368012"/>
                </a:moveTo>
                <a:cubicBezTo>
                  <a:pt x="-9488" y="134691"/>
                  <a:pt x="189270" y="-10066"/>
                  <a:pt x="368012" y="0"/>
                </a:cubicBezTo>
                <a:cubicBezTo>
                  <a:pt x="556027" y="-7717"/>
                  <a:pt x="602410" y="49389"/>
                  <a:pt x="829240" y="0"/>
                </a:cubicBezTo>
                <a:cubicBezTo>
                  <a:pt x="1056070" y="-49389"/>
                  <a:pt x="1108243" y="19356"/>
                  <a:pt x="1349349" y="0"/>
                </a:cubicBezTo>
                <a:cubicBezTo>
                  <a:pt x="1590455" y="-19356"/>
                  <a:pt x="1674612" y="5320"/>
                  <a:pt x="1840017" y="0"/>
                </a:cubicBezTo>
                <a:cubicBezTo>
                  <a:pt x="2047237" y="15782"/>
                  <a:pt x="2237963" y="111831"/>
                  <a:pt x="2208029" y="368012"/>
                </a:cubicBezTo>
                <a:cubicBezTo>
                  <a:pt x="2235460" y="622358"/>
                  <a:pt x="2187957" y="646232"/>
                  <a:pt x="2208029" y="897717"/>
                </a:cubicBezTo>
                <a:cubicBezTo>
                  <a:pt x="2228101" y="1149203"/>
                  <a:pt x="2167073" y="1264823"/>
                  <a:pt x="2208029" y="1448609"/>
                </a:cubicBezTo>
                <a:cubicBezTo>
                  <a:pt x="2248985" y="1632395"/>
                  <a:pt x="2141167" y="1803439"/>
                  <a:pt x="2208029" y="2020690"/>
                </a:cubicBezTo>
                <a:cubicBezTo>
                  <a:pt x="2274891" y="2237941"/>
                  <a:pt x="2157360" y="2382708"/>
                  <a:pt x="2208029" y="2486830"/>
                </a:cubicBezTo>
                <a:cubicBezTo>
                  <a:pt x="2199864" y="2711752"/>
                  <a:pt x="2007051" y="2853605"/>
                  <a:pt x="1840017" y="2854842"/>
                </a:cubicBezTo>
                <a:cubicBezTo>
                  <a:pt x="1660216" y="2884715"/>
                  <a:pt x="1503125" y="2832499"/>
                  <a:pt x="1378789" y="2854842"/>
                </a:cubicBezTo>
                <a:cubicBezTo>
                  <a:pt x="1254453" y="2877185"/>
                  <a:pt x="1084885" y="2810542"/>
                  <a:pt x="873400" y="2854842"/>
                </a:cubicBezTo>
                <a:cubicBezTo>
                  <a:pt x="661915" y="2899142"/>
                  <a:pt x="590712" y="2852410"/>
                  <a:pt x="368012" y="2854842"/>
                </a:cubicBezTo>
                <a:cubicBezTo>
                  <a:pt x="166651" y="2840885"/>
                  <a:pt x="-5416" y="2704992"/>
                  <a:pt x="0" y="2486830"/>
                </a:cubicBezTo>
                <a:cubicBezTo>
                  <a:pt x="-44091" y="2247763"/>
                  <a:pt x="48713" y="2164447"/>
                  <a:pt x="0" y="1935937"/>
                </a:cubicBezTo>
                <a:cubicBezTo>
                  <a:pt x="-48713" y="1707427"/>
                  <a:pt x="24735" y="1638957"/>
                  <a:pt x="0" y="1427421"/>
                </a:cubicBezTo>
                <a:cubicBezTo>
                  <a:pt x="-24735" y="1215885"/>
                  <a:pt x="8363" y="1152078"/>
                  <a:pt x="0" y="918905"/>
                </a:cubicBezTo>
                <a:cubicBezTo>
                  <a:pt x="-8363" y="685732"/>
                  <a:pt x="52029" y="576509"/>
                  <a:pt x="0" y="368012"/>
                </a:cubicBezTo>
                <a:close/>
              </a:path>
              <a:path w="2208029" h="2854842" stroke="0" extrusionOk="0">
                <a:moveTo>
                  <a:pt x="0" y="368012"/>
                </a:moveTo>
                <a:cubicBezTo>
                  <a:pt x="394" y="181691"/>
                  <a:pt x="170611" y="-12062"/>
                  <a:pt x="368012" y="0"/>
                </a:cubicBezTo>
                <a:cubicBezTo>
                  <a:pt x="581291" y="-204"/>
                  <a:pt x="758742" y="47971"/>
                  <a:pt x="888120" y="0"/>
                </a:cubicBezTo>
                <a:cubicBezTo>
                  <a:pt x="1017498" y="-47971"/>
                  <a:pt x="1241034" y="30575"/>
                  <a:pt x="1378789" y="0"/>
                </a:cubicBezTo>
                <a:cubicBezTo>
                  <a:pt x="1516544" y="-30575"/>
                  <a:pt x="1631646" y="27475"/>
                  <a:pt x="1840017" y="0"/>
                </a:cubicBezTo>
                <a:cubicBezTo>
                  <a:pt x="2046355" y="-6976"/>
                  <a:pt x="2179721" y="170024"/>
                  <a:pt x="2208029" y="368012"/>
                </a:cubicBezTo>
                <a:cubicBezTo>
                  <a:pt x="2223960" y="560139"/>
                  <a:pt x="2202090" y="668600"/>
                  <a:pt x="2208029" y="834152"/>
                </a:cubicBezTo>
                <a:cubicBezTo>
                  <a:pt x="2213968" y="999704"/>
                  <a:pt x="2193076" y="1139548"/>
                  <a:pt x="2208029" y="1300292"/>
                </a:cubicBezTo>
                <a:cubicBezTo>
                  <a:pt x="2222982" y="1461036"/>
                  <a:pt x="2200953" y="1560630"/>
                  <a:pt x="2208029" y="1766432"/>
                </a:cubicBezTo>
                <a:cubicBezTo>
                  <a:pt x="2215105" y="1972234"/>
                  <a:pt x="2178223" y="2198582"/>
                  <a:pt x="2208029" y="2486830"/>
                </a:cubicBezTo>
                <a:cubicBezTo>
                  <a:pt x="2211189" y="2668075"/>
                  <a:pt x="2045658" y="2883179"/>
                  <a:pt x="1840017" y="2854842"/>
                </a:cubicBezTo>
                <a:cubicBezTo>
                  <a:pt x="1681771" y="2902239"/>
                  <a:pt x="1528431" y="2828789"/>
                  <a:pt x="1393509" y="2854842"/>
                </a:cubicBezTo>
                <a:cubicBezTo>
                  <a:pt x="1258587" y="2880895"/>
                  <a:pt x="1132199" y="2850039"/>
                  <a:pt x="873400" y="2854842"/>
                </a:cubicBezTo>
                <a:cubicBezTo>
                  <a:pt x="614601" y="2859645"/>
                  <a:pt x="611513" y="2795044"/>
                  <a:pt x="368012" y="2854842"/>
                </a:cubicBezTo>
                <a:cubicBezTo>
                  <a:pt x="112902" y="2869802"/>
                  <a:pt x="-15779" y="2678141"/>
                  <a:pt x="0" y="2486830"/>
                </a:cubicBezTo>
                <a:cubicBezTo>
                  <a:pt x="-4869" y="2270534"/>
                  <a:pt x="44152" y="2033523"/>
                  <a:pt x="0" y="1914749"/>
                </a:cubicBezTo>
                <a:cubicBezTo>
                  <a:pt x="-44152" y="1795975"/>
                  <a:pt x="15305" y="1583897"/>
                  <a:pt x="0" y="1406233"/>
                </a:cubicBezTo>
                <a:cubicBezTo>
                  <a:pt x="-15305" y="1228569"/>
                  <a:pt x="62042" y="1028047"/>
                  <a:pt x="0" y="855340"/>
                </a:cubicBezTo>
                <a:cubicBezTo>
                  <a:pt x="-62042" y="682633"/>
                  <a:pt x="36024" y="512939"/>
                  <a:pt x="0" y="368012"/>
                </a:cubicBezTo>
                <a:close/>
              </a:path>
            </a:pathLst>
          </a:custGeom>
          <a:solidFill>
            <a:srgbClr val="78AC9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8940611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2" descr="Travelling Hot Air Balloon Sticker by SlugBugg">
            <a:extLst>
              <a:ext uri="{FF2B5EF4-FFF2-40B4-BE49-F238E27FC236}">
                <a16:creationId xmlns:a16="http://schemas.microsoft.com/office/drawing/2014/main" id="{AE06DCE1-0BB3-4411-9E7F-F3F44D8606C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165" y="1975883"/>
            <a:ext cx="2480931" cy="24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C694B26-0FEF-4B3A-8809-9FED896226F8}"/>
              </a:ext>
            </a:extLst>
          </p:cNvPr>
          <p:cNvSpPr/>
          <p:nvPr/>
        </p:nvSpPr>
        <p:spPr>
          <a:xfrm>
            <a:off x="9005775" y="3726711"/>
            <a:ext cx="2208029" cy="2854842"/>
          </a:xfrm>
          <a:custGeom>
            <a:avLst/>
            <a:gdLst>
              <a:gd name="connsiteX0" fmla="*/ 0 w 2208029"/>
              <a:gd name="connsiteY0" fmla="*/ 368012 h 2854842"/>
              <a:gd name="connsiteX1" fmla="*/ 368012 w 2208029"/>
              <a:gd name="connsiteY1" fmla="*/ 0 h 2854842"/>
              <a:gd name="connsiteX2" fmla="*/ 843960 w 2208029"/>
              <a:gd name="connsiteY2" fmla="*/ 0 h 2854842"/>
              <a:gd name="connsiteX3" fmla="*/ 1290468 w 2208029"/>
              <a:gd name="connsiteY3" fmla="*/ 0 h 2854842"/>
              <a:gd name="connsiteX4" fmla="*/ 1840017 w 2208029"/>
              <a:gd name="connsiteY4" fmla="*/ 0 h 2854842"/>
              <a:gd name="connsiteX5" fmla="*/ 2208029 w 2208029"/>
              <a:gd name="connsiteY5" fmla="*/ 368012 h 2854842"/>
              <a:gd name="connsiteX6" fmla="*/ 2208029 w 2208029"/>
              <a:gd name="connsiteY6" fmla="*/ 876528 h 2854842"/>
              <a:gd name="connsiteX7" fmla="*/ 2208029 w 2208029"/>
              <a:gd name="connsiteY7" fmla="*/ 1427421 h 2854842"/>
              <a:gd name="connsiteX8" fmla="*/ 2208029 w 2208029"/>
              <a:gd name="connsiteY8" fmla="*/ 1978314 h 2854842"/>
              <a:gd name="connsiteX9" fmla="*/ 2208029 w 2208029"/>
              <a:gd name="connsiteY9" fmla="*/ 2486830 h 2854842"/>
              <a:gd name="connsiteX10" fmla="*/ 1840017 w 2208029"/>
              <a:gd name="connsiteY10" fmla="*/ 2854842 h 2854842"/>
              <a:gd name="connsiteX11" fmla="*/ 1378789 w 2208029"/>
              <a:gd name="connsiteY11" fmla="*/ 2854842 h 2854842"/>
              <a:gd name="connsiteX12" fmla="*/ 873400 w 2208029"/>
              <a:gd name="connsiteY12" fmla="*/ 2854842 h 2854842"/>
              <a:gd name="connsiteX13" fmla="*/ 368012 w 2208029"/>
              <a:gd name="connsiteY13" fmla="*/ 2854842 h 2854842"/>
              <a:gd name="connsiteX14" fmla="*/ 0 w 2208029"/>
              <a:gd name="connsiteY14" fmla="*/ 2486830 h 2854842"/>
              <a:gd name="connsiteX15" fmla="*/ 0 w 2208029"/>
              <a:gd name="connsiteY15" fmla="*/ 1999502 h 2854842"/>
              <a:gd name="connsiteX16" fmla="*/ 0 w 2208029"/>
              <a:gd name="connsiteY16" fmla="*/ 1512174 h 2854842"/>
              <a:gd name="connsiteX17" fmla="*/ 0 w 2208029"/>
              <a:gd name="connsiteY17" fmla="*/ 982469 h 2854842"/>
              <a:gd name="connsiteX18" fmla="*/ 0 w 2208029"/>
              <a:gd name="connsiteY18" fmla="*/ 368012 h 2854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08029" h="2854842" fill="none" extrusionOk="0">
                <a:moveTo>
                  <a:pt x="0" y="368012"/>
                </a:moveTo>
                <a:cubicBezTo>
                  <a:pt x="14609" y="140198"/>
                  <a:pt x="166259" y="-30943"/>
                  <a:pt x="368012" y="0"/>
                </a:cubicBezTo>
                <a:cubicBezTo>
                  <a:pt x="551517" y="-9467"/>
                  <a:pt x="634582" y="14737"/>
                  <a:pt x="843960" y="0"/>
                </a:cubicBezTo>
                <a:cubicBezTo>
                  <a:pt x="1053338" y="-14737"/>
                  <a:pt x="1119649" y="52363"/>
                  <a:pt x="1290468" y="0"/>
                </a:cubicBezTo>
                <a:cubicBezTo>
                  <a:pt x="1461287" y="-52363"/>
                  <a:pt x="1578655" y="32483"/>
                  <a:pt x="1840017" y="0"/>
                </a:cubicBezTo>
                <a:cubicBezTo>
                  <a:pt x="2049962" y="-38039"/>
                  <a:pt x="2228046" y="179012"/>
                  <a:pt x="2208029" y="368012"/>
                </a:cubicBezTo>
                <a:cubicBezTo>
                  <a:pt x="2264996" y="618036"/>
                  <a:pt x="2165661" y="738870"/>
                  <a:pt x="2208029" y="876528"/>
                </a:cubicBezTo>
                <a:cubicBezTo>
                  <a:pt x="2250397" y="1014186"/>
                  <a:pt x="2187542" y="1167856"/>
                  <a:pt x="2208029" y="1427421"/>
                </a:cubicBezTo>
                <a:cubicBezTo>
                  <a:pt x="2228516" y="1686986"/>
                  <a:pt x="2189578" y="1779404"/>
                  <a:pt x="2208029" y="1978314"/>
                </a:cubicBezTo>
                <a:cubicBezTo>
                  <a:pt x="2226480" y="2177224"/>
                  <a:pt x="2202847" y="2264263"/>
                  <a:pt x="2208029" y="2486830"/>
                </a:cubicBezTo>
                <a:cubicBezTo>
                  <a:pt x="2218360" y="2704933"/>
                  <a:pt x="2039917" y="2842348"/>
                  <a:pt x="1840017" y="2854842"/>
                </a:cubicBezTo>
                <a:cubicBezTo>
                  <a:pt x="1745274" y="2858871"/>
                  <a:pt x="1519617" y="2801014"/>
                  <a:pt x="1378789" y="2854842"/>
                </a:cubicBezTo>
                <a:cubicBezTo>
                  <a:pt x="1237961" y="2908670"/>
                  <a:pt x="974576" y="2850644"/>
                  <a:pt x="873400" y="2854842"/>
                </a:cubicBezTo>
                <a:cubicBezTo>
                  <a:pt x="772224" y="2859040"/>
                  <a:pt x="497462" y="2838208"/>
                  <a:pt x="368012" y="2854842"/>
                </a:cubicBezTo>
                <a:cubicBezTo>
                  <a:pt x="164599" y="2813347"/>
                  <a:pt x="-24987" y="2670903"/>
                  <a:pt x="0" y="2486830"/>
                </a:cubicBezTo>
                <a:cubicBezTo>
                  <a:pt x="-56152" y="2320668"/>
                  <a:pt x="45627" y="2219927"/>
                  <a:pt x="0" y="1999502"/>
                </a:cubicBezTo>
                <a:cubicBezTo>
                  <a:pt x="-45627" y="1779077"/>
                  <a:pt x="7653" y="1750199"/>
                  <a:pt x="0" y="1512174"/>
                </a:cubicBezTo>
                <a:cubicBezTo>
                  <a:pt x="-7653" y="1274149"/>
                  <a:pt x="59275" y="1155355"/>
                  <a:pt x="0" y="982469"/>
                </a:cubicBezTo>
                <a:cubicBezTo>
                  <a:pt x="-59275" y="809583"/>
                  <a:pt x="61116" y="634639"/>
                  <a:pt x="0" y="368012"/>
                </a:cubicBezTo>
                <a:close/>
              </a:path>
              <a:path w="2208029" h="2854842" stroke="0" extrusionOk="0">
                <a:moveTo>
                  <a:pt x="0" y="368012"/>
                </a:moveTo>
                <a:cubicBezTo>
                  <a:pt x="-2473" y="157571"/>
                  <a:pt x="216521" y="-14266"/>
                  <a:pt x="368012" y="0"/>
                </a:cubicBezTo>
                <a:cubicBezTo>
                  <a:pt x="616244" y="-62278"/>
                  <a:pt x="744174" y="41257"/>
                  <a:pt x="888120" y="0"/>
                </a:cubicBezTo>
                <a:cubicBezTo>
                  <a:pt x="1032066" y="-41257"/>
                  <a:pt x="1198579" y="9135"/>
                  <a:pt x="1408229" y="0"/>
                </a:cubicBezTo>
                <a:cubicBezTo>
                  <a:pt x="1617879" y="-9135"/>
                  <a:pt x="1638367" y="30993"/>
                  <a:pt x="1840017" y="0"/>
                </a:cubicBezTo>
                <a:cubicBezTo>
                  <a:pt x="2029565" y="15316"/>
                  <a:pt x="2200120" y="164960"/>
                  <a:pt x="2208029" y="368012"/>
                </a:cubicBezTo>
                <a:cubicBezTo>
                  <a:pt x="2248470" y="629081"/>
                  <a:pt x="2148138" y="764382"/>
                  <a:pt x="2208029" y="940093"/>
                </a:cubicBezTo>
                <a:cubicBezTo>
                  <a:pt x="2267920" y="1115804"/>
                  <a:pt x="2163447" y="1238309"/>
                  <a:pt x="2208029" y="1427421"/>
                </a:cubicBezTo>
                <a:cubicBezTo>
                  <a:pt x="2252611" y="1616533"/>
                  <a:pt x="2175335" y="1823456"/>
                  <a:pt x="2208029" y="1935937"/>
                </a:cubicBezTo>
                <a:cubicBezTo>
                  <a:pt x="2240723" y="2048418"/>
                  <a:pt x="2201764" y="2321028"/>
                  <a:pt x="2208029" y="2486830"/>
                </a:cubicBezTo>
                <a:cubicBezTo>
                  <a:pt x="2211095" y="2633022"/>
                  <a:pt x="2041459" y="2875614"/>
                  <a:pt x="1840017" y="2854842"/>
                </a:cubicBezTo>
                <a:cubicBezTo>
                  <a:pt x="1656109" y="2905830"/>
                  <a:pt x="1488251" y="2804007"/>
                  <a:pt x="1349349" y="2854842"/>
                </a:cubicBezTo>
                <a:cubicBezTo>
                  <a:pt x="1210447" y="2905677"/>
                  <a:pt x="1041207" y="2802611"/>
                  <a:pt x="902840" y="2854842"/>
                </a:cubicBezTo>
                <a:cubicBezTo>
                  <a:pt x="764473" y="2907073"/>
                  <a:pt x="537961" y="2832742"/>
                  <a:pt x="368012" y="2854842"/>
                </a:cubicBezTo>
                <a:cubicBezTo>
                  <a:pt x="182215" y="2851919"/>
                  <a:pt x="-23953" y="2704617"/>
                  <a:pt x="0" y="2486830"/>
                </a:cubicBezTo>
                <a:cubicBezTo>
                  <a:pt x="-46466" y="2286214"/>
                  <a:pt x="17690" y="2115249"/>
                  <a:pt x="0" y="1978314"/>
                </a:cubicBezTo>
                <a:cubicBezTo>
                  <a:pt x="-17690" y="1841379"/>
                  <a:pt x="7110" y="1638275"/>
                  <a:pt x="0" y="1427421"/>
                </a:cubicBezTo>
                <a:cubicBezTo>
                  <a:pt x="-7110" y="1216567"/>
                  <a:pt x="24073" y="1060850"/>
                  <a:pt x="0" y="961281"/>
                </a:cubicBezTo>
                <a:cubicBezTo>
                  <a:pt x="-24073" y="861712"/>
                  <a:pt x="59148" y="494693"/>
                  <a:pt x="0" y="368012"/>
                </a:cubicBezTo>
                <a:close/>
              </a:path>
            </a:pathLst>
          </a:custGeom>
          <a:solidFill>
            <a:srgbClr val="F4889F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4632248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" descr="Travelling Hot Air Balloon Sticker by SlugBugg">
            <a:extLst>
              <a:ext uri="{FF2B5EF4-FFF2-40B4-BE49-F238E27FC236}">
                <a16:creationId xmlns:a16="http://schemas.microsoft.com/office/drawing/2014/main" id="{61C4CBBA-95D4-4115-BAA4-FA22BF04CB9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816" y="1975883"/>
            <a:ext cx="2480931" cy="248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B28175E-AE56-4CF5-BFF2-2AC1443EB2AF}"/>
              </a:ext>
            </a:extLst>
          </p:cNvPr>
          <p:cNvSpPr txBox="1"/>
          <p:nvPr/>
        </p:nvSpPr>
        <p:spPr>
          <a:xfrm>
            <a:off x="5428805" y="4646300"/>
            <a:ext cx="1546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FFF3DC"/>
                </a:solidFill>
                <a:latin typeface="Pacifico" panose="00000500000000000000" pitchFamily="2" charset="0"/>
              </a:rPr>
              <a:t>Trả</a:t>
            </a:r>
            <a:r>
              <a:rPr lang="en-US" sz="3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3000" dirty="0" err="1">
                <a:solidFill>
                  <a:srgbClr val="FFF3DC"/>
                </a:solidFill>
                <a:latin typeface="Pacifico" panose="00000500000000000000" pitchFamily="2" charset="0"/>
              </a:rPr>
              <a:t>lời</a:t>
            </a:r>
            <a:r>
              <a:rPr lang="en-US" sz="3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3000" dirty="0" err="1">
                <a:solidFill>
                  <a:srgbClr val="FFF3DC"/>
                </a:solidFill>
                <a:latin typeface="Pacifico" panose="00000500000000000000" pitchFamily="2" charset="0"/>
              </a:rPr>
              <a:t>câu</a:t>
            </a:r>
            <a:r>
              <a:rPr lang="en-US" sz="3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3000" dirty="0" err="1">
                <a:solidFill>
                  <a:srgbClr val="FFF3DC"/>
                </a:solidFill>
                <a:latin typeface="Pacifico" panose="00000500000000000000" pitchFamily="2" charset="0"/>
              </a:rPr>
              <a:t>hỏi</a:t>
            </a:r>
            <a:endParaRPr lang="en-US" sz="3000" dirty="0">
              <a:solidFill>
                <a:srgbClr val="FFF3DC"/>
              </a:solidFill>
              <a:latin typeface="Pacifico" panose="000005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DBA449-8541-4F0B-8254-662F2B8C88A6}"/>
              </a:ext>
            </a:extLst>
          </p:cNvPr>
          <p:cNvSpPr txBox="1"/>
          <p:nvPr/>
        </p:nvSpPr>
        <p:spPr>
          <a:xfrm>
            <a:off x="9409367" y="4868757"/>
            <a:ext cx="1439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F3DC"/>
                </a:solidFill>
                <a:latin typeface="Pacifico" panose="00000500000000000000" pitchFamily="2" charset="0"/>
              </a:rPr>
              <a:t>…………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BBDD45-6BD7-4583-A176-C731BB13C0D5}"/>
              </a:ext>
            </a:extLst>
          </p:cNvPr>
          <p:cNvSpPr txBox="1"/>
          <p:nvPr/>
        </p:nvSpPr>
        <p:spPr>
          <a:xfrm>
            <a:off x="1151860" y="4877133"/>
            <a:ext cx="18134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solidFill>
                  <a:srgbClr val="FFF3DC"/>
                </a:solidFill>
                <a:latin typeface="Pacifico" panose="00000500000000000000" pitchFamily="2" charset="0"/>
              </a:rPr>
              <a:t>Giới</a:t>
            </a:r>
            <a:r>
              <a:rPr lang="en-US" sz="3000" dirty="0">
                <a:solidFill>
                  <a:srgbClr val="FFF3DC"/>
                </a:solidFill>
                <a:latin typeface="Pacifico" panose="00000500000000000000" pitchFamily="2" charset="0"/>
              </a:rPr>
              <a:t> </a:t>
            </a:r>
            <a:r>
              <a:rPr lang="en-US" sz="3000" dirty="0" err="1">
                <a:solidFill>
                  <a:srgbClr val="FFF3DC"/>
                </a:solidFill>
                <a:latin typeface="Pacifico" panose="00000500000000000000" pitchFamily="2" charset="0"/>
              </a:rPr>
              <a:t>thiệu</a:t>
            </a:r>
            <a:endParaRPr lang="en-US" sz="3000" dirty="0">
              <a:solidFill>
                <a:srgbClr val="FFF3DC"/>
              </a:solidFill>
              <a:latin typeface="Pacifico" panose="00000500000000000000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0481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ALLOON GAME - HONG NHUNG DONG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A63F90DB-FAAE-44BF-8A70-F8275515E5EF}:27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91031B30-2FC3-4D89-812A-76263CAB788F}:27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BCE722D1-C6C4-4773-BDE9-5FCE9DF8BCE4}:25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FAB32D4-9D1C-4694-8151-0E23D5C2918F}:25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FFBE0F5-27F1-4478-B58F-C1E28F48F7DE}:25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960CE40-9288-479A-8065-E377FB4B3657}:25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1D04574-0F3A-4F96-81DF-16CF906A4A65}:26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3C1C1AA4-87EC-4309-A387-647334BAA3C0}:26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F3FDF1E-DAE4-40A9-8F71-CE8A786BB16D}:26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0C4CAF9-5FE7-4514-B46E-4C36FE702A19}:26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CCEE54A-27DB-48D8-B443-2780C98A4D9C}:26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81CD81D-F947-4C77-9A00-B01D8326B658}:26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BBA0D17D-6AE9-49EE-A149-E8BD11804E89}:26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08C258E5-3C7C-40D8-9E29-CBAC80BE4DF4}:26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9C5677C-81A6-4D63-BCCC-241FF7BDB8C6}:27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5C9EE943-B5E7-4A94-8C8D-F1BAEE952083}:27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ADB92F7E-63DD-4499-A154-CFA29491E4A3}:27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B7058E4C-C485-4585-9248-9125F1FEA90D}:27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663</Words>
  <Application>Microsoft Office PowerPoint</Application>
  <PresentationFormat>Widescreen</PresentationFormat>
  <Paragraphs>181</Paragraphs>
  <Slides>18</Slides>
  <Notes>18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Berlin Sans FB Demi</vt:lpstr>
      <vt:lpstr>Calibri</vt:lpstr>
      <vt:lpstr>Calibri Light</vt:lpstr>
      <vt:lpstr>Comic Sans MS</vt:lpstr>
      <vt:lpstr>Gill Sans Ultra Bold</vt:lpstr>
      <vt:lpstr>Pacifico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BALLOON GAME - HONG NHUNG DONG</dc:title>
  <dc:creator>Nhung Đồng</dc:creator>
  <cp:lastModifiedBy>Chang Chang</cp:lastModifiedBy>
  <cp:revision>30</cp:revision>
  <dcterms:created xsi:type="dcterms:W3CDTF">2021-12-08T02:49:41Z</dcterms:created>
  <dcterms:modified xsi:type="dcterms:W3CDTF">2024-07-27T10:13:44Z</dcterms:modified>
</cp:coreProperties>
</file>