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1AC"/>
    <a:srgbClr val="D97A5F"/>
    <a:srgbClr val="000957"/>
    <a:srgbClr val="DF95A2"/>
    <a:srgbClr val="E7DDCF"/>
    <a:srgbClr val="344CB7"/>
    <a:srgbClr val="577B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166" y="7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F1AAE-33B6-473B-AFEC-E65AF559ED7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A0E20-C3FE-415B-AF7D-ECF172F87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4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F1AAE-33B6-473B-AFEC-E65AF559ED7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A0E20-C3FE-415B-AF7D-ECF172F87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96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F1AAE-33B6-473B-AFEC-E65AF559ED7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A0E20-C3FE-415B-AF7D-ECF172F87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18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F1AAE-33B6-473B-AFEC-E65AF559ED7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A0E20-C3FE-415B-AF7D-ECF172F87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90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F1AAE-33B6-473B-AFEC-E65AF559ED7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A0E20-C3FE-415B-AF7D-ECF172F87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6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F1AAE-33B6-473B-AFEC-E65AF559ED7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A0E20-C3FE-415B-AF7D-ECF172F87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63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F1AAE-33B6-473B-AFEC-E65AF559ED7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A0E20-C3FE-415B-AF7D-ECF172F87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8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F1AAE-33B6-473B-AFEC-E65AF559ED7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A0E20-C3FE-415B-AF7D-ECF172F87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81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F1AAE-33B6-473B-AFEC-E65AF559ED7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A0E20-C3FE-415B-AF7D-ECF172F87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74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F1AAE-33B6-473B-AFEC-E65AF559ED7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A0E20-C3FE-415B-AF7D-ECF172F87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4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F1AAE-33B6-473B-AFEC-E65AF559ED7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A0E20-C3FE-415B-AF7D-ECF172F87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F1AAE-33B6-473B-AFEC-E65AF559ED7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A0E20-C3FE-415B-AF7D-ECF172F87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27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artoon Sunset Sky Background - 1920x1080 Wallpaper - teahub.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009" y="0"/>
            <a:ext cx="1230300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-14566916" y="1737360"/>
            <a:ext cx="26916186" cy="5120640"/>
            <a:chOff x="1623273" y="1119705"/>
            <a:chExt cx="10985822" cy="5249011"/>
          </a:xfrm>
          <a:solidFill>
            <a:srgbClr val="70A1AC"/>
          </a:solidFill>
        </p:grpSpPr>
        <p:sp>
          <p:nvSpPr>
            <p:cNvPr id="8" name="Rectangle 7"/>
            <p:cNvSpPr/>
            <p:nvPr/>
          </p:nvSpPr>
          <p:spPr>
            <a:xfrm>
              <a:off x="1623273" y="3240113"/>
              <a:ext cx="10873527" cy="31286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ouble Wave 6"/>
            <p:cNvSpPr/>
            <p:nvPr/>
          </p:nvSpPr>
          <p:spPr>
            <a:xfrm>
              <a:off x="1641366" y="1119705"/>
              <a:ext cx="10967729" cy="3412190"/>
            </a:xfrm>
            <a:prstGeom prst="doubleWave">
              <a:avLst>
                <a:gd name="adj1" fmla="val 11954"/>
                <a:gd name="adj2" fmla="val 41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-653211" y="2139696"/>
            <a:ext cx="25181169" cy="4734915"/>
            <a:chOff x="-329369" y="1645878"/>
            <a:chExt cx="15144678" cy="52121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1" name="Double Wave 10"/>
            <p:cNvSpPr/>
            <p:nvPr/>
          </p:nvSpPr>
          <p:spPr>
            <a:xfrm>
              <a:off x="-329369" y="1645878"/>
              <a:ext cx="15144678" cy="3388209"/>
            </a:xfrm>
            <a:prstGeom prst="doubleWave">
              <a:avLst>
                <a:gd name="adj1" fmla="val 11954"/>
                <a:gd name="adj2" fmla="val 41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199292" y="3751385"/>
              <a:ext cx="15014601" cy="3106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5739" y="-4736123"/>
            <a:ext cx="3810000" cy="3810000"/>
          </a:xfrm>
          <a:prstGeom prst="rect">
            <a:avLst/>
          </a:prstGeom>
        </p:spPr>
      </p:pic>
      <p:pic>
        <p:nvPicPr>
          <p:cNvPr id="1028" name="Picture 4" descr="Travel Holiday Sticker by Flying the Nest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702" y="1720749"/>
            <a:ext cx="3196584" cy="319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ounded Rectangle 14"/>
          <p:cNvSpPr/>
          <p:nvPr/>
        </p:nvSpPr>
        <p:spPr>
          <a:xfrm>
            <a:off x="5126095" y="5205012"/>
            <a:ext cx="1823345" cy="625766"/>
          </a:xfrm>
          <a:prstGeom prst="roundRect">
            <a:avLst>
              <a:gd name="adj" fmla="val 50000"/>
            </a:avLst>
          </a:prstGeom>
          <a:solidFill>
            <a:srgbClr val="DF95A2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START</a:t>
            </a:r>
            <a:endParaRPr lang="en-US" sz="25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49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7037E-7 L 1.06915 -3.7037E-7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45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-0.94427 -0.00209 " pathEditMode="relative" rAng="0" ptsTypes="AA">
                                      <p:cBhvr>
                                        <p:cTn id="8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14" y="-11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artoon Sunset Sky Background - 1920x1080 Wallpaper - teahub.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009" y="0"/>
            <a:ext cx="1230300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-14566916" y="1737360"/>
            <a:ext cx="26916186" cy="5120640"/>
            <a:chOff x="1623273" y="1119705"/>
            <a:chExt cx="10985822" cy="5249011"/>
          </a:xfrm>
          <a:solidFill>
            <a:srgbClr val="70A1AC"/>
          </a:solidFill>
        </p:grpSpPr>
        <p:sp>
          <p:nvSpPr>
            <p:cNvPr id="8" name="Rectangle 7"/>
            <p:cNvSpPr/>
            <p:nvPr/>
          </p:nvSpPr>
          <p:spPr>
            <a:xfrm>
              <a:off x="1623273" y="3240113"/>
              <a:ext cx="10873527" cy="31286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ouble Wave 6"/>
            <p:cNvSpPr/>
            <p:nvPr/>
          </p:nvSpPr>
          <p:spPr>
            <a:xfrm>
              <a:off x="1641366" y="1119705"/>
              <a:ext cx="10967729" cy="3412190"/>
            </a:xfrm>
            <a:prstGeom prst="doubleWave">
              <a:avLst>
                <a:gd name="adj1" fmla="val 11954"/>
                <a:gd name="adj2" fmla="val 41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-653211" y="2139696"/>
            <a:ext cx="25181169" cy="4734915"/>
            <a:chOff x="-329369" y="1645878"/>
            <a:chExt cx="15144678" cy="52121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1" name="Double Wave 10"/>
            <p:cNvSpPr/>
            <p:nvPr/>
          </p:nvSpPr>
          <p:spPr>
            <a:xfrm>
              <a:off x="-329369" y="1645878"/>
              <a:ext cx="15144678" cy="3388209"/>
            </a:xfrm>
            <a:prstGeom prst="doubleWave">
              <a:avLst>
                <a:gd name="adj1" fmla="val 11954"/>
                <a:gd name="adj2" fmla="val 41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199292" y="3751385"/>
              <a:ext cx="15014601" cy="31066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5739" y="-4736123"/>
            <a:ext cx="3810000" cy="3810000"/>
          </a:xfrm>
          <a:prstGeom prst="rect">
            <a:avLst/>
          </a:prstGeom>
        </p:spPr>
      </p:pic>
      <p:pic>
        <p:nvPicPr>
          <p:cNvPr id="1028" name="Picture 4" descr="Travel Holiday Sticker by Flying the Nest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02" y="1946598"/>
            <a:ext cx="2555660" cy="2555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5354695" y="178844"/>
            <a:ext cx="1466729" cy="641083"/>
          </a:xfrm>
          <a:prstGeom prst="roundRect">
            <a:avLst/>
          </a:prstGeom>
          <a:noFill/>
          <a:ln>
            <a:noFill/>
          </a:ln>
          <a:effectLst>
            <a:glow rad="127000">
              <a:schemeClr val="accent1">
                <a:alpha val="91000"/>
              </a:schemeClr>
            </a:glow>
            <a:outerShdw dist="50800" sx="1000" sy="1000" algn="ctr" rotWithShape="0">
              <a:srgbClr val="000000"/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998308" y="198332"/>
            <a:ext cx="2179501" cy="655755"/>
          </a:xfrm>
          <a:prstGeom prst="roundRect">
            <a:avLst/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Question 1</a:t>
            </a:r>
            <a:endParaRPr lang="en-US" sz="25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86104" y="4671479"/>
            <a:ext cx="2702527" cy="1308753"/>
          </a:xfrm>
          <a:prstGeom prst="roundRect">
            <a:avLst/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70A1AC"/>
                </a:solidFill>
                <a:latin typeface="Arial Rounded MT Bold" panose="020F0704030504030204" pitchFamily="34" charset="0"/>
              </a:rPr>
              <a:t>is</a:t>
            </a:r>
            <a:endParaRPr lang="en-US" sz="2400" dirty="0">
              <a:solidFill>
                <a:srgbClr val="70A1AC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5362" y="1096548"/>
            <a:ext cx="10222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Look! Jane _________ dancing with her boyfriend.</a:t>
            </a:r>
            <a:endParaRPr lang="en-US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646316" y="4671480"/>
            <a:ext cx="2702527" cy="1308753"/>
          </a:xfrm>
          <a:prstGeom prst="roundRect">
            <a:avLst/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70A1AC"/>
                </a:solidFill>
                <a:latin typeface="Arial Rounded MT Bold" panose="020F0704030504030204" pitchFamily="34" charset="0"/>
              </a:rPr>
              <a:t>are</a:t>
            </a:r>
            <a:endParaRPr lang="en-US" sz="2400" dirty="0">
              <a:solidFill>
                <a:srgbClr val="70A1AC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8663327" y="4671478"/>
            <a:ext cx="2702527" cy="1308753"/>
          </a:xfrm>
          <a:prstGeom prst="roundRect">
            <a:avLst/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70A1AC"/>
                </a:solidFill>
                <a:latin typeface="Arial Rounded MT Bold" panose="020F0704030504030204" pitchFamily="34" charset="0"/>
              </a:rPr>
              <a:t>am</a:t>
            </a:r>
            <a:endParaRPr lang="en-US" sz="2400" dirty="0">
              <a:solidFill>
                <a:srgbClr val="70A1AC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561898" y="2265551"/>
            <a:ext cx="7175991" cy="3902922"/>
            <a:chOff x="2561898" y="2265551"/>
            <a:chExt cx="7175991" cy="3902922"/>
          </a:xfrm>
        </p:grpSpPr>
        <p:sp>
          <p:nvSpPr>
            <p:cNvPr id="33" name="Rectangle 32"/>
            <p:cNvSpPr/>
            <p:nvPr/>
          </p:nvSpPr>
          <p:spPr>
            <a:xfrm>
              <a:off x="2561898" y="2265551"/>
              <a:ext cx="7175991" cy="39029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4" descr="Travel Holiday Sticker by Flying the Nest"/>
            <p:cNvPicPr>
              <a:picLocks noChangeAspect="1" noChangeArrowheads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006160" y="2639381"/>
              <a:ext cx="2555660" cy="25556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4774746" y="5246773"/>
              <a:ext cx="373075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smtClean="0">
                  <a:solidFill>
                    <a:srgbClr val="70A1AC"/>
                  </a:solidFill>
                  <a:latin typeface="Arial Rounded MT Bold" panose="020F0704030504030204" pitchFamily="34" charset="0"/>
                </a:rPr>
                <a:t>WRONG ANSWER</a:t>
              </a:r>
              <a:endParaRPr lang="en-US" sz="2500" dirty="0">
                <a:solidFill>
                  <a:srgbClr val="70A1AC"/>
                </a:solidFill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36" name="Oval 35"/>
          <p:cNvSpPr/>
          <p:nvPr/>
        </p:nvSpPr>
        <p:spPr>
          <a:xfrm>
            <a:off x="9380060" y="1885361"/>
            <a:ext cx="676656" cy="676656"/>
          </a:xfrm>
          <a:prstGeom prst="ellipse">
            <a:avLst/>
          </a:prstGeom>
          <a:solidFill>
            <a:srgbClr val="70A1AC">
              <a:alpha val="80000"/>
            </a:srgbClr>
          </a:solidFill>
          <a:ln>
            <a:solidFill>
              <a:srgbClr val="70A1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b="1" dirty="0" smtClean="0">
                <a:latin typeface="Arial Rounded MT Bold" panose="020F0704030504030204" pitchFamily="34" charset="0"/>
              </a:rPr>
              <a:t>x</a:t>
            </a:r>
            <a:endParaRPr lang="en-US" sz="35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58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7037E-7 L 1.06915 -3.7037E-7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45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-0.94427 -0.00209 " pathEditMode="relative" rAng="0" ptsTypes="AA">
                                      <p:cBhvr>
                                        <p:cTn id="8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14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11111E-6 L 0.9638 0.00255 " pathEditMode="relative" rAng="0" ptsTypes="AA">
                                      <p:cBhvr>
                                        <p:cTn id="17" dur="10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190" y="11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70048" y="1554480"/>
            <a:ext cx="7168896" cy="3694176"/>
          </a:xfrm>
          <a:prstGeom prst="rect">
            <a:avLst/>
          </a:prstGeom>
          <a:solidFill>
            <a:schemeClr val="bg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 descr="Travel Holiday Sticker by Flying the Nest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114310" y="1928310"/>
            <a:ext cx="2555660" cy="2555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882896" y="4535702"/>
            <a:ext cx="37307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rgbClr val="70A1AC"/>
                </a:solidFill>
                <a:latin typeface="Arial Rounded MT Bold" panose="020F0704030504030204" pitchFamily="34" charset="0"/>
              </a:rPr>
              <a:t>WRONG ANSWER</a:t>
            </a:r>
            <a:endParaRPr lang="en-US" sz="2500" dirty="0">
              <a:solidFill>
                <a:srgbClr val="70A1AC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9500616" y="1216152"/>
            <a:ext cx="676656" cy="676656"/>
          </a:xfrm>
          <a:prstGeom prst="ellipse">
            <a:avLst/>
          </a:prstGeom>
          <a:solidFill>
            <a:srgbClr val="70A1AC">
              <a:alpha val="77000"/>
            </a:srgbClr>
          </a:solidFill>
          <a:ln>
            <a:solidFill>
              <a:srgbClr val="70A1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b="1" dirty="0" smtClean="0">
                <a:latin typeface="Arial Rounded MT Bold" panose="020F0704030504030204" pitchFamily="34" charset="0"/>
              </a:rPr>
              <a:t>x</a:t>
            </a:r>
            <a:endParaRPr lang="en-US" sz="35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19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21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Segoe UI Black</vt:lpstr>
      <vt:lpstr>Office Theme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10</cp:revision>
  <dcterms:created xsi:type="dcterms:W3CDTF">2021-12-01T09:06:46Z</dcterms:created>
  <dcterms:modified xsi:type="dcterms:W3CDTF">2021-12-01T10:36:55Z</dcterms:modified>
</cp:coreProperties>
</file>