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g5jRFnOKhn3kqrGLzy5eRGxLv6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11" Type="http://schemas.openxmlformats.org/officeDocument/2006/relationships/image" Target="../media/image11.png"/><Relationship Id="rId10" Type="http://schemas.openxmlformats.org/officeDocument/2006/relationships/image" Target="../media/image2.png"/><Relationship Id="rId12" Type="http://schemas.openxmlformats.org/officeDocument/2006/relationships/image" Target="../media/image14.png"/><Relationship Id="rId9" Type="http://schemas.openxmlformats.org/officeDocument/2006/relationships/image" Target="../media/image7.png"/><Relationship Id="rId5" Type="http://schemas.openxmlformats.org/officeDocument/2006/relationships/slide" Target="/ppt/slides/slide3.xml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7.xml"/><Relationship Id="rId10" Type="http://schemas.openxmlformats.org/officeDocument/2006/relationships/image" Target="../media/image21.png"/><Relationship Id="rId13" Type="http://schemas.openxmlformats.org/officeDocument/2006/relationships/image" Target="../media/image28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5.gif"/><Relationship Id="rId9" Type="http://schemas.openxmlformats.org/officeDocument/2006/relationships/image" Target="../media/image18.png"/><Relationship Id="rId15" Type="http://schemas.openxmlformats.org/officeDocument/2006/relationships/image" Target="../media/image26.png"/><Relationship Id="rId14" Type="http://schemas.openxmlformats.org/officeDocument/2006/relationships/image" Target="../media/image20.png"/><Relationship Id="rId17" Type="http://schemas.openxmlformats.org/officeDocument/2006/relationships/slide" Target="/ppt/slides/slide5.xml"/><Relationship Id="rId16" Type="http://schemas.openxmlformats.org/officeDocument/2006/relationships/slide" Target="/ppt/slides/slide4.xml"/><Relationship Id="rId5" Type="http://schemas.openxmlformats.org/officeDocument/2006/relationships/image" Target="../media/image12.gif"/><Relationship Id="rId19" Type="http://schemas.openxmlformats.org/officeDocument/2006/relationships/slide" Target="/ppt/slides/slide8.xml"/><Relationship Id="rId6" Type="http://schemas.openxmlformats.org/officeDocument/2006/relationships/image" Target="../media/image17.gif"/><Relationship Id="rId18" Type="http://schemas.openxmlformats.org/officeDocument/2006/relationships/slide" Target="/ppt/slides/slide6.xml"/><Relationship Id="rId7" Type="http://schemas.openxmlformats.org/officeDocument/2006/relationships/image" Target="../media/image13.gif"/><Relationship Id="rId8" Type="http://schemas.openxmlformats.org/officeDocument/2006/relationships/image" Target="../media/image16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29.jpg"/><Relationship Id="rId5" Type="http://schemas.openxmlformats.org/officeDocument/2006/relationships/image" Target="../media/image27.jpg"/><Relationship Id="rId6" Type="http://schemas.openxmlformats.org/officeDocument/2006/relationships/slide" Target="/ppt/slides/slide3.xml"/><Relationship Id="rId7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Relationship Id="rId4" Type="http://schemas.openxmlformats.org/officeDocument/2006/relationships/image" Target="../media/image32.jpg"/><Relationship Id="rId5" Type="http://schemas.openxmlformats.org/officeDocument/2006/relationships/image" Target="../media/image19.jpg"/><Relationship Id="rId6" Type="http://schemas.openxmlformats.org/officeDocument/2006/relationships/slide" Target="/ppt/slides/slide3.xml"/><Relationship Id="rId7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33.jpg"/><Relationship Id="rId5" Type="http://schemas.openxmlformats.org/officeDocument/2006/relationships/image" Target="../media/image37.jpg"/><Relationship Id="rId6" Type="http://schemas.openxmlformats.org/officeDocument/2006/relationships/slide" Target="/ppt/slides/slide3.xml"/><Relationship Id="rId7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3.png"/><Relationship Id="rId4" Type="http://schemas.openxmlformats.org/officeDocument/2006/relationships/image" Target="../media/image42.jpg"/><Relationship Id="rId5" Type="http://schemas.openxmlformats.org/officeDocument/2006/relationships/image" Target="../media/image35.jpg"/><Relationship Id="rId6" Type="http://schemas.openxmlformats.org/officeDocument/2006/relationships/slide" Target="/ppt/slides/slide3.xml"/><Relationship Id="rId7" Type="http://schemas.openxmlformats.org/officeDocument/2006/relationships/image" Target="../media/image4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Relationship Id="rId4" Type="http://schemas.openxmlformats.org/officeDocument/2006/relationships/image" Target="../media/image39.jpg"/><Relationship Id="rId5" Type="http://schemas.openxmlformats.org/officeDocument/2006/relationships/image" Target="../media/image38.jpg"/><Relationship Id="rId6" Type="http://schemas.openxmlformats.org/officeDocument/2006/relationships/slide" Target="/ppt/slides/slide3.xml"/><Relationship Id="rId7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7538" y="-1"/>
            <a:ext cx="4549962" cy="48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750" y="-67220"/>
            <a:ext cx="5238749" cy="503028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42900" y="5257800"/>
            <a:ext cx="114681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Môi trường biển, sông, hồ đang bị ô nhiễm do rác thải của con người. Hãy cứu các loài sinh vật dưới biển bằng cách dọn sạch rác qua việc trả lời đúng các câu hỏi.</a:t>
            </a:r>
            <a:endParaRPr b="0" i="0" sz="2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DMIN\Desktop\Giai cuu dai duong 2\Photography-Background-shark-Underwater-backdrop-coral-photography-Backdrops-Cartoon-bubble-Children-Fish-photo-Coral-Studio.jpg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Tai nguyen thiet ke tro choi\Bảng gỗ\49f1b87228eb6bdb68e300357ebeb9ca (2).jpg"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113317"/>
            <a:ext cx="5410200" cy="196816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4482675" y="314860"/>
            <a:ext cx="321273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DỌN SẠCH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CC0066"/>
                </a:solidFill>
                <a:latin typeface="Arial"/>
                <a:ea typeface="Arial"/>
                <a:cs typeface="Arial"/>
                <a:sym typeface="Arial"/>
              </a:rPr>
              <a:t>ĐẠI DƯƠNG</a:t>
            </a:r>
            <a:endParaRPr b="1" i="0" sz="4000" u="none" cap="none" strike="noStrike">
              <a:solidFill>
                <a:srgbClr val="CC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ADMIN\Desktop\Tai nguyen thiet ke tro choi\Angry birds epic birds\1505573783630 (2).png" id="94" name="Google Shape;94;p2">
            <a:hlinkClick action="ppaction://hlinksldjump"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07111" y="2178633"/>
            <a:ext cx="1069648" cy="585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4954792">
            <a:off x="1637457" y="5123798"/>
            <a:ext cx="1727927" cy="2342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1658613">
            <a:off x="9200453" y="5062699"/>
            <a:ext cx="1715896" cy="2144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-10561223">
            <a:off x="5396279" y="5227721"/>
            <a:ext cx="2589561" cy="1773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 rot="850153">
            <a:off x="10649414" y="1707823"/>
            <a:ext cx="328167" cy="1181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2949917">
            <a:off x="4248134" y="5310300"/>
            <a:ext cx="1303137" cy="130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2695447">
            <a:off x="1888679" y="998238"/>
            <a:ext cx="399481" cy="693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Doreamon cau ca\giphy (4).gif"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2586912" y="582264"/>
            <a:ext cx="809626" cy="7457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Doreamon cau ca\animated-tropical-fish-5-2.gif" id="107" name="Google Shape;10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919114" y="2717483"/>
            <a:ext cx="799726" cy="628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Doreamon cau ca\largemouth_bass_swimming_hg_clr1.gif" id="108" name="Google Shape;108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12347369" y="3174660"/>
            <a:ext cx="1406848" cy="8249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Doreamon cau ca\animated-emperor-fish.gif" id="109" name="Google Shape;109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409700" y="1327991"/>
            <a:ext cx="1028700" cy="7286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Doreamon cau ca\largemouth_bass_swimming_hg_clr1.gif" id="110" name="Google Shape;110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889806" y="3681568"/>
            <a:ext cx="1127806" cy="566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Giai cuu dai duong 2\700_FO65125975_f041b01242bb3572e28f8de758886853.jpg" id="111" name="Google Shape;111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991725" y="4597841"/>
            <a:ext cx="1159877" cy="931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flipH="1" rot="4288267">
            <a:off x="8222845" y="5389945"/>
            <a:ext cx="387373" cy="139454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>
            <a:hlinkClick action="ppaction://hlinksldjump" r:id="rId11"/>
          </p:cNvPr>
          <p:cNvSpPr/>
          <p:nvPr/>
        </p:nvSpPr>
        <p:spPr>
          <a:xfrm>
            <a:off x="7990047" y="4986060"/>
            <a:ext cx="711944" cy="660829"/>
          </a:xfrm>
          <a:prstGeom prst="star8">
            <a:avLst>
              <a:gd fmla="val 37500" name="adj"/>
            </a:avLst>
          </a:prstGeom>
          <a:solidFill>
            <a:srgbClr val="00B0F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-4954792">
            <a:off x="3409679" y="5477607"/>
            <a:ext cx="1157288" cy="1569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4579713">
            <a:off x="10138367" y="5284575"/>
            <a:ext cx="135636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4808818">
            <a:off x="5248567" y="5513609"/>
            <a:ext cx="1237383" cy="123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10800000">
            <a:off x="808386" y="5446329"/>
            <a:ext cx="1717727" cy="11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>
            <a:hlinkClick action="ppaction://hlinksldjump" r:id="rId16"/>
          </p:cNvPr>
          <p:cNvSpPr/>
          <p:nvPr/>
        </p:nvSpPr>
        <p:spPr>
          <a:xfrm>
            <a:off x="1409867" y="4806188"/>
            <a:ext cx="711944" cy="660829"/>
          </a:xfrm>
          <a:prstGeom prst="star8">
            <a:avLst>
              <a:gd fmla="val 37500" name="adj"/>
            </a:avLst>
          </a:prstGeom>
          <a:solidFill>
            <a:srgbClr val="00B0F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9" name="Google Shape;119;p3">
            <a:hlinkClick action="ppaction://hlinksldjump" r:id="rId17"/>
          </p:cNvPr>
          <p:cNvSpPr/>
          <p:nvPr/>
        </p:nvSpPr>
        <p:spPr>
          <a:xfrm>
            <a:off x="3694681" y="4888263"/>
            <a:ext cx="711944" cy="660829"/>
          </a:xfrm>
          <a:prstGeom prst="star8">
            <a:avLst>
              <a:gd fmla="val 37500" name="adj"/>
            </a:avLst>
          </a:prstGeom>
          <a:solidFill>
            <a:srgbClr val="00B0F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0" name="Google Shape;120;p3">
            <a:hlinkClick action="ppaction://hlinksldjump" r:id="rId18"/>
          </p:cNvPr>
          <p:cNvSpPr/>
          <p:nvPr/>
        </p:nvSpPr>
        <p:spPr>
          <a:xfrm>
            <a:off x="5531116" y="4832676"/>
            <a:ext cx="711944" cy="660829"/>
          </a:xfrm>
          <a:prstGeom prst="star8">
            <a:avLst>
              <a:gd fmla="val 37500" name="adj"/>
            </a:avLst>
          </a:prstGeom>
          <a:solidFill>
            <a:srgbClr val="00B0F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1" name="Google Shape;121;p3">
            <a:hlinkClick action="ppaction://hlinksldjump" r:id="rId19"/>
          </p:cNvPr>
          <p:cNvSpPr/>
          <p:nvPr/>
        </p:nvSpPr>
        <p:spPr>
          <a:xfrm>
            <a:off x="10448978" y="4620153"/>
            <a:ext cx="711944" cy="660829"/>
          </a:xfrm>
          <a:prstGeom prst="star8">
            <a:avLst>
              <a:gd fmla="val 37500" name="adj"/>
            </a:avLst>
          </a:prstGeom>
          <a:solidFill>
            <a:srgbClr val="00B0F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Giai cuu dai duong 2\seashell-border-382756.jpg"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7713" y="190500"/>
            <a:ext cx="8416572" cy="306705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28" name="Google Shape;128;p4"/>
          <p:cNvSpPr txBox="1"/>
          <p:nvPr/>
        </p:nvSpPr>
        <p:spPr>
          <a:xfrm>
            <a:off x="3172064" y="1305609"/>
            <a:ext cx="58478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Thầy cô điền câu hỏi ở đây</a:t>
            </a:r>
            <a:endParaRPr b="0" i="0" sz="3600" u="none" cap="none" strike="noStrike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Giai cuu dai duong 2\seashell-border-382756.jpg" id="129" name="Google Shape;12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9263" y="3628784"/>
            <a:ext cx="6494287" cy="284821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30" name="Google Shape;130;p4"/>
          <p:cNvSpPr txBox="1"/>
          <p:nvPr/>
        </p:nvSpPr>
        <p:spPr>
          <a:xfrm>
            <a:off x="3501438" y="4789079"/>
            <a:ext cx="52099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Thầy cô điền câu trả lời ở đây</a:t>
            </a:r>
            <a:endParaRPr b="0" i="0" sz="3200" u="none" cap="none" strike="noStrike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Phan Thi Do Uyen\Giai cuu dai duong\Picture2.png" id="131" name="Google Shape;131;p4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3156" y="5082773"/>
            <a:ext cx="1799657" cy="177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Giai cuu dai duong 2\seashell-border-382756.jpg"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7713" y="190500"/>
            <a:ext cx="8416572" cy="306705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38" name="Google Shape;138;p5"/>
          <p:cNvSpPr txBox="1"/>
          <p:nvPr/>
        </p:nvSpPr>
        <p:spPr>
          <a:xfrm>
            <a:off x="3172064" y="1305609"/>
            <a:ext cx="58478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Thầy cô điền câu hỏi ở đây</a:t>
            </a:r>
            <a:endParaRPr b="0" i="0" sz="3600" u="none" cap="none" strike="noStrike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Giai cuu dai duong 2\seashell-border-382756.jpg" id="139" name="Google Shape;13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9263" y="3628784"/>
            <a:ext cx="6494287" cy="284821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40" name="Google Shape;140;p5"/>
          <p:cNvSpPr txBox="1"/>
          <p:nvPr/>
        </p:nvSpPr>
        <p:spPr>
          <a:xfrm>
            <a:off x="3501438" y="4789079"/>
            <a:ext cx="52099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Thầy cô điền câu trả lời ở đây</a:t>
            </a:r>
            <a:endParaRPr b="0" i="0" sz="3200" u="none" cap="none" strike="noStrike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Phan Thi Do Uyen\Giai cuu dai duong\Picture2.png" id="141" name="Google Shape;141;p5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3156" y="5082773"/>
            <a:ext cx="1799657" cy="177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Giai cuu dai duong 2\seashell-border-382756.jpg" id="147" name="Google Shape;1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7713" y="190500"/>
            <a:ext cx="8416572" cy="306705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48" name="Google Shape;148;p6"/>
          <p:cNvSpPr txBox="1"/>
          <p:nvPr/>
        </p:nvSpPr>
        <p:spPr>
          <a:xfrm>
            <a:off x="3172064" y="1305609"/>
            <a:ext cx="58478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Thầy cô điền câu hỏi ở đây</a:t>
            </a:r>
            <a:endParaRPr b="0" i="0" sz="3600" u="none" cap="none" strike="noStrike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Giai cuu dai duong 2\seashell-border-382756.jpg" id="149" name="Google Shape;14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9263" y="3628784"/>
            <a:ext cx="6494287" cy="284821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50" name="Google Shape;150;p6"/>
          <p:cNvSpPr txBox="1"/>
          <p:nvPr/>
        </p:nvSpPr>
        <p:spPr>
          <a:xfrm>
            <a:off x="3501438" y="4789079"/>
            <a:ext cx="52099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Thầy cô điền câu trả lời ở đây</a:t>
            </a:r>
            <a:endParaRPr b="0" i="0" sz="3200" u="none" cap="none" strike="noStrike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Phan Thi Do Uyen\Giai cuu dai duong\Picture2.png" id="151" name="Google Shape;151;p6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3156" y="5082773"/>
            <a:ext cx="1799657" cy="177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Giai cuu dai duong 2\seashell-border-382756.jpg" id="157" name="Google Shape;1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7713" y="190500"/>
            <a:ext cx="8416572" cy="306705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58" name="Google Shape;158;p7"/>
          <p:cNvSpPr txBox="1"/>
          <p:nvPr/>
        </p:nvSpPr>
        <p:spPr>
          <a:xfrm>
            <a:off x="3172064" y="1305609"/>
            <a:ext cx="58478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Thầy cô điền câu hỏi ở đây</a:t>
            </a:r>
            <a:endParaRPr b="0" i="0" sz="3600" u="none" cap="none" strike="noStrike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Giai cuu dai duong 2\seashell-border-382756.jpg" id="159" name="Google Shape;15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9263" y="3628784"/>
            <a:ext cx="6494287" cy="284821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60" name="Google Shape;160;p7"/>
          <p:cNvSpPr txBox="1"/>
          <p:nvPr/>
        </p:nvSpPr>
        <p:spPr>
          <a:xfrm>
            <a:off x="3501438" y="4789079"/>
            <a:ext cx="52099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Thầy cô điền câu trả lời ở đây</a:t>
            </a:r>
            <a:endParaRPr b="0" i="0" sz="3200" u="none" cap="none" strike="noStrike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Phan Thi Do Uyen\Giai cuu dai duong\Picture2.png" id="161" name="Google Shape;161;p7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3156" y="5082773"/>
            <a:ext cx="1799657" cy="177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Giai cuu dai duong 2\seashell-border-382756.jpg" id="167" name="Google Shape;1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7713" y="190500"/>
            <a:ext cx="8416572" cy="306705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68" name="Google Shape;168;p8"/>
          <p:cNvSpPr txBox="1"/>
          <p:nvPr/>
        </p:nvSpPr>
        <p:spPr>
          <a:xfrm>
            <a:off x="3172064" y="1305609"/>
            <a:ext cx="58478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Thầy cô điền câu hỏi ở đây</a:t>
            </a:r>
            <a:endParaRPr b="0" i="0" sz="3600" u="none" cap="none" strike="noStrike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Giai cuu dai duong 2\seashell-border-382756.jpg" id="169" name="Google Shape;16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9263" y="3628784"/>
            <a:ext cx="6494287" cy="284821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70" name="Google Shape;170;p8"/>
          <p:cNvSpPr txBox="1"/>
          <p:nvPr/>
        </p:nvSpPr>
        <p:spPr>
          <a:xfrm>
            <a:off x="3501438" y="4789079"/>
            <a:ext cx="52099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Thầy cô điền câu trả lời ở đây</a:t>
            </a:r>
            <a:endParaRPr b="0" i="0" sz="3200" u="none" cap="none" strike="noStrike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ADMIN\Desktop\Phan Thi Do Uyen\Giai cuu dai duong\Picture2.png" id="171" name="Google Shape;171;p8">
            <a:hlinkClick action="ppaction://hlinksldjump"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413156" y="5082773"/>
            <a:ext cx="1799657" cy="1775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2018-04-07T09:22:02Z</dcterms:created>
  <dc:creator>Tuan Anh</dc:creator>
</cp:coreProperties>
</file>