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90" r:id="rId2"/>
    <p:sldId id="291" r:id="rId3"/>
    <p:sldId id="262" r:id="rId4"/>
    <p:sldId id="263" r:id="rId5"/>
    <p:sldId id="264" r:id="rId6"/>
    <p:sldId id="292" r:id="rId7"/>
    <p:sldId id="266" r:id="rId8"/>
    <p:sldId id="293" r:id="rId9"/>
    <p:sldId id="268" r:id="rId10"/>
    <p:sldId id="294" r:id="rId11"/>
    <p:sldId id="270" r:id="rId12"/>
    <p:sldId id="271" r:id="rId13"/>
    <p:sldId id="272" r:id="rId14"/>
    <p:sldId id="273" r:id="rId15"/>
    <p:sldId id="295" r:id="rId16"/>
    <p:sldId id="275" r:id="rId17"/>
    <p:sldId id="276" r:id="rId18"/>
    <p:sldId id="277" r:id="rId19"/>
    <p:sldId id="278" r:id="rId20"/>
    <p:sldId id="279" r:id="rId21"/>
    <p:sldId id="296" r:id="rId22"/>
    <p:sldId id="281" r:id="rId23"/>
    <p:sldId id="282" r:id="rId24"/>
    <p:sldId id="283" r:id="rId25"/>
    <p:sldId id="284" r:id="rId26"/>
    <p:sldId id="285" r:id="rId27"/>
    <p:sldId id="286" r:id="rId28"/>
    <p:sldId id="287" r:id="rId29"/>
    <p:sldId id="288" r:id="rId30"/>
    <p:sldId id="297" r:id="rId31"/>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BAB8"/>
    <a:srgbClr val="E96386"/>
    <a:srgbClr val="3B8D86"/>
    <a:srgbClr val="CAA249"/>
    <a:srgbClr val="EA6387"/>
    <a:srgbClr val="0F80CC"/>
    <a:srgbClr val="255DA3"/>
    <a:srgbClr val="F97F08"/>
    <a:srgbClr val="00B050"/>
    <a:srgbClr val="C127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14" autoAdjust="0"/>
  </p:normalViewPr>
  <p:slideViewPr>
    <p:cSldViewPr snapToGrid="0">
      <p:cViewPr varScale="1">
        <p:scale>
          <a:sx n="40" d="100"/>
          <a:sy n="40" d="100"/>
        </p:scale>
        <p:origin x="44" y="6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2022/11/26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504069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522270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3603919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38038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017036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988181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083030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99337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713558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39232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90062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723527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600438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338227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661942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1575338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581375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24685519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3732584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921571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12700339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20150014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673333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24830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7947311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30</a:t>
            </a:fld>
            <a:endParaRPr lang="zh-CN" altLang="en-US"/>
          </a:p>
        </p:txBody>
      </p:sp>
    </p:spTree>
    <p:extLst>
      <p:ext uri="{BB962C8B-B14F-4D97-AF65-F5344CB8AC3E}">
        <p14:creationId xmlns:p14="http://schemas.microsoft.com/office/powerpoint/2010/main" val="236934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739455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924753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45548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212298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651340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1858565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86003350"/>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矩形 3"/>
          <p:cNvSpPr/>
          <p:nvPr userDrawn="1"/>
        </p:nvSpPr>
        <p:spPr>
          <a:xfrm>
            <a:off x="8325228" y="6545425"/>
            <a:ext cx="775136" cy="230832"/>
          </a:xfrm>
          <a:prstGeom prst="rect">
            <a:avLst/>
          </a:prstGeom>
        </p:spPr>
        <p:txBody>
          <a:bodyPr wrap="square">
            <a:spAutoFit/>
          </a:bodyPr>
          <a:lstStyle/>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pPr defTabSz="914400"/>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a:t>
            </a:r>
            <a:r>
              <a:rPr lang="en-US" altLang="zh-CN" sz="100" dirty="0">
                <a:solidFill>
                  <a:prstClr val="white"/>
                </a:solidFill>
                <a:latin typeface="Calibri"/>
                <a:ea typeface="宋体"/>
              </a:rPr>
              <a:t>www.1ppt.com/sucai/</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a:t>
            </a:r>
            <a:r>
              <a:rPr lang="en-US" altLang="zh-CN" sz="100" dirty="0">
                <a:solidFill>
                  <a:prstClr val="white"/>
                </a:solidFill>
                <a:latin typeface="Calibri"/>
                <a:ea typeface="宋体"/>
              </a:rPr>
              <a:t>www.1ppt.com/tubiao/      </a:t>
            </a:r>
          </a:p>
          <a:p>
            <a:pPr defTabSz="914400"/>
            <a:r>
              <a:rPr lang="zh-CN" altLang="en-US" sz="100" dirty="0">
                <a:solidFill>
                  <a:prstClr val="white"/>
                </a:solidFill>
                <a:latin typeface="Calibri"/>
                <a:ea typeface="宋体"/>
              </a:rPr>
              <a:t>精美</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pPr defTabSz="914400"/>
            <a:r>
              <a:rPr lang="en-US" altLang="zh-CN" sz="100" dirty="0">
                <a:solidFill>
                  <a:prstClr val="white"/>
                </a:solidFill>
                <a:latin typeface="Calibri"/>
                <a:ea typeface="宋体"/>
              </a:rPr>
              <a:t>PPT</a:t>
            </a:r>
            <a:r>
              <a:rPr lang="zh-CN" altLang="en-US" sz="100" dirty="0">
                <a:solidFill>
                  <a:prstClr val="white"/>
                </a:solidFill>
                <a:latin typeface="Calibri"/>
                <a:ea typeface="宋体"/>
              </a:rPr>
              <a:t>课件：</a:t>
            </a:r>
            <a:r>
              <a:rPr lang="en-US" altLang="zh-CN" sz="100" dirty="0">
                <a:solidFill>
                  <a:prstClr val="white"/>
                </a:solidFill>
                <a:latin typeface="Calibri"/>
                <a:ea typeface="宋体"/>
              </a:rPr>
              <a:t>www.1ppt.com/kejian/             </a:t>
            </a:r>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pPr defTabSz="914400"/>
            <a:r>
              <a:rPr lang="zh-CN" altLang="en-US" sz="100" dirty="0">
                <a:solidFill>
                  <a:prstClr val="white"/>
                </a:solidFill>
                <a:latin typeface="Calibri"/>
                <a:ea typeface="宋体"/>
              </a:rPr>
              <a:t>工作总结</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www.1ppt.com/xiazai/zongjie/ </a:t>
            </a:r>
            <a:r>
              <a:rPr lang="zh-CN" altLang="en-US" sz="100" dirty="0">
                <a:solidFill>
                  <a:prstClr val="white"/>
                </a:solidFill>
                <a:latin typeface="Calibri"/>
                <a:ea typeface="宋体"/>
              </a:rPr>
              <a:t>工作计划：</a:t>
            </a:r>
            <a:r>
              <a:rPr lang="en-US" altLang="zh-CN" sz="100" dirty="0">
                <a:solidFill>
                  <a:prstClr val="white"/>
                </a:solidFill>
                <a:latin typeface="Calibri"/>
                <a:ea typeface="宋体"/>
              </a:rPr>
              <a:t>www.1ppt.com/xiazai/jihua/</a:t>
            </a:r>
          </a:p>
          <a:p>
            <a:pPr defTabSz="914400"/>
            <a:r>
              <a:rPr lang="zh-CN" altLang="en-US" sz="100" dirty="0">
                <a:solidFill>
                  <a:prstClr val="white"/>
                </a:solidFill>
                <a:latin typeface="Calibri"/>
                <a:ea typeface="宋体"/>
              </a:rPr>
              <a:t>商务</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www.1ppt.com/moban/shangwu/  </a:t>
            </a:r>
            <a:r>
              <a:rPr lang="zh-CN" altLang="en-US" sz="100" dirty="0">
                <a:solidFill>
                  <a:prstClr val="white"/>
                </a:solidFill>
                <a:latin typeface="Calibri"/>
                <a:ea typeface="宋体"/>
              </a:rPr>
              <a:t>个人简历</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www.1ppt.com/xiazai/jianli/  </a:t>
            </a:r>
          </a:p>
          <a:p>
            <a:pPr defTabSz="914400"/>
            <a:r>
              <a:rPr lang="zh-CN" altLang="en-US" sz="100" dirty="0">
                <a:solidFill>
                  <a:prstClr val="white"/>
                </a:solidFill>
                <a:latin typeface="Calibri"/>
                <a:ea typeface="宋体"/>
              </a:rPr>
              <a:t>毕业答辩</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www.1ppt.com/xiazai/dabian/  </a:t>
            </a:r>
            <a:r>
              <a:rPr lang="zh-CN" altLang="en-US" sz="100" dirty="0">
                <a:solidFill>
                  <a:prstClr val="white"/>
                </a:solidFill>
                <a:latin typeface="Calibri"/>
                <a:ea typeface="宋体"/>
              </a:rPr>
              <a:t>工作汇报</a:t>
            </a:r>
            <a:r>
              <a:rPr lang="en-US" altLang="zh-CN" sz="100" dirty="0">
                <a:solidFill>
                  <a:prstClr val="white"/>
                </a:solidFill>
                <a:latin typeface="Calibri"/>
                <a:ea typeface="宋体"/>
              </a:rPr>
              <a:t>PPT</a:t>
            </a:r>
            <a:r>
              <a:rPr lang="zh-CN" altLang="en-US" sz="100" dirty="0">
                <a:solidFill>
                  <a:prstClr val="white"/>
                </a:solidFill>
                <a:latin typeface="Calibri"/>
                <a:ea typeface="宋体"/>
              </a:rPr>
              <a:t>：</a:t>
            </a:r>
            <a:r>
              <a:rPr lang="en-US" altLang="zh-CN" sz="100" dirty="0">
                <a:solidFill>
                  <a:prstClr val="white"/>
                </a:solidFill>
                <a:latin typeface="Calibri"/>
                <a:ea typeface="宋体"/>
              </a:rPr>
              <a:t>www.1ppt.com/xiazai/huibao/    </a:t>
            </a:r>
          </a:p>
          <a:p>
            <a:pPr defTabSz="914400"/>
            <a:r>
              <a:rPr lang="en-US" altLang="zh-CN" sz="100" dirty="0">
                <a:solidFill>
                  <a:prstClr val="white"/>
                </a:solidFill>
                <a:latin typeface="Calibri"/>
                <a:ea typeface="宋体"/>
              </a:rPr>
              <a:t> </a:t>
            </a:r>
          </a:p>
        </p:txBody>
      </p:sp>
    </p:spTree>
    <p:extLst>
      <p:ext uri="{BB962C8B-B14F-4D97-AF65-F5344CB8AC3E}">
        <p14:creationId xmlns:p14="http://schemas.microsoft.com/office/powerpoint/2010/main" val="368584772"/>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6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8946773"/>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4870107"/>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08391450"/>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171432418"/>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9Slide.vn - 2019">
            <a:extLst>
              <a:ext uri="{FF2B5EF4-FFF2-40B4-BE49-F238E27FC236}">
                <a16:creationId xmlns:a16="http://schemas.microsoft.com/office/drawing/2014/main" id="{3301B155-F528-436F-A9E8-14198EDA53BD}"/>
              </a:ext>
            </a:extLst>
          </p:cNvPr>
          <p:cNvSpPr txBox="1"/>
          <p:nvPr userDrawn="1"/>
        </p:nvSpPr>
        <p:spPr>
          <a:xfrm>
            <a:off x="0" y="-1604665"/>
            <a:ext cx="12192000" cy="461665"/>
          </a:xfrm>
          <a:prstGeom prst="rect">
            <a:avLst/>
          </a:prstGeom>
          <a:noFill/>
        </p:spPr>
        <p:txBody>
          <a:bodyPr vert="horz" rtlCol="0">
            <a:spAutoFit/>
          </a:bodyPr>
          <a:lstStyle/>
          <a:p>
            <a:pPr algn="ctr"/>
            <a:r>
              <a:rPr lang="en-US" sz="2400">
                <a:solidFill>
                  <a:srgbClr val="CFCFCF"/>
                </a:solidFill>
              </a:rPr>
              <a:t>www.9slide.vn</a:t>
            </a:r>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5" r:id="rId3"/>
    <p:sldLayoutId id="2147483650" r:id="rId4"/>
    <p:sldLayoutId id="2147483651" r:id="rId5"/>
    <p:sldLayoutId id="2147483653" r:id="rId6"/>
    <p:sldLayoutId id="2147483654" r:id="rId7"/>
    <p:sldLayoutId id="2147483657" r:id="rId8"/>
    <p:sldLayoutId id="2147483658" r:id="rId9"/>
    <p:sldLayoutId id="2147483659" r:id="rId10"/>
    <p:sldLayoutId id="2147483660" r:id="rId11"/>
  </p:sldLayoutIdLst>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3.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image" Target="../media/image36.png"/><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16.xml"/><Relationship Id="rId7" Type="http://schemas.openxmlformats.org/officeDocument/2006/relationships/notesSlide" Target="../notesSlides/notesSlide14.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3.xml"/><Relationship Id="rId5" Type="http://schemas.openxmlformats.org/officeDocument/2006/relationships/tags" Target="../tags/tag18.xml"/><Relationship Id="rId4" Type="http://schemas.openxmlformats.org/officeDocument/2006/relationships/tags" Target="../tags/tag17.xml"/><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0.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image" Target="../media/image50.png"/><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notesSlide" Target="../notesSlides/notesSlide20.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slideLayout" Target="../slideLayouts/slideLayout3.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55.png"/><Relationship Id="rId4" Type="http://schemas.openxmlformats.org/officeDocument/2006/relationships/image" Target="../media/image5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2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jpe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929063" y="1995177"/>
            <a:ext cx="8262937" cy="4862823"/>
          </a:xfrm>
          <a:custGeom>
            <a:avLst/>
            <a:gdLst>
              <a:gd name="connsiteX0" fmla="*/ 0 w 7888908"/>
              <a:gd name="connsiteY0" fmla="*/ 0 h 4642703"/>
              <a:gd name="connsiteX1" fmla="*/ 7888908 w 7888908"/>
              <a:gd name="connsiteY1" fmla="*/ 0 h 4642703"/>
              <a:gd name="connsiteX2" fmla="*/ 7888908 w 7888908"/>
              <a:gd name="connsiteY2" fmla="*/ 4642703 h 4642703"/>
              <a:gd name="connsiteX3" fmla="*/ 0 w 7888908"/>
              <a:gd name="connsiteY3" fmla="*/ 4642703 h 4642703"/>
            </a:gdLst>
            <a:ahLst/>
            <a:cxnLst>
              <a:cxn ang="0">
                <a:pos x="connsiteX0" y="connsiteY0"/>
              </a:cxn>
              <a:cxn ang="0">
                <a:pos x="connsiteX1" y="connsiteY1"/>
              </a:cxn>
              <a:cxn ang="0">
                <a:pos x="connsiteX2" y="connsiteY2"/>
              </a:cxn>
              <a:cxn ang="0">
                <a:pos x="connsiteX3" y="connsiteY3"/>
              </a:cxn>
            </a:cxnLst>
            <a:rect l="l" t="t" r="r" b="b"/>
            <a:pathLst>
              <a:path w="7888908" h="4642703">
                <a:moveTo>
                  <a:pt x="0" y="0"/>
                </a:moveTo>
                <a:lnTo>
                  <a:pt x="7888908" y="0"/>
                </a:lnTo>
                <a:lnTo>
                  <a:pt x="7888908" y="4642703"/>
                </a:lnTo>
                <a:lnTo>
                  <a:pt x="0" y="4642703"/>
                </a:lnTo>
                <a:close/>
              </a:path>
            </a:pathLst>
          </a:custGeom>
        </p:spPr>
      </p:pic>
      <p:pic>
        <p:nvPicPr>
          <p:cNvPr id="41" name="图片 40"/>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994393" y="589794"/>
            <a:ext cx="3692229" cy="1987501"/>
          </a:xfrm>
          <a:prstGeom prst="rect">
            <a:avLst/>
          </a:prstGeom>
        </p:spPr>
      </p:pic>
      <p:pic>
        <p:nvPicPr>
          <p:cNvPr id="57" name="图片 5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102997" y="883808"/>
            <a:ext cx="1262808" cy="817356"/>
          </a:xfrm>
          <a:prstGeom prst="rect">
            <a:avLst/>
          </a:prstGeom>
        </p:spPr>
      </p:pic>
      <p:pic>
        <p:nvPicPr>
          <p:cNvPr id="58" name="图片 5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676969" y="1385448"/>
            <a:ext cx="1884051" cy="1219457"/>
          </a:xfrm>
          <a:prstGeom prst="rect">
            <a:avLst/>
          </a:prstGeom>
        </p:spPr>
      </p:pic>
      <p:pic>
        <p:nvPicPr>
          <p:cNvPr id="59" name="图片 5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4472012" y="3004022"/>
            <a:ext cx="2392073" cy="2392073"/>
          </a:xfrm>
          <a:prstGeom prst="rect">
            <a:avLst/>
          </a:prstGeom>
        </p:spPr>
      </p:pic>
      <p:pic>
        <p:nvPicPr>
          <p:cNvPr id="14" name="图片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1511" y="297074"/>
            <a:ext cx="4791503" cy="3396206"/>
          </a:xfrm>
          <a:prstGeom prst="rect">
            <a:avLst/>
          </a:prstGeom>
        </p:spPr>
      </p:pic>
      <p:pic>
        <p:nvPicPr>
          <p:cNvPr id="15" name="图片 14"/>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3257" y="4892283"/>
            <a:ext cx="2092204" cy="1805399"/>
          </a:xfrm>
          <a:custGeom>
            <a:avLst/>
            <a:gdLst>
              <a:gd name="connsiteX0" fmla="*/ 0 w 2092204"/>
              <a:gd name="connsiteY0" fmla="*/ 0 h 1805399"/>
              <a:gd name="connsiteX1" fmla="*/ 2092204 w 2092204"/>
              <a:gd name="connsiteY1" fmla="*/ 0 h 1805399"/>
              <a:gd name="connsiteX2" fmla="*/ 2092204 w 2092204"/>
              <a:gd name="connsiteY2" fmla="*/ 1805399 h 1805399"/>
              <a:gd name="connsiteX3" fmla="*/ 0 w 2092204"/>
              <a:gd name="connsiteY3" fmla="*/ 1805399 h 1805399"/>
            </a:gdLst>
            <a:ahLst/>
            <a:cxnLst>
              <a:cxn ang="0">
                <a:pos x="connsiteX0" y="connsiteY0"/>
              </a:cxn>
              <a:cxn ang="0">
                <a:pos x="connsiteX1" y="connsiteY1"/>
              </a:cxn>
              <a:cxn ang="0">
                <a:pos x="connsiteX2" y="connsiteY2"/>
              </a:cxn>
              <a:cxn ang="0">
                <a:pos x="connsiteX3" y="connsiteY3"/>
              </a:cxn>
            </a:cxnLst>
            <a:rect l="l" t="t" r="r" b="b"/>
            <a:pathLst>
              <a:path w="2092204" h="1805399">
                <a:moveTo>
                  <a:pt x="0" y="0"/>
                </a:moveTo>
                <a:lnTo>
                  <a:pt x="2092204" y="0"/>
                </a:lnTo>
                <a:lnTo>
                  <a:pt x="2092204" y="1805399"/>
                </a:lnTo>
                <a:lnTo>
                  <a:pt x="0" y="1805399"/>
                </a:lnTo>
                <a:close/>
              </a:path>
            </a:pathLst>
          </a:custGeom>
        </p:spPr>
      </p:pic>
      <p:pic>
        <p:nvPicPr>
          <p:cNvPr id="16" name="图片 15"/>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803962" y="4552997"/>
            <a:ext cx="2039351" cy="2236763"/>
          </a:xfrm>
          <a:custGeom>
            <a:avLst/>
            <a:gdLst>
              <a:gd name="connsiteX0" fmla="*/ 0 w 2039351"/>
              <a:gd name="connsiteY0" fmla="*/ 0 h 2236763"/>
              <a:gd name="connsiteX1" fmla="*/ 128638 w 2039351"/>
              <a:gd name="connsiteY1" fmla="*/ 0 h 2236763"/>
              <a:gd name="connsiteX2" fmla="*/ 128638 w 2039351"/>
              <a:gd name="connsiteY2" fmla="*/ 384247 h 2236763"/>
              <a:gd name="connsiteX3" fmla="*/ 599278 w 2039351"/>
              <a:gd name="connsiteY3" fmla="*/ 384247 h 2236763"/>
              <a:gd name="connsiteX4" fmla="*/ 599278 w 2039351"/>
              <a:gd name="connsiteY4" fmla="*/ 0 h 2236763"/>
              <a:gd name="connsiteX5" fmla="*/ 1082423 w 2039351"/>
              <a:gd name="connsiteY5" fmla="*/ 0 h 2236763"/>
              <a:gd name="connsiteX6" fmla="*/ 1082423 w 2039351"/>
              <a:gd name="connsiteY6" fmla="*/ 239151 h 2236763"/>
              <a:gd name="connsiteX7" fmla="*/ 1364566 w 2039351"/>
              <a:gd name="connsiteY7" fmla="*/ 239151 h 2236763"/>
              <a:gd name="connsiteX8" fmla="*/ 1364566 w 2039351"/>
              <a:gd name="connsiteY8" fmla="*/ 0 h 2236763"/>
              <a:gd name="connsiteX9" fmla="*/ 1471902 w 2039351"/>
              <a:gd name="connsiteY9" fmla="*/ 0 h 2236763"/>
              <a:gd name="connsiteX10" fmla="*/ 1471902 w 2039351"/>
              <a:gd name="connsiteY10" fmla="*/ 183208 h 2236763"/>
              <a:gd name="connsiteX11" fmla="*/ 1685385 w 2039351"/>
              <a:gd name="connsiteY11" fmla="*/ 183208 h 2236763"/>
              <a:gd name="connsiteX12" fmla="*/ 1685385 w 2039351"/>
              <a:gd name="connsiteY12" fmla="*/ 0 h 2236763"/>
              <a:gd name="connsiteX13" fmla="*/ 2039351 w 2039351"/>
              <a:gd name="connsiteY13" fmla="*/ 0 h 2236763"/>
              <a:gd name="connsiteX14" fmla="*/ 2039351 w 2039351"/>
              <a:gd name="connsiteY14" fmla="*/ 2236763 h 2236763"/>
              <a:gd name="connsiteX15" fmla="*/ 0 w 2039351"/>
              <a:gd name="connsiteY15" fmla="*/ 2236763 h 22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39351" h="2236763">
                <a:moveTo>
                  <a:pt x="0" y="0"/>
                </a:moveTo>
                <a:lnTo>
                  <a:pt x="128638" y="0"/>
                </a:lnTo>
                <a:lnTo>
                  <a:pt x="128638" y="384247"/>
                </a:lnTo>
                <a:lnTo>
                  <a:pt x="599278" y="384247"/>
                </a:lnTo>
                <a:lnTo>
                  <a:pt x="599278" y="0"/>
                </a:lnTo>
                <a:lnTo>
                  <a:pt x="1082423" y="0"/>
                </a:lnTo>
                <a:lnTo>
                  <a:pt x="1082423" y="239151"/>
                </a:lnTo>
                <a:lnTo>
                  <a:pt x="1364566" y="239151"/>
                </a:lnTo>
                <a:lnTo>
                  <a:pt x="1364566" y="0"/>
                </a:lnTo>
                <a:lnTo>
                  <a:pt x="1471902" y="0"/>
                </a:lnTo>
                <a:lnTo>
                  <a:pt x="1471902" y="183208"/>
                </a:lnTo>
                <a:lnTo>
                  <a:pt x="1685385" y="183208"/>
                </a:lnTo>
                <a:lnTo>
                  <a:pt x="1685385" y="0"/>
                </a:lnTo>
                <a:lnTo>
                  <a:pt x="2039351" y="0"/>
                </a:lnTo>
                <a:lnTo>
                  <a:pt x="2039351" y="2236763"/>
                </a:lnTo>
                <a:lnTo>
                  <a:pt x="0" y="2236763"/>
                </a:lnTo>
                <a:close/>
              </a:path>
            </a:pathLst>
          </a:custGeom>
        </p:spPr>
      </p:pic>
      <p:grpSp>
        <p:nvGrpSpPr>
          <p:cNvPr id="17" name="组合 16"/>
          <p:cNvGrpSpPr/>
          <p:nvPr/>
        </p:nvGrpSpPr>
        <p:grpSpPr>
          <a:xfrm>
            <a:off x="925946" y="3651034"/>
            <a:ext cx="3052973" cy="1551107"/>
            <a:chOff x="925946" y="3651034"/>
            <a:chExt cx="3052973" cy="1551107"/>
          </a:xfrm>
        </p:grpSpPr>
        <p:pic>
          <p:nvPicPr>
            <p:cNvPr id="18" name="图片 1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25946" y="3651034"/>
              <a:ext cx="3052973" cy="1551107"/>
            </a:xfrm>
            <a:prstGeom prst="rect">
              <a:avLst/>
            </a:prstGeom>
          </p:spPr>
        </p:pic>
        <p:sp>
          <p:nvSpPr>
            <p:cNvPr id="19" name="文本框 18"/>
            <p:cNvSpPr txBox="1"/>
            <p:nvPr/>
          </p:nvSpPr>
          <p:spPr>
            <a:xfrm>
              <a:off x="1109757" y="4053731"/>
              <a:ext cx="2685351" cy="600164"/>
            </a:xfrm>
            <a:prstGeom prst="rect">
              <a:avLst/>
            </a:prstGeom>
            <a:noFill/>
          </p:spPr>
          <p:txBody>
            <a:bodyPr wrap="none" rtlCol="0">
              <a:spAutoFit/>
            </a:bodyPr>
            <a:lstStyle/>
            <a:p>
              <a:r>
                <a:rPr lang="zh-CN" altLang="en-US" sz="3300" spc="600" dirty="0">
                  <a:latin typeface="微软雅黑" panose="020B0503020204020204" pitchFamily="34" charset="-122"/>
                  <a:ea typeface="微软雅黑" panose="020B0503020204020204" pitchFamily="34" charset="-122"/>
                  <a:cs typeface="+mn-ea"/>
                  <a:sym typeface="+mn-lt"/>
                </a:rPr>
                <a:t>开学第一课</a:t>
              </a:r>
            </a:p>
          </p:txBody>
        </p:sp>
      </p:grpSp>
    </p:spTree>
    <p:extLst>
      <p:ext uri="{BB962C8B-B14F-4D97-AF65-F5344CB8AC3E}">
        <p14:creationId xmlns:p14="http://schemas.microsoft.com/office/powerpoint/2010/main" val="3816450350"/>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1000"/>
                                        <p:tgtEl>
                                          <p:spTgt spid="58"/>
                                        </p:tgtEl>
                                      </p:cBhvr>
                                    </p:animEffect>
                                    <p:anim calcmode="lin" valueType="num">
                                      <p:cBhvr>
                                        <p:cTn id="26" dur="1000" fill="hold"/>
                                        <p:tgtEl>
                                          <p:spTgt spid="58"/>
                                        </p:tgtEl>
                                        <p:attrNameLst>
                                          <p:attrName>ppt_x</p:attrName>
                                        </p:attrNameLst>
                                      </p:cBhvr>
                                      <p:tavLst>
                                        <p:tav tm="0">
                                          <p:val>
                                            <p:strVal val="#ppt_x"/>
                                          </p:val>
                                        </p:tav>
                                        <p:tav tm="100000">
                                          <p:val>
                                            <p:strVal val="#ppt_x"/>
                                          </p:val>
                                        </p:tav>
                                      </p:tavLst>
                                    </p:anim>
                                    <p:anim calcmode="lin" valueType="num">
                                      <p:cBhvr>
                                        <p:cTn id="27" dur="1000" fill="hold"/>
                                        <p:tgtEl>
                                          <p:spTgt spid="58"/>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anim calcmode="lin" valueType="num">
                                      <p:cBhvr>
                                        <p:cTn id="32" dur="1000" fill="hold"/>
                                        <p:tgtEl>
                                          <p:spTgt spid="59"/>
                                        </p:tgtEl>
                                        <p:attrNameLst>
                                          <p:attrName>ppt_x</p:attrName>
                                        </p:attrNameLst>
                                      </p:cBhvr>
                                      <p:tavLst>
                                        <p:tav tm="0">
                                          <p:val>
                                            <p:strVal val="#ppt_x"/>
                                          </p:val>
                                        </p:tav>
                                        <p:tav tm="100000">
                                          <p:val>
                                            <p:strVal val="#ppt_x"/>
                                          </p:val>
                                        </p:tav>
                                      </p:tavLst>
                                    </p:anim>
                                    <p:anim calcmode="lin" valueType="num">
                                      <p:cBhvr>
                                        <p:cTn id="33" dur="1000" fill="hold"/>
                                        <p:tgtEl>
                                          <p:spTgt spid="59"/>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31"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childTnLst>
                          </p:cTn>
                        </p:par>
                        <p:par>
                          <p:cTn id="41" fill="hold">
                            <p:stCondLst>
                              <p:cond delay="6000"/>
                            </p:stCondLst>
                            <p:childTnLst>
                              <p:par>
                                <p:cTn id="42" presetID="14" presetClass="entr" presetSubtype="5"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randombar(vertical)">
                                      <p:cBhvr>
                                        <p:cTn id="44" dur="500"/>
                                        <p:tgtEl>
                                          <p:spTgt spid="15"/>
                                        </p:tgtEl>
                                      </p:cBhvr>
                                    </p:animEffect>
                                  </p:childTnLst>
                                </p:cTn>
                              </p:par>
                            </p:childTnLst>
                          </p:cTn>
                        </p:par>
                        <p:par>
                          <p:cTn id="45" fill="hold">
                            <p:stCondLst>
                              <p:cond delay="6500"/>
                            </p:stCondLst>
                            <p:childTnLst>
                              <p:par>
                                <p:cTn id="46" presetID="14" presetClass="entr" presetSubtype="5"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randombar(vertical)">
                                      <p:cBhvr>
                                        <p:cTn id="48" dur="500"/>
                                        <p:tgtEl>
                                          <p:spTgt spid="16"/>
                                        </p:tgtEl>
                                      </p:cBhvr>
                                    </p:animEffect>
                                  </p:childTnLst>
                                </p:cTn>
                              </p:par>
                            </p:childTnLst>
                          </p:cTn>
                        </p:par>
                        <p:par>
                          <p:cTn id="49" fill="hold">
                            <p:stCondLst>
                              <p:cond delay="7000"/>
                            </p:stCondLst>
                            <p:childTnLst>
                              <p:par>
                                <p:cTn id="50" presetID="42"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444" y="3178647"/>
            <a:ext cx="12209444" cy="3679353"/>
          </a:xfrm>
          <a:prstGeom prst="rect">
            <a:avLst/>
          </a:prstGeom>
        </p:spPr>
      </p:pic>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4463" y="2692121"/>
            <a:ext cx="4906376" cy="3980824"/>
          </a:xfrm>
          <a:prstGeom prst="rect">
            <a:avLst/>
          </a:prstGeom>
        </p:spPr>
      </p:pic>
      <p:pic>
        <p:nvPicPr>
          <p:cNvPr id="20" name="图片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7222131" y="3967765"/>
            <a:ext cx="3773430" cy="2705180"/>
          </a:xfrm>
          <a:prstGeom prst="rect">
            <a:avLst/>
          </a:prstGeom>
        </p:spPr>
      </p:pic>
      <p:pic>
        <p:nvPicPr>
          <p:cNvPr id="56" name="图片 55">
            <a:extLst>
              <a:ext uri="{FF2B5EF4-FFF2-40B4-BE49-F238E27FC236}">
                <a16:creationId xmlns:a16="http://schemas.microsoft.com/office/drawing/2014/main" id="{922D7C20-53C1-440C-A4D7-3834D810F5C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145576" y="307586"/>
            <a:ext cx="6671120" cy="3944731"/>
          </a:xfrm>
          <a:prstGeom prst="rect">
            <a:avLst/>
          </a:prstGeom>
        </p:spPr>
      </p:pic>
      <p:pic>
        <p:nvPicPr>
          <p:cNvPr id="36" name="图片 35"/>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018806" y="1742363"/>
            <a:ext cx="2190982" cy="1489868"/>
          </a:xfrm>
          <a:prstGeom prst="rect">
            <a:avLst/>
          </a:prstGeom>
        </p:spPr>
      </p:pic>
      <p:grpSp>
        <p:nvGrpSpPr>
          <p:cNvPr id="37" name="组合 36">
            <a:extLst>
              <a:ext uri="{FF2B5EF4-FFF2-40B4-BE49-F238E27FC236}">
                <a16:creationId xmlns:a16="http://schemas.microsoft.com/office/drawing/2014/main" id="{5C3F0EA5-D3AA-4CCB-8053-CA26C4C18711}"/>
              </a:ext>
            </a:extLst>
          </p:cNvPr>
          <p:cNvGrpSpPr/>
          <p:nvPr/>
        </p:nvGrpSpPr>
        <p:grpSpPr>
          <a:xfrm>
            <a:off x="6756819" y="3169720"/>
            <a:ext cx="804180" cy="374559"/>
            <a:chOff x="217691" y="6414967"/>
            <a:chExt cx="804180" cy="374559"/>
          </a:xfrm>
        </p:grpSpPr>
        <p:grpSp>
          <p:nvGrpSpPr>
            <p:cNvPr id="38" name="Group 4">
              <a:extLst>
                <a:ext uri="{FF2B5EF4-FFF2-40B4-BE49-F238E27FC236}">
                  <a16:creationId xmlns:a16="http://schemas.microsoft.com/office/drawing/2014/main" id="{0551CF28-A1CE-4253-9E51-49015C981594}"/>
                </a:ext>
              </a:extLst>
            </p:cNvPr>
            <p:cNvGrpSpPr>
              <a:grpSpLocks noChangeAspect="1"/>
            </p:cNvGrpSpPr>
            <p:nvPr/>
          </p:nvGrpSpPr>
          <p:grpSpPr bwMode="auto">
            <a:xfrm>
              <a:off x="217691" y="6414967"/>
              <a:ext cx="443922" cy="374559"/>
              <a:chOff x="3746" y="2079"/>
              <a:chExt cx="192" cy="162"/>
            </a:xfrm>
            <a:solidFill>
              <a:srgbClr val="A5CB01"/>
            </a:solidFill>
          </p:grpSpPr>
          <p:sp>
            <p:nvSpPr>
              <p:cNvPr id="44" name="Freeform 5">
                <a:extLst>
                  <a:ext uri="{FF2B5EF4-FFF2-40B4-BE49-F238E27FC236}">
                    <a16:creationId xmlns:a16="http://schemas.microsoft.com/office/drawing/2014/main" id="{3D183A1A-DE17-4CF6-BCB4-F3838E8F0E33}"/>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5" name="Freeform 6">
                <a:extLst>
                  <a:ext uri="{FF2B5EF4-FFF2-40B4-BE49-F238E27FC236}">
                    <a16:creationId xmlns:a16="http://schemas.microsoft.com/office/drawing/2014/main" id="{3E7CCA13-12E3-434E-869F-2195DDDEE7ED}"/>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6" name="Freeform 7">
                <a:extLst>
                  <a:ext uri="{FF2B5EF4-FFF2-40B4-BE49-F238E27FC236}">
                    <a16:creationId xmlns:a16="http://schemas.microsoft.com/office/drawing/2014/main" id="{33D8A7C5-FD9F-4540-A37A-9BC58CCAAA73}"/>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7" name="Freeform 8">
                <a:extLst>
                  <a:ext uri="{FF2B5EF4-FFF2-40B4-BE49-F238E27FC236}">
                    <a16:creationId xmlns:a16="http://schemas.microsoft.com/office/drawing/2014/main" id="{1DB4A1D3-3461-4F23-9060-242E6596F3E5}"/>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nvGrpSpPr>
            <p:cNvPr id="39" name="Group 4">
              <a:extLst>
                <a:ext uri="{FF2B5EF4-FFF2-40B4-BE49-F238E27FC236}">
                  <a16:creationId xmlns:a16="http://schemas.microsoft.com/office/drawing/2014/main" id="{D339A026-D097-41CE-B0D6-382C26DE3F8D}"/>
                </a:ext>
              </a:extLst>
            </p:cNvPr>
            <p:cNvGrpSpPr>
              <a:grpSpLocks noChangeAspect="1"/>
            </p:cNvGrpSpPr>
            <p:nvPr/>
          </p:nvGrpSpPr>
          <p:grpSpPr bwMode="auto">
            <a:xfrm>
              <a:off x="657417" y="6421203"/>
              <a:ext cx="364454" cy="307508"/>
              <a:chOff x="3746" y="2079"/>
              <a:chExt cx="192" cy="162"/>
            </a:xfrm>
            <a:solidFill>
              <a:srgbClr val="A5CB01"/>
            </a:solidFill>
          </p:grpSpPr>
          <p:sp>
            <p:nvSpPr>
              <p:cNvPr id="40" name="Freeform 5">
                <a:extLst>
                  <a:ext uri="{FF2B5EF4-FFF2-40B4-BE49-F238E27FC236}">
                    <a16:creationId xmlns:a16="http://schemas.microsoft.com/office/drawing/2014/main" id="{A458B4F9-0B31-4D97-AC09-B51F5A27E398}"/>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1" name="Freeform 6">
                <a:extLst>
                  <a:ext uri="{FF2B5EF4-FFF2-40B4-BE49-F238E27FC236}">
                    <a16:creationId xmlns:a16="http://schemas.microsoft.com/office/drawing/2014/main" id="{21D0D1DB-9134-4688-B72B-70C6A58B1354}"/>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2" name="Freeform 7">
                <a:extLst>
                  <a:ext uri="{FF2B5EF4-FFF2-40B4-BE49-F238E27FC236}">
                    <a16:creationId xmlns:a16="http://schemas.microsoft.com/office/drawing/2014/main" id="{C428B3BE-70C9-4AC9-A041-2D5B3E416C46}"/>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3" name="Freeform 8">
                <a:extLst>
                  <a:ext uri="{FF2B5EF4-FFF2-40B4-BE49-F238E27FC236}">
                    <a16:creationId xmlns:a16="http://schemas.microsoft.com/office/drawing/2014/main" id="{531A955B-4989-44CB-BD2F-3F2E4662435D}"/>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sp>
        <p:nvSpPr>
          <p:cNvPr id="48" name="文本框 47">
            <a:extLst>
              <a:ext uri="{FF2B5EF4-FFF2-40B4-BE49-F238E27FC236}">
                <a16:creationId xmlns:a16="http://schemas.microsoft.com/office/drawing/2014/main" id="{F4ED10A7-E928-4DAB-8D6E-46F9B16A0627}"/>
              </a:ext>
            </a:extLst>
          </p:cNvPr>
          <p:cNvSpPr txBox="1"/>
          <p:nvPr/>
        </p:nvSpPr>
        <p:spPr>
          <a:xfrm>
            <a:off x="4364276" y="1772120"/>
            <a:ext cx="3262433" cy="1015663"/>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6000" kern="0" dirty="0">
                <a:cs typeface="+mn-ea"/>
                <a:sym typeface="+mn-lt"/>
              </a:rPr>
              <a:t>安全问题</a:t>
            </a:r>
            <a:endParaRPr kumimoji="0" lang="zh-CN" altLang="en-US" sz="6000" i="0" u="none" strike="noStrike" kern="0" cap="none" spc="0" normalizeH="0" baseline="0" noProof="0" dirty="0">
              <a:ln>
                <a:noFill/>
              </a:ln>
              <a:effectLst/>
              <a:uLnTx/>
              <a:uFillTx/>
              <a:cs typeface="+mn-ea"/>
              <a:sym typeface="+mn-lt"/>
            </a:endParaRPr>
          </a:p>
        </p:txBody>
      </p:sp>
      <p:pic>
        <p:nvPicPr>
          <p:cNvPr id="49" name="图片 4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22131" y="450639"/>
            <a:ext cx="4465329" cy="2328677"/>
          </a:xfrm>
          <a:prstGeom prst="rect">
            <a:avLst/>
          </a:prstGeom>
        </p:spPr>
      </p:pic>
    </p:spTree>
    <p:extLst>
      <p:ext uri="{BB962C8B-B14F-4D97-AF65-F5344CB8AC3E}">
        <p14:creationId xmlns:p14="http://schemas.microsoft.com/office/powerpoint/2010/main" val="4158149989"/>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xmlns:a16="http://schemas.microsoft.com/office/drawing/2014/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250"/>
                                        <p:tgtEl>
                                          <p:spTgt spid="56"/>
                                        </p:tgtEl>
                                      </p:cBhvr>
                                    </p:animEffect>
                                    <p:anim calcmode="lin" valueType="num">
                                      <p:cBhvr>
                                        <p:cTn id="24" dur="1250" fill="hold"/>
                                        <p:tgtEl>
                                          <p:spTgt spid="56"/>
                                        </p:tgtEl>
                                        <p:attrNameLst>
                                          <p:attrName>ppt_x</p:attrName>
                                        </p:attrNameLst>
                                      </p:cBhvr>
                                      <p:tavLst>
                                        <p:tav tm="0">
                                          <p:val>
                                            <p:strVal val="#ppt_x"/>
                                          </p:val>
                                        </p:tav>
                                        <p:tav tm="100000">
                                          <p:val>
                                            <p:strVal val="#ppt_x"/>
                                          </p:val>
                                        </p:tav>
                                      </p:tavLst>
                                    </p:anim>
                                    <p:anim calcmode="lin" valueType="num">
                                      <p:cBhvr>
                                        <p:cTn id="25" dur="1250" fill="hold"/>
                                        <p:tgtEl>
                                          <p:spTgt spid="56"/>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par>
                          <p:cTn id="32" fill="hold">
                            <p:stCondLst>
                              <p:cond delay="275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3250"/>
                            </p:stCondLst>
                            <p:childTnLst>
                              <p:par>
                                <p:cTn id="37" presetID="52" presetClass="entr" presetSubtype="0" fill="hold" nodeType="afterEffect">
                                  <p:stCondLst>
                                    <p:cond delay="0"/>
                                  </p:stCondLst>
                                  <p:childTnLst>
                                    <p:set>
                                      <p:cBhvr>
                                        <p:cTn id="38" dur="1" fill="hold">
                                          <p:stCondLst>
                                            <p:cond delay="0"/>
                                          </p:stCondLst>
                                        </p:cTn>
                                        <p:tgtEl>
                                          <p:spTgt spid="48">
                                            <p:txEl>
                                              <p:pRg st="0" end="0"/>
                                            </p:txEl>
                                          </p:spTgt>
                                        </p:tgtEl>
                                        <p:attrNameLst>
                                          <p:attrName>style.visibility</p:attrName>
                                        </p:attrNameLst>
                                      </p:cBhvr>
                                      <p:to>
                                        <p:strVal val="visible"/>
                                      </p:to>
                                    </p:set>
                                    <p:animScale>
                                      <p:cBhvr>
                                        <p:cTn id="39" dur="1000" decel="50000" fill="hold">
                                          <p:stCondLst>
                                            <p:cond delay="0"/>
                                          </p:stCondLst>
                                        </p:cTn>
                                        <p:tgtEl>
                                          <p:spTgt spid="48">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48">
                                            <p:txEl>
                                              <p:pRg st="0" end="0"/>
                                            </p:txEl>
                                          </p:spTgt>
                                        </p:tgtEl>
                                        <p:attrNameLst>
                                          <p:attrName>ppt_x</p:attrName>
                                          <p:attrName>ppt_y</p:attrName>
                                        </p:attrNameLst>
                                      </p:cBhvr>
                                    </p:animMotion>
                                    <p:animEffect transition="in" filter="fade">
                                      <p:cBhvr>
                                        <p:cTn id="41" dur="1000"/>
                                        <p:tgtEl>
                                          <p:spTgt spid="48">
                                            <p:txEl>
                                              <p:pRg st="0" end="0"/>
                                            </p:txEl>
                                          </p:spTgt>
                                        </p:tgtEl>
                                      </p:cBhvr>
                                    </p:animEffect>
                                  </p:childTnLst>
                                </p:cTn>
                              </p:par>
                            </p:childTnLst>
                          </p:cTn>
                        </p:par>
                        <p:par>
                          <p:cTn id="42" fill="hold">
                            <p:stCondLst>
                              <p:cond delay="4250"/>
                            </p:stCondLst>
                            <p:childTnLst>
                              <p:par>
                                <p:cTn id="43" presetID="22" presetClass="entr" presetSubtype="8" fill="hold"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12"/>
          <p:cNvSpPr/>
          <p:nvPr/>
        </p:nvSpPr>
        <p:spPr>
          <a:xfrm>
            <a:off x="1597404" y="1601106"/>
            <a:ext cx="10086569" cy="4289011"/>
          </a:xfrm>
          <a:custGeom>
            <a:avLst/>
            <a:gdLst>
              <a:gd name="connsiteX0" fmla="*/ 67623 w 10086569"/>
              <a:gd name="connsiteY0" fmla="*/ 2873138 h 4289011"/>
              <a:gd name="connsiteX1" fmla="*/ 13032 w 10086569"/>
              <a:gd name="connsiteY1" fmla="*/ 757736 h 4289011"/>
              <a:gd name="connsiteX2" fmla="*/ 313283 w 10086569"/>
              <a:gd name="connsiteY2" fmla="*/ 129938 h 4289011"/>
              <a:gd name="connsiteX3" fmla="*/ 2415038 w 10086569"/>
              <a:gd name="connsiteY3" fmla="*/ 129938 h 4289011"/>
              <a:gd name="connsiteX4" fmla="*/ 9170680 w 10086569"/>
              <a:gd name="connsiteY4" fmla="*/ 334655 h 4289011"/>
              <a:gd name="connsiteX5" fmla="*/ 9197975 w 10086569"/>
              <a:gd name="connsiteY5" fmla="*/ 3910368 h 4289011"/>
              <a:gd name="connsiteX6" fmla="*/ 1541581 w 10086569"/>
              <a:gd name="connsiteY6" fmla="*/ 4196971 h 4289011"/>
              <a:gd name="connsiteX7" fmla="*/ 190453 w 10086569"/>
              <a:gd name="connsiteY7" fmla="*/ 4169676 h 4289011"/>
              <a:gd name="connsiteX8" fmla="*/ 67623 w 10086569"/>
              <a:gd name="connsiteY8" fmla="*/ 2873138 h 4289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86569" h="4289011">
                <a:moveTo>
                  <a:pt x="67623" y="2873138"/>
                </a:moveTo>
                <a:cubicBezTo>
                  <a:pt x="38053" y="2304482"/>
                  <a:pt x="-27911" y="1214936"/>
                  <a:pt x="13032" y="757736"/>
                </a:cubicBezTo>
                <a:cubicBezTo>
                  <a:pt x="53975" y="300536"/>
                  <a:pt x="-87051" y="234571"/>
                  <a:pt x="313283" y="129938"/>
                </a:cubicBezTo>
                <a:cubicBezTo>
                  <a:pt x="713617" y="25305"/>
                  <a:pt x="2415038" y="129938"/>
                  <a:pt x="2415038" y="129938"/>
                </a:cubicBezTo>
                <a:cubicBezTo>
                  <a:pt x="3891271" y="164057"/>
                  <a:pt x="8040190" y="-295417"/>
                  <a:pt x="9170680" y="334655"/>
                </a:cubicBezTo>
                <a:cubicBezTo>
                  <a:pt x="10301170" y="964727"/>
                  <a:pt x="10469491" y="3266649"/>
                  <a:pt x="9197975" y="3910368"/>
                </a:cubicBezTo>
                <a:cubicBezTo>
                  <a:pt x="7926459" y="4554087"/>
                  <a:pt x="3042835" y="4153753"/>
                  <a:pt x="1541581" y="4196971"/>
                </a:cubicBezTo>
                <a:cubicBezTo>
                  <a:pt x="40327" y="4240189"/>
                  <a:pt x="431563" y="4394864"/>
                  <a:pt x="190453" y="4169676"/>
                </a:cubicBezTo>
                <a:cubicBezTo>
                  <a:pt x="-50657" y="3944488"/>
                  <a:pt x="97193" y="3441794"/>
                  <a:pt x="67623" y="287313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 name="组合 1">
            <a:extLst>
              <a:ext uri="{FF2B5EF4-FFF2-40B4-BE49-F238E27FC236}">
                <a16:creationId xmlns:a16="http://schemas.microsoft.com/office/drawing/2014/main" id="{0034C5C1-1AFA-4C1D-8A3A-FD4711C39E19}"/>
              </a:ext>
            </a:extLst>
          </p:cNvPr>
          <p:cNvGrpSpPr/>
          <p:nvPr/>
        </p:nvGrpSpPr>
        <p:grpSpPr>
          <a:xfrm>
            <a:off x="2270935" y="2211490"/>
            <a:ext cx="8553009" cy="2977090"/>
            <a:chOff x="1264045" y="1619489"/>
            <a:chExt cx="8553009" cy="2977090"/>
          </a:xfrm>
        </p:grpSpPr>
        <p:sp>
          <p:nvSpPr>
            <p:cNvPr id="3" name="矩形 2">
              <a:extLst>
                <a:ext uri="{FF2B5EF4-FFF2-40B4-BE49-F238E27FC236}">
                  <a16:creationId xmlns:a16="http://schemas.microsoft.com/office/drawing/2014/main" id="{AE9A80E5-29E9-4B97-8B79-4A8672FD29C5}"/>
                </a:ext>
              </a:extLst>
            </p:cNvPr>
            <p:cNvSpPr/>
            <p:nvPr/>
          </p:nvSpPr>
          <p:spPr>
            <a:xfrm>
              <a:off x="2186686" y="1918923"/>
              <a:ext cx="7630368" cy="2677656"/>
            </a:xfrm>
            <a:prstGeom prst="rect">
              <a:avLst/>
            </a:prstGeom>
          </p:spPr>
          <p:txBody>
            <a:bodyPr wrap="square">
              <a:spAutoFit/>
              <a:scene3d>
                <a:camera prst="orthographicFront"/>
                <a:lightRig rig="threePt" dir="t"/>
              </a:scene3d>
              <a:sp3d contourW="12700"/>
            </a:bodyPr>
            <a:lstStyle/>
            <a:p>
              <a:pPr fontAlgn="base">
                <a:lnSpc>
                  <a:spcPct val="150000"/>
                </a:lnSpc>
              </a:pPr>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、上下楼梯不要拥挤，按次序进行，如果慌里慌张的容易扭伤脚脖；如果拥挤，会发生摔伤事故；滑扶手万一摔下来，很危险。</a:t>
              </a:r>
              <a:br>
                <a:rPr lang="zh-CN" altLang="en-US" sz="1400" dirty="0">
                  <a:solidFill>
                    <a:schemeClr val="tx1">
                      <a:lumMod val="75000"/>
                      <a:lumOff val="25000"/>
                    </a:schemeClr>
                  </a:solidFill>
                  <a:cs typeface="+mn-ea"/>
                  <a:sym typeface="+mn-lt"/>
                </a:rPr>
              </a:br>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、课间活动要文明，追逐撵打易碰伤，谨记教导是上策。</a:t>
              </a:r>
              <a:br>
                <a:rPr lang="zh-CN" altLang="en-US" sz="1400" dirty="0">
                  <a:solidFill>
                    <a:schemeClr val="tx1">
                      <a:lumMod val="75000"/>
                      <a:lumOff val="25000"/>
                    </a:schemeClr>
                  </a:solidFill>
                  <a:cs typeface="+mn-ea"/>
                  <a:sym typeface="+mn-lt"/>
                </a:rPr>
              </a:br>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、打扫卫生时，一定注意不能拿扫把乱打、乱闹。</a:t>
              </a:r>
              <a:br>
                <a:rPr lang="zh-CN" altLang="en-US" sz="1400" dirty="0">
                  <a:solidFill>
                    <a:schemeClr val="tx1">
                      <a:lumMod val="75000"/>
                      <a:lumOff val="25000"/>
                    </a:schemeClr>
                  </a:solidFill>
                  <a:cs typeface="+mn-ea"/>
                  <a:sym typeface="+mn-lt"/>
                </a:rPr>
              </a:br>
              <a:r>
                <a:rPr lang="en-US" altLang="zh-CN" sz="1400" dirty="0">
                  <a:solidFill>
                    <a:schemeClr val="tx1">
                      <a:lumMod val="75000"/>
                      <a:lumOff val="25000"/>
                    </a:schemeClr>
                  </a:solidFill>
                  <a:cs typeface="+mn-ea"/>
                  <a:sym typeface="+mn-lt"/>
                </a:rPr>
                <a:t>4</a:t>
              </a:r>
              <a:r>
                <a:rPr lang="zh-CN" altLang="en-US" sz="1400" dirty="0">
                  <a:solidFill>
                    <a:schemeClr val="tx1">
                      <a:lumMod val="75000"/>
                      <a:lumOff val="25000"/>
                    </a:schemeClr>
                  </a:solidFill>
                  <a:cs typeface="+mn-ea"/>
                  <a:sym typeface="+mn-lt"/>
                </a:rPr>
                <a:t>、为了督促孩子们自律，我特意安排了课间安全监督员，发现课间或课外活动有学生有不安全的行为，安全监督员首先制止，然后报告老师，发现不安全的表现及时报告老师，老师及时教育并弥补管理上的漏洞。</a:t>
              </a:r>
            </a:p>
            <a:p>
              <a:pPr fontAlgn="base">
                <a:lnSpc>
                  <a:spcPct val="150000"/>
                </a:lnSpc>
              </a:pPr>
              <a:r>
                <a:rPr lang="en-US" altLang="zh-CN" sz="1400" dirty="0">
                  <a:solidFill>
                    <a:schemeClr val="tx1">
                      <a:lumMod val="75000"/>
                      <a:lumOff val="25000"/>
                    </a:schemeClr>
                  </a:solidFill>
                  <a:cs typeface="+mn-ea"/>
                  <a:sym typeface="+mn-lt"/>
                </a:rPr>
                <a:t>5</a:t>
              </a:r>
              <a:r>
                <a:rPr lang="zh-CN" altLang="en-US" sz="1400" dirty="0">
                  <a:solidFill>
                    <a:schemeClr val="tx1">
                      <a:lumMod val="75000"/>
                      <a:lumOff val="25000"/>
                    </a:schemeClr>
                  </a:solidFill>
                  <a:cs typeface="+mn-ea"/>
                  <a:sym typeface="+mn-lt"/>
                </a:rPr>
                <a:t>、宿舍上下铺不能打闹</a:t>
              </a:r>
            </a:p>
          </p:txBody>
        </p:sp>
        <p:sp>
          <p:nvSpPr>
            <p:cNvPr id="4" name="矩形 3">
              <a:extLst>
                <a:ext uri="{FF2B5EF4-FFF2-40B4-BE49-F238E27FC236}">
                  <a16:creationId xmlns:a16="http://schemas.microsoft.com/office/drawing/2014/main" id="{51DE1C34-F9F4-4CF6-BBB3-1C77597A0D71}"/>
                </a:ext>
              </a:extLst>
            </p:cNvPr>
            <p:cNvSpPr/>
            <p:nvPr/>
          </p:nvSpPr>
          <p:spPr>
            <a:xfrm>
              <a:off x="1264045" y="1619489"/>
              <a:ext cx="553998" cy="1662177"/>
            </a:xfrm>
            <a:prstGeom prst="rect">
              <a:avLst/>
            </a:prstGeom>
          </p:spPr>
          <p:txBody>
            <a:bodyPr vert="eaVert" wrap="square">
              <a:spAutoFit/>
              <a:scene3d>
                <a:camera prst="orthographicFront"/>
                <a:lightRig rig="threePt" dir="t"/>
              </a:scene3d>
              <a:sp3d contourW="12700"/>
            </a:bodyPr>
            <a:lstStyle/>
            <a:p>
              <a:pPr algn="just"/>
              <a:r>
                <a:rPr lang="zh-CN" altLang="en-US" sz="2400" b="1" dirty="0">
                  <a:solidFill>
                    <a:schemeClr val="tx1">
                      <a:lumMod val="75000"/>
                      <a:lumOff val="25000"/>
                    </a:schemeClr>
                  </a:solidFill>
                  <a:cs typeface="+mn-ea"/>
                  <a:sym typeface="+mn-lt"/>
                </a:rPr>
                <a:t>校园安全：</a:t>
              </a:r>
            </a:p>
          </p:txBody>
        </p:sp>
      </p:grpSp>
      <p:pic>
        <p:nvPicPr>
          <p:cNvPr id="5" name="图片 4">
            <a:extLst>
              <a:ext uri="{FF2B5EF4-FFF2-40B4-BE49-F238E27FC236}">
                <a16:creationId xmlns:a16="http://schemas.microsoft.com/office/drawing/2014/main" id="{D3B6E9BD-77CF-4EFB-8501-7BFF44C0209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25878" y="3833694"/>
            <a:ext cx="3511450" cy="3147136"/>
          </a:xfrm>
          <a:prstGeom prst="rect">
            <a:avLst/>
          </a:prstGeom>
        </p:spPr>
      </p:pic>
      <p:grpSp>
        <p:nvGrpSpPr>
          <p:cNvPr id="14" name="组合 13">
            <a:extLst>
              <a:ext uri="{FF2B5EF4-FFF2-40B4-BE49-F238E27FC236}">
                <a16:creationId xmlns:a16="http://schemas.microsoft.com/office/drawing/2014/main" id="{AAEF294D-9117-456E-BDFD-F1FB828B3BA3}"/>
              </a:ext>
            </a:extLst>
          </p:cNvPr>
          <p:cNvGrpSpPr/>
          <p:nvPr/>
        </p:nvGrpSpPr>
        <p:grpSpPr>
          <a:xfrm>
            <a:off x="3628373" y="380783"/>
            <a:ext cx="4935255" cy="878870"/>
            <a:chOff x="3628373" y="500079"/>
            <a:chExt cx="4935255" cy="878870"/>
          </a:xfrm>
        </p:grpSpPr>
        <p:sp>
          <p:nvSpPr>
            <p:cNvPr id="15" name="文本框 14">
              <a:extLst>
                <a:ext uri="{FF2B5EF4-FFF2-40B4-BE49-F238E27FC236}">
                  <a16:creationId xmlns:a16="http://schemas.microsoft.com/office/drawing/2014/main" id="{42984D6C-6F6D-430F-931D-62833EA338C1}"/>
                </a:ext>
              </a:extLst>
            </p:cNvPr>
            <p:cNvSpPr txBox="1"/>
            <p:nvPr/>
          </p:nvSpPr>
          <p:spPr>
            <a:xfrm>
              <a:off x="4157006" y="500079"/>
              <a:ext cx="3877986"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新学期安全教育问题</a:t>
              </a:r>
            </a:p>
          </p:txBody>
        </p:sp>
        <p:sp>
          <p:nvSpPr>
            <p:cNvPr id="16" name="文本框 15">
              <a:extLst>
                <a:ext uri="{FF2B5EF4-FFF2-40B4-BE49-F238E27FC236}">
                  <a16:creationId xmlns:a16="http://schemas.microsoft.com/office/drawing/2014/main" id="{D32A98E3-51C2-4A24-8E1B-E25D2AC7EF3F}"/>
                </a:ext>
              </a:extLst>
            </p:cNvPr>
            <p:cNvSpPr txBox="1"/>
            <p:nvPr/>
          </p:nvSpPr>
          <p:spPr>
            <a:xfrm>
              <a:off x="3628373" y="1134523"/>
              <a:ext cx="4935255" cy="244426"/>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3621853422"/>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42" presetClass="entr" presetSubtype="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anim calcmode="lin" valueType="num">
                                      <p:cBhvr>
                                        <p:cTn id="12" dur="500" fill="hold"/>
                                        <p:tgtEl>
                                          <p:spTgt spid="5"/>
                                        </p:tgtEl>
                                        <p:attrNameLst>
                                          <p:attrName>ppt_x</p:attrName>
                                        </p:attrNameLst>
                                      </p:cBhvr>
                                      <p:tavLst>
                                        <p:tav tm="0">
                                          <p:val>
                                            <p:strVal val="#ppt_x"/>
                                          </p:val>
                                        </p:tav>
                                        <p:tav tm="100000">
                                          <p:val>
                                            <p:strVal val="#ppt_x"/>
                                          </p:val>
                                        </p:tav>
                                      </p:tavLst>
                                    </p:anim>
                                    <p:anim calcmode="lin" valueType="num">
                                      <p:cBhvr>
                                        <p:cTn id="13"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1"/>
          <p:cNvSpPr/>
          <p:nvPr/>
        </p:nvSpPr>
        <p:spPr>
          <a:xfrm>
            <a:off x="351702" y="1503159"/>
            <a:ext cx="8260958" cy="4806189"/>
          </a:xfrm>
          <a:custGeom>
            <a:avLst/>
            <a:gdLst>
              <a:gd name="connsiteX0" fmla="*/ 6622304 w 8260958"/>
              <a:gd name="connsiteY0" fmla="*/ 4447265 h 4806189"/>
              <a:gd name="connsiteX1" fmla="*/ 644585 w 8260958"/>
              <a:gd name="connsiteY1" fmla="*/ 4501856 h 4806189"/>
              <a:gd name="connsiteX2" fmla="*/ 589994 w 8260958"/>
              <a:gd name="connsiteY2" fmla="*/ 311993 h 4806189"/>
              <a:gd name="connsiteX3" fmla="*/ 4425014 w 8260958"/>
              <a:gd name="connsiteY3" fmla="*/ 462119 h 4806189"/>
              <a:gd name="connsiteX4" fmla="*/ 8055319 w 8260958"/>
              <a:gd name="connsiteY4" fmla="*/ 1704065 h 4806189"/>
              <a:gd name="connsiteX5" fmla="*/ 7686829 w 8260958"/>
              <a:gd name="connsiteY5" fmla="*/ 4174310 h 4806189"/>
              <a:gd name="connsiteX6" fmla="*/ 6622304 w 8260958"/>
              <a:gd name="connsiteY6" fmla="*/ 4447265 h 480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60958" h="4806189">
                <a:moveTo>
                  <a:pt x="6622304" y="4447265"/>
                </a:moveTo>
                <a:cubicBezTo>
                  <a:pt x="5448597" y="4501856"/>
                  <a:pt x="1649970" y="5191068"/>
                  <a:pt x="644585" y="4501856"/>
                </a:cubicBezTo>
                <a:cubicBezTo>
                  <a:pt x="-360800" y="3812644"/>
                  <a:pt x="-40077" y="985282"/>
                  <a:pt x="589994" y="311993"/>
                </a:cubicBezTo>
                <a:cubicBezTo>
                  <a:pt x="1220065" y="-361296"/>
                  <a:pt x="3180793" y="230107"/>
                  <a:pt x="4425014" y="462119"/>
                </a:cubicBezTo>
                <a:cubicBezTo>
                  <a:pt x="5669235" y="694131"/>
                  <a:pt x="7511683" y="1085367"/>
                  <a:pt x="8055319" y="1704065"/>
                </a:cubicBezTo>
                <a:cubicBezTo>
                  <a:pt x="8598955" y="2322763"/>
                  <a:pt x="7918841" y="3717110"/>
                  <a:pt x="7686829" y="4174310"/>
                </a:cubicBezTo>
                <a:cubicBezTo>
                  <a:pt x="7454817" y="4631510"/>
                  <a:pt x="7796011" y="4392674"/>
                  <a:pt x="6622304" y="44472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矩形 8">
            <a:extLst>
              <a:ext uri="{FF2B5EF4-FFF2-40B4-BE49-F238E27FC236}">
                <a16:creationId xmlns:a16="http://schemas.microsoft.com/office/drawing/2014/main" id="{677434C6-4BC6-44DD-B44A-9157B92435D8}"/>
              </a:ext>
            </a:extLst>
          </p:cNvPr>
          <p:cNvSpPr/>
          <p:nvPr/>
        </p:nvSpPr>
        <p:spPr>
          <a:xfrm>
            <a:off x="1443330" y="2159621"/>
            <a:ext cx="6077701" cy="3062377"/>
          </a:xfrm>
          <a:prstGeom prst="rect">
            <a:avLst/>
          </a:prstGeom>
        </p:spPr>
        <p:txBody>
          <a:bodyPr wrap="square">
            <a:spAutoFit/>
          </a:bodyPr>
          <a:lstStyle/>
          <a:p>
            <a:pPr fontAlgn="base">
              <a:lnSpc>
                <a:spcPct val="200000"/>
              </a:lnSpc>
              <a:spcBef>
                <a:spcPts val="100"/>
              </a:spcBef>
              <a:spcAft>
                <a:spcPts val="100"/>
              </a:spcAft>
            </a:pPr>
            <a:r>
              <a:rPr lang="zh-CN" altLang="en-US" sz="2400" b="1" dirty="0">
                <a:solidFill>
                  <a:schemeClr val="tx1">
                    <a:lumMod val="75000"/>
                    <a:lumOff val="25000"/>
                  </a:schemeClr>
                </a:solidFill>
                <a:cs typeface="+mn-ea"/>
                <a:sym typeface="+mn-lt"/>
              </a:rPr>
              <a:t>校外安全：</a:t>
            </a:r>
            <a:endParaRPr lang="en-US" altLang="zh-CN" sz="2400" b="1" dirty="0">
              <a:solidFill>
                <a:schemeClr val="tx1">
                  <a:lumMod val="75000"/>
                  <a:lumOff val="25000"/>
                </a:schemeClr>
              </a:solidFill>
              <a:cs typeface="+mn-ea"/>
              <a:sym typeface="+mn-lt"/>
            </a:endParaRPr>
          </a:p>
          <a:p>
            <a:pPr fontAlgn="base">
              <a:lnSpc>
                <a:spcPct val="200000"/>
              </a:lnSpc>
              <a:spcBef>
                <a:spcPts val="100"/>
              </a:spcBef>
              <a:spcAft>
                <a:spcPts val="100"/>
              </a:spcAft>
            </a:pPr>
            <a:r>
              <a:rPr lang="en-US" altLang="zh-CN" sz="1400" dirty="0">
                <a:solidFill>
                  <a:schemeClr val="tx1">
                    <a:lumMod val="75000"/>
                    <a:lumOff val="25000"/>
                  </a:schemeClr>
                </a:solidFill>
                <a:cs typeface="+mn-ea"/>
                <a:sym typeface="+mn-lt"/>
              </a:rPr>
              <a:t>1</a:t>
            </a:r>
            <a:r>
              <a:rPr lang="zh-CN" altLang="en-US" sz="1400" dirty="0">
                <a:solidFill>
                  <a:schemeClr val="tx1">
                    <a:lumMod val="75000"/>
                    <a:lumOff val="25000"/>
                  </a:schemeClr>
                </a:solidFill>
                <a:cs typeface="+mn-ea"/>
                <a:sym typeface="+mn-lt"/>
              </a:rPr>
              <a:t>、告诫学生遵守交通规则，看信号灯过马路，不要横穿马路。</a:t>
            </a:r>
            <a:endParaRPr lang="en-US" altLang="zh-CN" sz="1400" dirty="0">
              <a:solidFill>
                <a:schemeClr val="tx1">
                  <a:lumMod val="75000"/>
                  <a:lumOff val="25000"/>
                </a:schemeClr>
              </a:solidFill>
              <a:cs typeface="+mn-ea"/>
              <a:sym typeface="+mn-lt"/>
            </a:endParaRPr>
          </a:p>
          <a:p>
            <a:pPr fontAlgn="base">
              <a:lnSpc>
                <a:spcPct val="200000"/>
              </a:lnSpc>
              <a:spcBef>
                <a:spcPts val="100"/>
              </a:spcBef>
              <a:spcAft>
                <a:spcPts val="100"/>
              </a:spcAft>
            </a:pPr>
            <a:r>
              <a:rPr lang="en-US" altLang="zh-CN" sz="1400" dirty="0">
                <a:solidFill>
                  <a:schemeClr val="tx1">
                    <a:lumMod val="75000"/>
                    <a:lumOff val="25000"/>
                  </a:schemeClr>
                </a:solidFill>
                <a:cs typeface="+mn-ea"/>
                <a:sym typeface="+mn-lt"/>
              </a:rPr>
              <a:t>2</a:t>
            </a:r>
            <a:r>
              <a:rPr lang="zh-CN" altLang="en-US" sz="1400" dirty="0">
                <a:solidFill>
                  <a:schemeClr val="tx1">
                    <a:lumMod val="75000"/>
                    <a:lumOff val="25000"/>
                  </a:schemeClr>
                </a:solidFill>
                <a:cs typeface="+mn-ea"/>
                <a:sym typeface="+mn-lt"/>
              </a:rPr>
              <a:t>、按时上学和回家，不要早到，不要在外边逗留，有不安全因素；放学按时回家，让家长放心，最好不要私自去同学家或相约到某个地方玩，如果去给家长说一声。</a:t>
            </a:r>
            <a:endParaRPr lang="en-US" altLang="zh-CN" sz="1400" dirty="0">
              <a:solidFill>
                <a:schemeClr val="tx1">
                  <a:lumMod val="75000"/>
                  <a:lumOff val="25000"/>
                </a:schemeClr>
              </a:solidFill>
              <a:cs typeface="+mn-ea"/>
              <a:sym typeface="+mn-lt"/>
            </a:endParaRPr>
          </a:p>
          <a:p>
            <a:pPr fontAlgn="base">
              <a:lnSpc>
                <a:spcPct val="200000"/>
              </a:lnSpc>
              <a:spcBef>
                <a:spcPts val="100"/>
              </a:spcBef>
              <a:spcAft>
                <a:spcPts val="100"/>
              </a:spcAft>
            </a:pPr>
            <a:r>
              <a:rPr lang="en-US" altLang="zh-CN" sz="1400" dirty="0">
                <a:solidFill>
                  <a:schemeClr val="tx1">
                    <a:lumMod val="75000"/>
                    <a:lumOff val="25000"/>
                  </a:schemeClr>
                </a:solidFill>
                <a:cs typeface="+mn-ea"/>
                <a:sym typeface="+mn-lt"/>
              </a:rPr>
              <a:t>3</a:t>
            </a:r>
            <a:r>
              <a:rPr lang="zh-CN" altLang="en-US" sz="1400" dirty="0">
                <a:solidFill>
                  <a:schemeClr val="tx1">
                    <a:lumMod val="75000"/>
                    <a:lumOff val="25000"/>
                  </a:schemeClr>
                </a:solidFill>
                <a:cs typeface="+mn-ea"/>
                <a:sym typeface="+mn-lt"/>
              </a:rPr>
              <a:t>、路上遇到陌生人，最好少与他们交谈，一定不能要陌生人的东西。</a:t>
            </a:r>
          </a:p>
        </p:txBody>
      </p:sp>
      <p:pic>
        <p:nvPicPr>
          <p:cNvPr id="10" name="图片 9">
            <a:extLst>
              <a:ext uri="{FF2B5EF4-FFF2-40B4-BE49-F238E27FC236}">
                <a16:creationId xmlns:a16="http://schemas.microsoft.com/office/drawing/2014/main" id="{B5D5597B-06C4-42CD-BEAD-8393FA1ADFA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9914" y="1838790"/>
            <a:ext cx="5190066" cy="5190066"/>
          </a:xfrm>
          <a:prstGeom prst="rect">
            <a:avLst/>
          </a:prstGeom>
        </p:spPr>
      </p:pic>
      <p:grpSp>
        <p:nvGrpSpPr>
          <p:cNvPr id="11" name="组合 10">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12" name="文本框 11">
              <a:extLst>
                <a:ext uri="{FF2B5EF4-FFF2-40B4-BE49-F238E27FC236}">
                  <a16:creationId xmlns:a16="http://schemas.microsoft.com/office/drawing/2014/main" id="{42984D6C-6F6D-430F-931D-62833EA338C1}"/>
                </a:ext>
              </a:extLst>
            </p:cNvPr>
            <p:cNvSpPr txBox="1"/>
            <p:nvPr/>
          </p:nvSpPr>
          <p:spPr>
            <a:xfrm>
              <a:off x="4157006" y="500079"/>
              <a:ext cx="3877986"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新学期安全教育问题</a:t>
              </a:r>
            </a:p>
          </p:txBody>
        </p:sp>
        <p:sp>
          <p:nvSpPr>
            <p:cNvPr id="13" name="文本框 12">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1335510134"/>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25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F3C0A88-1C66-4323-BAF4-42C3CF767EAE}"/>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3488194" y="3893119"/>
            <a:ext cx="4277820" cy="4277820"/>
          </a:xfrm>
          <a:prstGeom prst="rect">
            <a:avLst/>
          </a:prstGeom>
        </p:spPr>
      </p:pic>
      <p:sp>
        <p:nvSpPr>
          <p:cNvPr id="11" name="MH_Other_1">
            <a:extLst>
              <a:ext uri="{FF2B5EF4-FFF2-40B4-BE49-F238E27FC236}">
                <a16:creationId xmlns:a16="http://schemas.microsoft.com/office/drawing/2014/main" id="{8A584C98-B2B6-4E70-B553-E8FDE5212E2A}"/>
              </a:ext>
            </a:extLst>
          </p:cNvPr>
          <p:cNvSpPr>
            <a:spLocks noChangeArrowheads="1"/>
          </p:cNvSpPr>
          <p:nvPr>
            <p:custDataLst>
              <p:tags r:id="rId1"/>
            </p:custDataLst>
          </p:nvPr>
        </p:nvSpPr>
        <p:spPr bwMode="auto">
          <a:xfrm rot="1805303" flipH="1">
            <a:off x="1518865" y="2019410"/>
            <a:ext cx="781616" cy="673687"/>
          </a:xfrm>
          <a:prstGeom prst="triangle">
            <a:avLst>
              <a:gd name="adj" fmla="val 50000"/>
            </a:avLst>
          </a:prstGeom>
          <a:solidFill>
            <a:srgbClr val="58CDD0">
              <a:lumMod val="40000"/>
              <a:lumOff val="60000"/>
            </a:srgbClr>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just" defTabSz="914400" eaLnBrk="1" fontAlgn="auto" latinLnBrk="0" hangingPunct="1">
              <a:lnSpc>
                <a:spcPct val="13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2" name="MH_Other_2">
            <a:extLst>
              <a:ext uri="{FF2B5EF4-FFF2-40B4-BE49-F238E27FC236}">
                <a16:creationId xmlns:a16="http://schemas.microsoft.com/office/drawing/2014/main" id="{BC44C30F-B3EF-4C5C-8F09-BA748A484F1E}"/>
              </a:ext>
            </a:extLst>
          </p:cNvPr>
          <p:cNvSpPr>
            <a:spLocks/>
          </p:cNvSpPr>
          <p:nvPr>
            <p:custDataLst>
              <p:tags r:id="rId2"/>
            </p:custDataLst>
          </p:nvPr>
        </p:nvSpPr>
        <p:spPr bwMode="auto">
          <a:xfrm>
            <a:off x="904367" y="1671251"/>
            <a:ext cx="1039252" cy="1197665"/>
          </a:xfrm>
          <a:custGeom>
            <a:avLst/>
            <a:gdLst>
              <a:gd name="T0" fmla="*/ 477 w 1030516"/>
              <a:gd name="T1" fmla="*/ 0 h 1186577"/>
              <a:gd name="T2" fmla="*/ 678091 w 1030516"/>
              <a:gd name="T3" fmla="*/ 389224 h 1186577"/>
              <a:gd name="T4" fmla="*/ 0 w 1030516"/>
              <a:gd name="T5" fmla="*/ 783469 h 1186577"/>
              <a:gd name="T6" fmla="*/ 0 60000 65536"/>
              <a:gd name="T7" fmla="*/ 0 60000 65536"/>
              <a:gd name="T8" fmla="*/ 0 60000 65536"/>
              <a:gd name="T9" fmla="*/ 0 w 1030516"/>
              <a:gd name="T10" fmla="*/ 0 h 1186577"/>
              <a:gd name="T11" fmla="*/ 1030516 w 1030516"/>
              <a:gd name="T12" fmla="*/ 1186577 h 1186577"/>
            </a:gdLst>
            <a:ahLst/>
            <a:cxnLst>
              <a:cxn ang="T6">
                <a:pos x="T0" y="T1"/>
              </a:cxn>
              <a:cxn ang="T7">
                <a:pos x="T2" y="T3"/>
              </a:cxn>
              <a:cxn ang="T8">
                <a:pos x="T4" y="T5"/>
              </a:cxn>
            </a:cxnLst>
            <a:rect l="T9" t="T10" r="T11" b="T12"/>
            <a:pathLst>
              <a:path w="1030516" h="1186577">
                <a:moveTo>
                  <a:pt x="724" y="0"/>
                </a:moveTo>
                <a:lnTo>
                  <a:pt x="1030516" y="589487"/>
                </a:lnTo>
                <a:lnTo>
                  <a:pt x="0" y="1186577"/>
                </a:lnTo>
                <a:lnTo>
                  <a:pt x="724" y="0"/>
                </a:lnTo>
                <a:close/>
              </a:path>
            </a:pathLst>
          </a:custGeom>
          <a:solidFill>
            <a:srgbClr val="0F80CC"/>
          </a:solidFill>
          <a:ln>
            <a:noFill/>
          </a:ln>
        </p:spPr>
        <p:txBody>
          <a:bodyPr rIns="432000"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mn-lt"/>
                <a:ea typeface="+mn-ea"/>
                <a:cs typeface="+mn-ea"/>
                <a:sym typeface="+mn-lt"/>
              </a:rPr>
              <a:t>A</a:t>
            </a:r>
            <a:endParaRPr kumimoji="0" lang="zh-CN" altLang="en-US" sz="2800" b="0" i="0" u="none" strike="noStrike" kern="0" cap="none" spc="0" normalizeH="0" baseline="0" noProof="0" dirty="0">
              <a:ln>
                <a:noFill/>
              </a:ln>
              <a:solidFill>
                <a:srgbClr val="FFFFFF"/>
              </a:solidFill>
              <a:effectLst/>
              <a:uLnTx/>
              <a:uFillTx/>
              <a:latin typeface="+mn-lt"/>
              <a:ea typeface="+mn-ea"/>
              <a:cs typeface="+mn-ea"/>
              <a:sym typeface="+mn-lt"/>
            </a:endParaRPr>
          </a:p>
        </p:txBody>
      </p:sp>
      <p:sp>
        <p:nvSpPr>
          <p:cNvPr id="13" name="MH_SubTitle_1">
            <a:extLst>
              <a:ext uri="{FF2B5EF4-FFF2-40B4-BE49-F238E27FC236}">
                <a16:creationId xmlns:a16="http://schemas.microsoft.com/office/drawing/2014/main" id="{269E6573-178E-4592-9355-803912F24FB7}"/>
              </a:ext>
            </a:extLst>
          </p:cNvPr>
          <p:cNvSpPr/>
          <p:nvPr>
            <p:custDataLst>
              <p:tags r:id="rId3"/>
            </p:custDataLst>
          </p:nvPr>
        </p:nvSpPr>
        <p:spPr>
          <a:xfrm>
            <a:off x="2138587" y="2029854"/>
            <a:ext cx="2480629" cy="1287276"/>
          </a:xfrm>
          <a:prstGeom prst="rect">
            <a:avLst/>
          </a:prstGeom>
          <a:solidFill>
            <a:srgbClr val="FFFFFF"/>
          </a:solidFill>
          <a:effectLst/>
        </p:spPr>
        <p:txBody>
          <a:bodyPr anchor="ctr"/>
          <a:lstStyle/>
          <a:p>
            <a:pPr marL="0" marR="0" lvl="0" indent="0" defTabSz="121917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tx1">
                    <a:lumMod val="75000"/>
                    <a:lumOff val="25000"/>
                  </a:schemeClr>
                </a:solidFill>
                <a:effectLst/>
                <a:uLnTx/>
                <a:uFillTx/>
                <a:cs typeface="+mn-ea"/>
                <a:sym typeface="+mn-lt"/>
              </a:rPr>
              <a:t>您的内容打在这里，或者通过复制您的文本后，在此框中选择粘贴。</a:t>
            </a:r>
          </a:p>
        </p:txBody>
      </p:sp>
      <p:sp>
        <p:nvSpPr>
          <p:cNvPr id="14" name="MH_Other_3">
            <a:extLst>
              <a:ext uri="{FF2B5EF4-FFF2-40B4-BE49-F238E27FC236}">
                <a16:creationId xmlns:a16="http://schemas.microsoft.com/office/drawing/2014/main" id="{911689FD-2544-402D-901A-786B458EACC0}"/>
              </a:ext>
            </a:extLst>
          </p:cNvPr>
          <p:cNvSpPr>
            <a:spLocks noChangeArrowheads="1"/>
          </p:cNvSpPr>
          <p:nvPr>
            <p:custDataLst>
              <p:tags r:id="rId4"/>
            </p:custDataLst>
          </p:nvPr>
        </p:nvSpPr>
        <p:spPr bwMode="auto">
          <a:xfrm rot="1805303" flipH="1">
            <a:off x="1867023" y="3709719"/>
            <a:ext cx="781616" cy="673686"/>
          </a:xfrm>
          <a:prstGeom prst="triangle">
            <a:avLst>
              <a:gd name="adj" fmla="val 50000"/>
            </a:avLst>
          </a:prstGeom>
          <a:solidFill>
            <a:srgbClr val="EC7070">
              <a:lumMod val="40000"/>
              <a:lumOff val="60000"/>
            </a:srgbClr>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just" defTabSz="914400" eaLnBrk="1" fontAlgn="auto" latinLnBrk="0" hangingPunct="1">
              <a:lnSpc>
                <a:spcPct val="13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5" name="MH_Other_4">
            <a:extLst>
              <a:ext uri="{FF2B5EF4-FFF2-40B4-BE49-F238E27FC236}">
                <a16:creationId xmlns:a16="http://schemas.microsoft.com/office/drawing/2014/main" id="{7DF620D0-3415-42D9-89D8-3374CF1A9444}"/>
              </a:ext>
            </a:extLst>
          </p:cNvPr>
          <p:cNvSpPr>
            <a:spLocks/>
          </p:cNvSpPr>
          <p:nvPr>
            <p:custDataLst>
              <p:tags r:id="rId5"/>
            </p:custDataLst>
          </p:nvPr>
        </p:nvSpPr>
        <p:spPr bwMode="auto">
          <a:xfrm>
            <a:off x="1250783" y="3363302"/>
            <a:ext cx="1039253" cy="1195924"/>
          </a:xfrm>
          <a:custGeom>
            <a:avLst/>
            <a:gdLst>
              <a:gd name="T0" fmla="*/ 666 w 1030516"/>
              <a:gd name="T1" fmla="*/ 0 h 1186577"/>
              <a:gd name="T2" fmla="*/ 947884 w 1030516"/>
              <a:gd name="T3" fmla="*/ 542219 h 1186577"/>
              <a:gd name="T4" fmla="*/ 0 w 1030516"/>
              <a:gd name="T5" fmla="*/ 1091432 h 1186577"/>
              <a:gd name="T6" fmla="*/ 0 60000 65536"/>
              <a:gd name="T7" fmla="*/ 0 60000 65536"/>
              <a:gd name="T8" fmla="*/ 0 60000 65536"/>
              <a:gd name="T9" fmla="*/ 0 w 1030516"/>
              <a:gd name="T10" fmla="*/ 0 h 1186577"/>
              <a:gd name="T11" fmla="*/ 1030516 w 1030516"/>
              <a:gd name="T12" fmla="*/ 1186577 h 1186577"/>
            </a:gdLst>
            <a:ahLst/>
            <a:cxnLst>
              <a:cxn ang="T6">
                <a:pos x="T0" y="T1"/>
              </a:cxn>
              <a:cxn ang="T7">
                <a:pos x="T2" y="T3"/>
              </a:cxn>
              <a:cxn ang="T8">
                <a:pos x="T4" y="T5"/>
              </a:cxn>
            </a:cxnLst>
            <a:rect l="T9" t="T10" r="T11" b="T12"/>
            <a:pathLst>
              <a:path w="1030516" h="1186577">
                <a:moveTo>
                  <a:pt x="724" y="0"/>
                </a:moveTo>
                <a:lnTo>
                  <a:pt x="1030516" y="589487"/>
                </a:lnTo>
                <a:lnTo>
                  <a:pt x="0" y="1186577"/>
                </a:lnTo>
                <a:lnTo>
                  <a:pt x="724" y="0"/>
                </a:lnTo>
                <a:close/>
              </a:path>
            </a:pathLst>
          </a:custGeom>
          <a:solidFill>
            <a:srgbClr val="C1272D"/>
          </a:solidFill>
          <a:ln w="19050">
            <a:noFill/>
            <a:miter lim="800000"/>
            <a:headEnd/>
            <a:tailEnd/>
          </a:ln>
        </p:spPr>
        <p:txBody>
          <a:bodyPr rIns="43200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mn-lt"/>
                <a:ea typeface="+mn-ea"/>
                <a:cs typeface="+mn-ea"/>
                <a:sym typeface="+mn-lt"/>
              </a:rPr>
              <a:t>C</a:t>
            </a:r>
            <a:endParaRPr kumimoji="0" lang="zh-CN" altLang="en-US" sz="2800" b="0" i="0" u="none" strike="noStrike" kern="0" cap="none" spc="0" normalizeH="0" baseline="0" noProof="0" dirty="0">
              <a:ln>
                <a:noFill/>
              </a:ln>
              <a:solidFill>
                <a:srgbClr val="FFFFFF"/>
              </a:solidFill>
              <a:effectLst/>
              <a:uLnTx/>
              <a:uFillTx/>
              <a:latin typeface="+mn-lt"/>
              <a:ea typeface="+mn-ea"/>
              <a:cs typeface="+mn-ea"/>
              <a:sym typeface="+mn-lt"/>
            </a:endParaRPr>
          </a:p>
        </p:txBody>
      </p:sp>
      <p:sp>
        <p:nvSpPr>
          <p:cNvPr id="16" name="MH_SubTitle_3">
            <a:extLst>
              <a:ext uri="{FF2B5EF4-FFF2-40B4-BE49-F238E27FC236}">
                <a16:creationId xmlns:a16="http://schemas.microsoft.com/office/drawing/2014/main" id="{D8C9531D-81A0-4FFD-BB09-4E0D308864A9}"/>
              </a:ext>
            </a:extLst>
          </p:cNvPr>
          <p:cNvSpPr/>
          <p:nvPr>
            <p:custDataLst>
              <p:tags r:id="rId6"/>
            </p:custDataLst>
          </p:nvPr>
        </p:nvSpPr>
        <p:spPr>
          <a:xfrm>
            <a:off x="2485006" y="3720163"/>
            <a:ext cx="2480628" cy="1278073"/>
          </a:xfrm>
          <a:prstGeom prst="rect">
            <a:avLst/>
          </a:prstGeom>
          <a:solidFill>
            <a:srgbClr val="FFFFFF"/>
          </a:solidFill>
          <a:effectLst/>
        </p:spPr>
        <p:txBody>
          <a:bodyPr anchor="ctr"/>
          <a:lstStyle/>
          <a:p>
            <a:pPr marL="0" marR="0" lvl="0" indent="0" defTabSz="121917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tx1">
                    <a:lumMod val="75000"/>
                    <a:lumOff val="25000"/>
                  </a:schemeClr>
                </a:solidFill>
                <a:effectLst/>
                <a:uLnTx/>
                <a:uFillTx/>
                <a:cs typeface="+mn-ea"/>
                <a:sym typeface="+mn-lt"/>
              </a:rPr>
              <a:t>您的内容打在这里，或者通过复制您的文本后，在此框中选择粘贴。</a:t>
            </a:r>
          </a:p>
        </p:txBody>
      </p:sp>
      <p:sp>
        <p:nvSpPr>
          <p:cNvPr id="17" name="MH_Other_5">
            <a:extLst>
              <a:ext uri="{FF2B5EF4-FFF2-40B4-BE49-F238E27FC236}">
                <a16:creationId xmlns:a16="http://schemas.microsoft.com/office/drawing/2014/main" id="{CEB15DC1-E9C5-4ED9-B228-3380D3B80DFC}"/>
              </a:ext>
            </a:extLst>
          </p:cNvPr>
          <p:cNvSpPr>
            <a:spLocks noChangeArrowheads="1"/>
          </p:cNvSpPr>
          <p:nvPr>
            <p:custDataLst>
              <p:tags r:id="rId7"/>
            </p:custDataLst>
          </p:nvPr>
        </p:nvSpPr>
        <p:spPr bwMode="auto">
          <a:xfrm rot="1805303" flipH="1">
            <a:off x="7148032" y="2215290"/>
            <a:ext cx="781616" cy="673686"/>
          </a:xfrm>
          <a:prstGeom prst="triangle">
            <a:avLst>
              <a:gd name="adj" fmla="val 50000"/>
            </a:avLst>
          </a:prstGeom>
          <a:solidFill>
            <a:srgbClr val="FFC305">
              <a:lumMod val="40000"/>
              <a:lumOff val="60000"/>
            </a:srgbClr>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just" defTabSz="914400" eaLnBrk="1" fontAlgn="auto" latinLnBrk="0" hangingPunct="1">
              <a:lnSpc>
                <a:spcPct val="13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18" name="MH_Other_6">
            <a:extLst>
              <a:ext uri="{FF2B5EF4-FFF2-40B4-BE49-F238E27FC236}">
                <a16:creationId xmlns:a16="http://schemas.microsoft.com/office/drawing/2014/main" id="{78771170-D77C-4C45-9112-FEFEA0D6A6C4}"/>
              </a:ext>
            </a:extLst>
          </p:cNvPr>
          <p:cNvSpPr>
            <a:spLocks/>
          </p:cNvSpPr>
          <p:nvPr>
            <p:custDataLst>
              <p:tags r:id="rId8"/>
            </p:custDataLst>
          </p:nvPr>
        </p:nvSpPr>
        <p:spPr bwMode="auto">
          <a:xfrm>
            <a:off x="6533534" y="1868872"/>
            <a:ext cx="1039252" cy="1197665"/>
          </a:xfrm>
          <a:custGeom>
            <a:avLst/>
            <a:gdLst>
              <a:gd name="T0" fmla="*/ 477 w 1030516"/>
              <a:gd name="T1" fmla="*/ 0 h 1186577"/>
              <a:gd name="T2" fmla="*/ 678091 w 1030516"/>
              <a:gd name="T3" fmla="*/ 389224 h 1186577"/>
              <a:gd name="T4" fmla="*/ 0 w 1030516"/>
              <a:gd name="T5" fmla="*/ 783469 h 1186577"/>
              <a:gd name="T6" fmla="*/ 0 60000 65536"/>
              <a:gd name="T7" fmla="*/ 0 60000 65536"/>
              <a:gd name="T8" fmla="*/ 0 60000 65536"/>
              <a:gd name="T9" fmla="*/ 0 w 1030516"/>
              <a:gd name="T10" fmla="*/ 0 h 1186577"/>
              <a:gd name="T11" fmla="*/ 1030516 w 1030516"/>
              <a:gd name="T12" fmla="*/ 1186577 h 1186577"/>
            </a:gdLst>
            <a:ahLst/>
            <a:cxnLst>
              <a:cxn ang="T6">
                <a:pos x="T0" y="T1"/>
              </a:cxn>
              <a:cxn ang="T7">
                <a:pos x="T2" y="T3"/>
              </a:cxn>
              <a:cxn ang="T8">
                <a:pos x="T4" y="T5"/>
              </a:cxn>
            </a:cxnLst>
            <a:rect l="T9" t="T10" r="T11" b="T12"/>
            <a:pathLst>
              <a:path w="1030516" h="1186577">
                <a:moveTo>
                  <a:pt x="724" y="0"/>
                </a:moveTo>
                <a:lnTo>
                  <a:pt x="1030516" y="589487"/>
                </a:lnTo>
                <a:lnTo>
                  <a:pt x="0" y="1186577"/>
                </a:lnTo>
                <a:lnTo>
                  <a:pt x="724" y="0"/>
                </a:lnTo>
                <a:close/>
              </a:path>
            </a:pathLst>
          </a:custGeom>
          <a:solidFill>
            <a:srgbClr val="F97F08"/>
          </a:solidFill>
          <a:ln>
            <a:noFill/>
          </a:ln>
        </p:spPr>
        <p:txBody>
          <a:bodyPr rIns="432000" anchor="ctr"/>
          <a:lstStyle>
            <a:lvl1pPr>
              <a:defRPr>
                <a:solidFill>
                  <a:schemeClr val="tx1"/>
                </a:solidFill>
                <a:latin typeface="等线" pitchFamily="2" charset="-122"/>
                <a:ea typeface="等线" pitchFamily="2" charset="-122"/>
              </a:defRPr>
            </a:lvl1pPr>
            <a:lvl2pPr marL="742950" indent="-285750">
              <a:defRPr>
                <a:solidFill>
                  <a:schemeClr val="tx1"/>
                </a:solidFill>
                <a:latin typeface="等线" pitchFamily="2" charset="-122"/>
                <a:ea typeface="等线" pitchFamily="2" charset="-122"/>
              </a:defRPr>
            </a:lvl2pPr>
            <a:lvl3pPr marL="1143000" indent="-228600">
              <a:defRPr>
                <a:solidFill>
                  <a:schemeClr val="tx1"/>
                </a:solidFill>
                <a:latin typeface="等线" pitchFamily="2" charset="-122"/>
                <a:ea typeface="等线" pitchFamily="2" charset="-122"/>
              </a:defRPr>
            </a:lvl3pPr>
            <a:lvl4pPr marL="1600200" indent="-228600">
              <a:defRPr>
                <a:solidFill>
                  <a:schemeClr val="tx1"/>
                </a:solidFill>
                <a:latin typeface="等线" pitchFamily="2" charset="-122"/>
                <a:ea typeface="等线" pitchFamily="2" charset="-122"/>
              </a:defRPr>
            </a:lvl4pPr>
            <a:lvl5pPr marL="2057400" indent="-228600">
              <a:defRPr>
                <a:solidFill>
                  <a:schemeClr val="tx1"/>
                </a:solidFill>
                <a:latin typeface="等线" pitchFamily="2" charset="-122"/>
                <a:ea typeface="等线" pitchFamily="2" charset="-122"/>
              </a:defRPr>
            </a:lvl5pPr>
            <a:lvl6pPr marL="2514600" indent="-228600" eaLnBrk="0" fontAlgn="base" hangingPunct="0">
              <a:spcBef>
                <a:spcPct val="0"/>
              </a:spcBef>
              <a:spcAft>
                <a:spcPct val="0"/>
              </a:spcAft>
              <a:defRPr>
                <a:solidFill>
                  <a:schemeClr val="tx1"/>
                </a:solidFill>
                <a:latin typeface="等线" pitchFamily="2" charset="-122"/>
                <a:ea typeface="等线" pitchFamily="2" charset="-122"/>
              </a:defRPr>
            </a:lvl6pPr>
            <a:lvl7pPr marL="2971800" indent="-228600" eaLnBrk="0" fontAlgn="base" hangingPunct="0">
              <a:spcBef>
                <a:spcPct val="0"/>
              </a:spcBef>
              <a:spcAft>
                <a:spcPct val="0"/>
              </a:spcAft>
              <a:defRPr>
                <a:solidFill>
                  <a:schemeClr val="tx1"/>
                </a:solidFill>
                <a:latin typeface="等线" pitchFamily="2" charset="-122"/>
                <a:ea typeface="等线" pitchFamily="2" charset="-122"/>
              </a:defRPr>
            </a:lvl7pPr>
            <a:lvl8pPr marL="3429000" indent="-228600" eaLnBrk="0" fontAlgn="base" hangingPunct="0">
              <a:spcBef>
                <a:spcPct val="0"/>
              </a:spcBef>
              <a:spcAft>
                <a:spcPct val="0"/>
              </a:spcAft>
              <a:defRPr>
                <a:solidFill>
                  <a:schemeClr val="tx1"/>
                </a:solidFill>
                <a:latin typeface="等线" pitchFamily="2" charset="-122"/>
                <a:ea typeface="等线" pitchFamily="2" charset="-122"/>
              </a:defRPr>
            </a:lvl8pPr>
            <a:lvl9pPr marL="3886200" indent="-228600" eaLnBrk="0" fontAlgn="base" hangingPunct="0">
              <a:spcBef>
                <a:spcPct val="0"/>
              </a:spcBef>
              <a:spcAft>
                <a:spcPct val="0"/>
              </a:spcAft>
              <a:defRPr>
                <a:solidFill>
                  <a:schemeClr val="tx1"/>
                </a:solidFill>
                <a:latin typeface="等线" pitchFamily="2" charset="-122"/>
                <a:ea typeface="等线"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mn-lt"/>
                <a:ea typeface="+mn-ea"/>
                <a:cs typeface="+mn-ea"/>
                <a:sym typeface="+mn-lt"/>
              </a:rPr>
              <a:t>B</a:t>
            </a:r>
            <a:endParaRPr kumimoji="0" lang="zh-CN" altLang="en-US" sz="2800" b="0" i="0" u="none" strike="noStrike" kern="0" cap="none" spc="0" normalizeH="0" baseline="0" noProof="0" dirty="0">
              <a:ln>
                <a:noFill/>
              </a:ln>
              <a:solidFill>
                <a:srgbClr val="FFFFFF"/>
              </a:solidFill>
              <a:effectLst/>
              <a:uLnTx/>
              <a:uFillTx/>
              <a:latin typeface="+mn-lt"/>
              <a:ea typeface="+mn-ea"/>
              <a:cs typeface="+mn-ea"/>
              <a:sym typeface="+mn-lt"/>
            </a:endParaRPr>
          </a:p>
        </p:txBody>
      </p:sp>
      <p:sp>
        <p:nvSpPr>
          <p:cNvPr id="19" name="MH_SubTitle_2">
            <a:extLst>
              <a:ext uri="{FF2B5EF4-FFF2-40B4-BE49-F238E27FC236}">
                <a16:creationId xmlns:a16="http://schemas.microsoft.com/office/drawing/2014/main" id="{946D2ADE-EAB9-45A9-B4FB-337663FB97E3}"/>
              </a:ext>
            </a:extLst>
          </p:cNvPr>
          <p:cNvSpPr/>
          <p:nvPr>
            <p:custDataLst>
              <p:tags r:id="rId9"/>
            </p:custDataLst>
          </p:nvPr>
        </p:nvSpPr>
        <p:spPr>
          <a:xfrm>
            <a:off x="7766014" y="2227475"/>
            <a:ext cx="2480628" cy="1173000"/>
          </a:xfrm>
          <a:prstGeom prst="rect">
            <a:avLst/>
          </a:prstGeom>
          <a:solidFill>
            <a:srgbClr val="FFFFFF"/>
          </a:solidFill>
          <a:effectLst/>
        </p:spPr>
        <p:txBody>
          <a:bodyPr anchor="ctr"/>
          <a:lstStyle/>
          <a:p>
            <a:pPr marL="0" marR="0" lvl="0" indent="0" defTabSz="121917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tx1">
                    <a:lumMod val="75000"/>
                    <a:lumOff val="25000"/>
                  </a:schemeClr>
                </a:solidFill>
                <a:effectLst/>
                <a:uLnTx/>
                <a:uFillTx/>
                <a:cs typeface="+mn-ea"/>
                <a:sym typeface="+mn-lt"/>
              </a:rPr>
              <a:t>您的内容打在这里，或者通过复制您的文本后，在此框中选择粘贴。</a:t>
            </a:r>
          </a:p>
        </p:txBody>
      </p:sp>
      <p:sp>
        <p:nvSpPr>
          <p:cNvPr id="20" name="MH_Other_7">
            <a:extLst>
              <a:ext uri="{FF2B5EF4-FFF2-40B4-BE49-F238E27FC236}">
                <a16:creationId xmlns:a16="http://schemas.microsoft.com/office/drawing/2014/main" id="{B7A72D09-3B40-46D4-B259-4D1D23775095}"/>
              </a:ext>
            </a:extLst>
          </p:cNvPr>
          <p:cNvSpPr>
            <a:spLocks noChangeArrowheads="1"/>
          </p:cNvSpPr>
          <p:nvPr>
            <p:custDataLst>
              <p:tags r:id="rId10"/>
            </p:custDataLst>
          </p:nvPr>
        </p:nvSpPr>
        <p:spPr bwMode="auto">
          <a:xfrm rot="1805303" flipH="1">
            <a:off x="7494451" y="3905598"/>
            <a:ext cx="781615" cy="675427"/>
          </a:xfrm>
          <a:prstGeom prst="triangle">
            <a:avLst>
              <a:gd name="adj" fmla="val 50000"/>
            </a:avLst>
          </a:prstGeom>
          <a:solidFill>
            <a:srgbClr val="A5CB01">
              <a:lumMod val="40000"/>
              <a:lumOff val="60000"/>
            </a:srgbClr>
          </a:solidFill>
          <a:ln>
            <a:noFill/>
          </a:ln>
        </p:spPr>
        <p:txBody>
          <a:bodyPr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just" defTabSz="914400" eaLnBrk="1" fontAlgn="auto" latinLnBrk="0" hangingPunct="1">
              <a:lnSpc>
                <a:spcPct val="13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mn-lt"/>
              <a:ea typeface="+mn-ea"/>
              <a:cs typeface="+mn-ea"/>
              <a:sym typeface="+mn-lt"/>
            </a:endParaRPr>
          </a:p>
        </p:txBody>
      </p:sp>
      <p:sp>
        <p:nvSpPr>
          <p:cNvPr id="21" name="MH_Other_8">
            <a:extLst>
              <a:ext uri="{FF2B5EF4-FFF2-40B4-BE49-F238E27FC236}">
                <a16:creationId xmlns:a16="http://schemas.microsoft.com/office/drawing/2014/main" id="{BB0C9060-0198-4C01-82CD-2B4B3987ACDD}"/>
              </a:ext>
            </a:extLst>
          </p:cNvPr>
          <p:cNvSpPr>
            <a:spLocks/>
          </p:cNvSpPr>
          <p:nvPr>
            <p:custDataLst>
              <p:tags r:id="rId11"/>
            </p:custDataLst>
          </p:nvPr>
        </p:nvSpPr>
        <p:spPr bwMode="auto">
          <a:xfrm>
            <a:off x="6879950" y="3559181"/>
            <a:ext cx="1039253" cy="1197665"/>
          </a:xfrm>
          <a:custGeom>
            <a:avLst/>
            <a:gdLst>
              <a:gd name="T0" fmla="*/ 666 w 1030516"/>
              <a:gd name="T1" fmla="*/ 0 h 1186577"/>
              <a:gd name="T2" fmla="*/ 947884 w 1030516"/>
              <a:gd name="T3" fmla="*/ 542219 h 1186577"/>
              <a:gd name="T4" fmla="*/ 0 w 1030516"/>
              <a:gd name="T5" fmla="*/ 1091432 h 1186577"/>
              <a:gd name="T6" fmla="*/ 0 60000 65536"/>
              <a:gd name="T7" fmla="*/ 0 60000 65536"/>
              <a:gd name="T8" fmla="*/ 0 60000 65536"/>
              <a:gd name="T9" fmla="*/ 0 w 1030516"/>
              <a:gd name="T10" fmla="*/ 0 h 1186577"/>
              <a:gd name="T11" fmla="*/ 1030516 w 1030516"/>
              <a:gd name="T12" fmla="*/ 1186577 h 1186577"/>
            </a:gdLst>
            <a:ahLst/>
            <a:cxnLst>
              <a:cxn ang="T6">
                <a:pos x="T0" y="T1"/>
              </a:cxn>
              <a:cxn ang="T7">
                <a:pos x="T2" y="T3"/>
              </a:cxn>
              <a:cxn ang="T8">
                <a:pos x="T4" y="T5"/>
              </a:cxn>
            </a:cxnLst>
            <a:rect l="T9" t="T10" r="T11" b="T12"/>
            <a:pathLst>
              <a:path w="1030516" h="1186577">
                <a:moveTo>
                  <a:pt x="724" y="0"/>
                </a:moveTo>
                <a:lnTo>
                  <a:pt x="1030516" y="589487"/>
                </a:lnTo>
                <a:lnTo>
                  <a:pt x="0" y="1186577"/>
                </a:lnTo>
                <a:lnTo>
                  <a:pt x="724" y="0"/>
                </a:lnTo>
                <a:close/>
              </a:path>
            </a:pathLst>
          </a:custGeom>
          <a:solidFill>
            <a:srgbClr val="00B050"/>
          </a:solidFill>
          <a:ln w="19050">
            <a:noFill/>
            <a:miter lim="800000"/>
            <a:headEnd/>
            <a:tailEnd/>
          </a:ln>
        </p:spPr>
        <p:txBody>
          <a:bodyPr rIns="432000" anchor="ct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fontAlgn="base">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srgbClr val="FFFFFF"/>
                </a:solidFill>
                <a:effectLst/>
                <a:uLnTx/>
                <a:uFillTx/>
                <a:latin typeface="+mn-lt"/>
                <a:ea typeface="+mn-ea"/>
                <a:cs typeface="+mn-ea"/>
                <a:sym typeface="+mn-lt"/>
              </a:rPr>
              <a:t>C</a:t>
            </a:r>
            <a:endParaRPr kumimoji="0" lang="zh-CN" altLang="en-US" sz="2800" b="0" i="0" u="none" strike="noStrike" kern="0" cap="none" spc="0" normalizeH="0" baseline="0" noProof="0" dirty="0">
              <a:ln>
                <a:noFill/>
              </a:ln>
              <a:solidFill>
                <a:srgbClr val="FFFFFF"/>
              </a:solidFill>
              <a:effectLst/>
              <a:uLnTx/>
              <a:uFillTx/>
              <a:latin typeface="+mn-lt"/>
              <a:ea typeface="+mn-ea"/>
              <a:cs typeface="+mn-ea"/>
              <a:sym typeface="+mn-lt"/>
            </a:endParaRPr>
          </a:p>
        </p:txBody>
      </p:sp>
      <p:sp>
        <p:nvSpPr>
          <p:cNvPr id="22" name="MH_SubTitle_4">
            <a:extLst>
              <a:ext uri="{FF2B5EF4-FFF2-40B4-BE49-F238E27FC236}">
                <a16:creationId xmlns:a16="http://schemas.microsoft.com/office/drawing/2014/main" id="{E9D1970D-DE36-4597-A9D6-EF460B807279}"/>
              </a:ext>
            </a:extLst>
          </p:cNvPr>
          <p:cNvSpPr/>
          <p:nvPr>
            <p:custDataLst>
              <p:tags r:id="rId12"/>
            </p:custDataLst>
          </p:nvPr>
        </p:nvSpPr>
        <p:spPr>
          <a:xfrm>
            <a:off x="8112430" y="3917784"/>
            <a:ext cx="2480629" cy="1168363"/>
          </a:xfrm>
          <a:prstGeom prst="rect">
            <a:avLst/>
          </a:prstGeom>
          <a:solidFill>
            <a:srgbClr val="FFFFFF"/>
          </a:solidFill>
          <a:effectLst/>
        </p:spPr>
        <p:txBody>
          <a:bodyPr anchor="ctr"/>
          <a:lstStyle/>
          <a:p>
            <a:pPr marL="0" marR="0" lvl="0" indent="0" defTabSz="121917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chemeClr val="tx1">
                    <a:lumMod val="75000"/>
                    <a:lumOff val="25000"/>
                  </a:schemeClr>
                </a:solidFill>
                <a:effectLst/>
                <a:uLnTx/>
                <a:uFillTx/>
                <a:cs typeface="+mn-ea"/>
                <a:sym typeface="+mn-lt"/>
              </a:rPr>
              <a:t>您的内容打在这里，或者通过复制您的文本后，在此框中选择粘贴。</a:t>
            </a:r>
          </a:p>
        </p:txBody>
      </p:sp>
      <p:grpSp>
        <p:nvGrpSpPr>
          <p:cNvPr id="23" name="组合 22">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24" name="文本框 23">
              <a:extLst>
                <a:ext uri="{FF2B5EF4-FFF2-40B4-BE49-F238E27FC236}">
                  <a16:creationId xmlns:a16="http://schemas.microsoft.com/office/drawing/2014/main" id="{42984D6C-6F6D-430F-931D-62833EA338C1}"/>
                </a:ext>
              </a:extLst>
            </p:cNvPr>
            <p:cNvSpPr txBox="1"/>
            <p:nvPr/>
          </p:nvSpPr>
          <p:spPr>
            <a:xfrm>
              <a:off x="4157006" y="500079"/>
              <a:ext cx="3877986"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新学期安全教育问题</a:t>
              </a:r>
            </a:p>
          </p:txBody>
        </p:sp>
        <p:sp>
          <p:nvSpPr>
            <p:cNvPr id="25" name="文本框 24">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1173082153"/>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750"/>
                                        <p:tgtEl>
                                          <p:spTgt spid="12"/>
                                        </p:tgtEl>
                                      </p:cBhvr>
                                    </p:animEffect>
                                    <p:anim calcmode="lin" valueType="num">
                                      <p:cBhvr>
                                        <p:cTn id="8" dur="750" fill="hold"/>
                                        <p:tgtEl>
                                          <p:spTgt spid="12"/>
                                        </p:tgtEl>
                                        <p:attrNameLst>
                                          <p:attrName>ppt_x</p:attrName>
                                        </p:attrNameLst>
                                      </p:cBhvr>
                                      <p:tavLst>
                                        <p:tav tm="0">
                                          <p:val>
                                            <p:strVal val="#ppt_x"/>
                                          </p:val>
                                        </p:tav>
                                        <p:tav tm="100000">
                                          <p:val>
                                            <p:strVal val="#ppt_x"/>
                                          </p:val>
                                        </p:tav>
                                      </p:tavLst>
                                    </p:anim>
                                    <p:anim calcmode="lin" valueType="num">
                                      <p:cBhvr>
                                        <p:cTn id="9" dur="750" fill="hold"/>
                                        <p:tgtEl>
                                          <p:spTgt spid="12"/>
                                        </p:tgtEl>
                                        <p:attrNameLst>
                                          <p:attrName>ppt_y</p:attrName>
                                        </p:attrNameLst>
                                      </p:cBhvr>
                                      <p:tavLst>
                                        <p:tav tm="0">
                                          <p:val>
                                            <p:strVal val="#ppt_y+.1"/>
                                          </p:val>
                                        </p:tav>
                                        <p:tav tm="100000">
                                          <p:val>
                                            <p:strVal val="#ppt_y"/>
                                          </p:val>
                                        </p:tav>
                                      </p:tavLst>
                                    </p:anim>
                                  </p:childTnLst>
                                </p:cTn>
                              </p:par>
                              <p:par>
                                <p:cTn id="10" presetID="22" presetClass="entr" presetSubtype="8" fill="hold" grpId="0"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600"/>
                                        <p:tgtEl>
                                          <p:spTgt spid="11"/>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750"/>
                                        <p:tgtEl>
                                          <p:spTgt spid="18"/>
                                        </p:tgtEl>
                                      </p:cBhvr>
                                    </p:animEffect>
                                    <p:anim calcmode="lin" valueType="num">
                                      <p:cBhvr>
                                        <p:cTn id="16" dur="750" fill="hold"/>
                                        <p:tgtEl>
                                          <p:spTgt spid="18"/>
                                        </p:tgtEl>
                                        <p:attrNameLst>
                                          <p:attrName>ppt_x</p:attrName>
                                        </p:attrNameLst>
                                      </p:cBhvr>
                                      <p:tavLst>
                                        <p:tav tm="0">
                                          <p:val>
                                            <p:strVal val="#ppt_x"/>
                                          </p:val>
                                        </p:tav>
                                        <p:tav tm="100000">
                                          <p:val>
                                            <p:strVal val="#ppt_x"/>
                                          </p:val>
                                        </p:tav>
                                      </p:tavLst>
                                    </p:anim>
                                    <p:anim calcmode="lin" valueType="num">
                                      <p:cBhvr>
                                        <p:cTn id="17" dur="750" fill="hold"/>
                                        <p:tgtEl>
                                          <p:spTgt spid="18"/>
                                        </p:tgtEl>
                                        <p:attrNameLst>
                                          <p:attrName>ppt_y</p:attrName>
                                        </p:attrNameLst>
                                      </p:cBhvr>
                                      <p:tavLst>
                                        <p:tav tm="0">
                                          <p:val>
                                            <p:strVal val="#ppt_y+.1"/>
                                          </p:val>
                                        </p:tav>
                                        <p:tav tm="100000">
                                          <p:val>
                                            <p:strVal val="#ppt_y"/>
                                          </p:val>
                                        </p:tav>
                                      </p:tavLst>
                                    </p:anim>
                                  </p:childTnLst>
                                </p:cTn>
                              </p:par>
                              <p:par>
                                <p:cTn id="18" presetID="22" presetClass="entr" presetSubtype="8" fill="hold" grpId="0" nodeType="withEffect">
                                  <p:stCondLst>
                                    <p:cond delay="25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600"/>
                                        <p:tgtEl>
                                          <p:spTgt spid="17"/>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750"/>
                                        <p:tgtEl>
                                          <p:spTgt spid="15"/>
                                        </p:tgtEl>
                                      </p:cBhvr>
                                    </p:animEffect>
                                    <p:anim calcmode="lin" valueType="num">
                                      <p:cBhvr>
                                        <p:cTn id="24" dur="750" fill="hold"/>
                                        <p:tgtEl>
                                          <p:spTgt spid="15"/>
                                        </p:tgtEl>
                                        <p:attrNameLst>
                                          <p:attrName>ppt_x</p:attrName>
                                        </p:attrNameLst>
                                      </p:cBhvr>
                                      <p:tavLst>
                                        <p:tav tm="0">
                                          <p:val>
                                            <p:strVal val="#ppt_x"/>
                                          </p:val>
                                        </p:tav>
                                        <p:tav tm="100000">
                                          <p:val>
                                            <p:strVal val="#ppt_x"/>
                                          </p:val>
                                        </p:tav>
                                      </p:tavLst>
                                    </p:anim>
                                    <p:anim calcmode="lin" valueType="num">
                                      <p:cBhvr>
                                        <p:cTn id="25" dur="750" fill="hold"/>
                                        <p:tgtEl>
                                          <p:spTgt spid="15"/>
                                        </p:tgtEl>
                                        <p:attrNameLst>
                                          <p:attrName>ppt_y</p:attrName>
                                        </p:attrNameLst>
                                      </p:cBhvr>
                                      <p:tavLst>
                                        <p:tav tm="0">
                                          <p:val>
                                            <p:strVal val="#ppt_y+.1"/>
                                          </p:val>
                                        </p:tav>
                                        <p:tav tm="100000">
                                          <p:val>
                                            <p:strVal val="#ppt_y"/>
                                          </p:val>
                                        </p:tav>
                                      </p:tavLst>
                                    </p:anim>
                                  </p:childTnLst>
                                </p:cTn>
                              </p:par>
                              <p:par>
                                <p:cTn id="26" presetID="22" presetClass="entr" presetSubtype="8" fill="hold" grpId="0" nodeType="with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600"/>
                                        <p:tgtEl>
                                          <p:spTgt spid="14"/>
                                        </p:tgtEl>
                                      </p:cBhvr>
                                    </p:animEffect>
                                  </p:childTnLst>
                                </p:cTn>
                              </p:par>
                              <p:par>
                                <p:cTn id="29" presetID="42"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750"/>
                                        <p:tgtEl>
                                          <p:spTgt spid="21"/>
                                        </p:tgtEl>
                                      </p:cBhvr>
                                    </p:animEffect>
                                    <p:anim calcmode="lin" valueType="num">
                                      <p:cBhvr>
                                        <p:cTn id="32" dur="750" fill="hold"/>
                                        <p:tgtEl>
                                          <p:spTgt spid="21"/>
                                        </p:tgtEl>
                                        <p:attrNameLst>
                                          <p:attrName>ppt_x</p:attrName>
                                        </p:attrNameLst>
                                      </p:cBhvr>
                                      <p:tavLst>
                                        <p:tav tm="0">
                                          <p:val>
                                            <p:strVal val="#ppt_x"/>
                                          </p:val>
                                        </p:tav>
                                        <p:tav tm="100000">
                                          <p:val>
                                            <p:strVal val="#ppt_x"/>
                                          </p:val>
                                        </p:tav>
                                      </p:tavLst>
                                    </p:anim>
                                    <p:anim calcmode="lin" valueType="num">
                                      <p:cBhvr>
                                        <p:cTn id="33" dur="750" fill="hold"/>
                                        <p:tgtEl>
                                          <p:spTgt spid="21"/>
                                        </p:tgtEl>
                                        <p:attrNameLst>
                                          <p:attrName>ppt_y</p:attrName>
                                        </p:attrNameLst>
                                      </p:cBhvr>
                                      <p:tavLst>
                                        <p:tav tm="0">
                                          <p:val>
                                            <p:strVal val="#ppt_y+.1"/>
                                          </p:val>
                                        </p:tav>
                                        <p:tav tm="100000">
                                          <p:val>
                                            <p:strVal val="#ppt_y"/>
                                          </p:val>
                                        </p:tav>
                                      </p:tavLst>
                                    </p:anim>
                                  </p:childTnLst>
                                </p:cTn>
                              </p:par>
                              <p:par>
                                <p:cTn id="34" presetID="22" presetClass="entr" presetSubtype="8" fill="hold" grpId="0" nodeType="withEffect">
                                  <p:stCondLst>
                                    <p:cond delay="250"/>
                                  </p:stCondLst>
                                  <p:childTnLst>
                                    <p:set>
                                      <p:cBhvr>
                                        <p:cTn id="35" dur="1" fill="hold">
                                          <p:stCondLst>
                                            <p:cond delay="0"/>
                                          </p:stCondLst>
                                        </p:cTn>
                                        <p:tgtEl>
                                          <p:spTgt spid="20"/>
                                        </p:tgtEl>
                                        <p:attrNameLst>
                                          <p:attrName>style.visibility</p:attrName>
                                        </p:attrNameLst>
                                      </p:cBhvr>
                                      <p:to>
                                        <p:strVal val="visible"/>
                                      </p:to>
                                    </p:set>
                                    <p:animEffect transition="in" filter="wipe(left)">
                                      <p:cBhvr>
                                        <p:cTn id="36" dur="600"/>
                                        <p:tgtEl>
                                          <p:spTgt spid="20"/>
                                        </p:tgtEl>
                                      </p:cBhvr>
                                    </p:animEffect>
                                  </p:childTnLst>
                                </p:cTn>
                              </p:par>
                            </p:childTnLst>
                          </p:cTn>
                        </p:par>
                        <p:par>
                          <p:cTn id="37" fill="hold">
                            <p:stCondLst>
                              <p:cond delay="850"/>
                            </p:stCondLst>
                            <p:childTnLst>
                              <p:par>
                                <p:cTn id="38" presetID="14" presetClass="entr" presetSubtype="1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randombar(horizontal)">
                                      <p:cBhvr>
                                        <p:cTn id="40" dur="750"/>
                                        <p:tgtEl>
                                          <p:spTgt spid="1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750"/>
                                        <p:tgtEl>
                                          <p:spTgt spid="1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randombar(horizontal)">
                                      <p:cBhvr>
                                        <p:cTn id="46" dur="750"/>
                                        <p:tgtEl>
                                          <p:spTgt spid="19"/>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randombar(horizontal)">
                                      <p:cBhvr>
                                        <p:cTn id="49"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MH_SubTitle_1">
            <a:extLst>
              <a:ext uri="{FF2B5EF4-FFF2-40B4-BE49-F238E27FC236}">
                <a16:creationId xmlns:a16="http://schemas.microsoft.com/office/drawing/2014/main" id="{0BCB62A5-35AB-4D42-AE7F-A3836E77F6E2}"/>
              </a:ext>
            </a:extLst>
          </p:cNvPr>
          <p:cNvSpPr/>
          <p:nvPr>
            <p:custDataLst>
              <p:tags r:id="rId1"/>
            </p:custDataLst>
          </p:nvPr>
        </p:nvSpPr>
        <p:spPr>
          <a:xfrm>
            <a:off x="3628373" y="3480179"/>
            <a:ext cx="2235902" cy="869140"/>
          </a:xfrm>
          <a:prstGeom prst="rect">
            <a:avLst/>
          </a:prstGeom>
          <a:noFill/>
          <a:ln w="28575">
            <a:noFill/>
          </a:ln>
          <a:effectLst>
            <a:outerShdw blurRad="63500" sx="102000" sy="102000" algn="ctr" rotWithShape="0">
              <a:prstClr val="black">
                <a:alpha val="40000"/>
              </a:prstClr>
            </a:outerShdw>
          </a:effectLst>
        </p:spPr>
        <p:txBody>
          <a:bodyPr lIns="108000" tIns="576000" rIns="108000" bIns="0" anchor="ctr">
            <a:normAutofit lnSpcReduction="10000"/>
          </a:bodyPr>
          <a:lstStyle/>
          <a:p>
            <a:pPr algn="ctr">
              <a:defRPr/>
            </a:pPr>
            <a:endParaRPr lang="da-DK" altLang="zh-CN" sz="2000" dirty="0">
              <a:solidFill>
                <a:srgbClr val="FFFFFF"/>
              </a:solidFill>
              <a:cs typeface="+mn-ea"/>
              <a:sym typeface="+mn-lt"/>
            </a:endParaRPr>
          </a:p>
        </p:txBody>
      </p:sp>
      <p:grpSp>
        <p:nvGrpSpPr>
          <p:cNvPr id="36" name="组合 35">
            <a:extLst>
              <a:ext uri="{FF2B5EF4-FFF2-40B4-BE49-F238E27FC236}">
                <a16:creationId xmlns:a16="http://schemas.microsoft.com/office/drawing/2014/main" id="{6E0A2332-C92D-4593-887D-9521307E9012}"/>
              </a:ext>
            </a:extLst>
          </p:cNvPr>
          <p:cNvGrpSpPr/>
          <p:nvPr/>
        </p:nvGrpSpPr>
        <p:grpSpPr>
          <a:xfrm>
            <a:off x="8814546" y="6023766"/>
            <a:ext cx="2590800" cy="209550"/>
            <a:chOff x="9345013" y="5765416"/>
            <a:chExt cx="2590800" cy="209550"/>
          </a:xfrm>
        </p:grpSpPr>
        <p:cxnSp>
          <p:nvCxnSpPr>
            <p:cNvPr id="37" name="MH_Other_8">
              <a:extLst>
                <a:ext uri="{FF2B5EF4-FFF2-40B4-BE49-F238E27FC236}">
                  <a16:creationId xmlns:a16="http://schemas.microsoft.com/office/drawing/2014/main" id="{E70D4009-F869-434D-9F4D-5E1D1D836B8D}"/>
                </a:ext>
              </a:extLst>
            </p:cNvPr>
            <p:cNvCxnSpPr/>
            <p:nvPr>
              <p:custDataLst>
                <p:tags r:id="rId3"/>
              </p:custDataLst>
            </p:nvPr>
          </p:nvCxnSpPr>
          <p:spPr>
            <a:xfrm flipH="1">
              <a:off x="9345013" y="5974966"/>
              <a:ext cx="2590800" cy="0"/>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8" name="MH_Other_9">
              <a:extLst>
                <a:ext uri="{FF2B5EF4-FFF2-40B4-BE49-F238E27FC236}">
                  <a16:creationId xmlns:a16="http://schemas.microsoft.com/office/drawing/2014/main" id="{A4CD93E9-07CB-4985-864F-7905C9D24290}"/>
                </a:ext>
              </a:extLst>
            </p:cNvPr>
            <p:cNvCxnSpPr/>
            <p:nvPr>
              <p:custDataLst>
                <p:tags r:id="rId4"/>
              </p:custDataLst>
            </p:nvPr>
          </p:nvCxnSpPr>
          <p:spPr>
            <a:xfrm flipH="1">
              <a:off x="9987951" y="5870191"/>
              <a:ext cx="1947862" cy="0"/>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39" name="MH_Other_10">
              <a:extLst>
                <a:ext uri="{FF2B5EF4-FFF2-40B4-BE49-F238E27FC236}">
                  <a16:creationId xmlns:a16="http://schemas.microsoft.com/office/drawing/2014/main" id="{08FF5725-CB09-409F-91F7-F3F1A2DFF4A1}"/>
                </a:ext>
              </a:extLst>
            </p:cNvPr>
            <p:cNvCxnSpPr/>
            <p:nvPr>
              <p:custDataLst>
                <p:tags r:id="rId5"/>
              </p:custDataLst>
            </p:nvPr>
          </p:nvCxnSpPr>
          <p:spPr>
            <a:xfrm flipH="1">
              <a:off x="10559451" y="5765416"/>
              <a:ext cx="1376362" cy="0"/>
            </a:xfrm>
            <a:prstGeom prst="line">
              <a:avLst/>
            </a:prstGeom>
            <a:ln w="6350">
              <a:solidFill>
                <a:srgbClr val="D9D9D9"/>
              </a:solidFill>
            </a:ln>
          </p:spPr>
          <p:style>
            <a:lnRef idx="1">
              <a:schemeClr val="accent1"/>
            </a:lnRef>
            <a:fillRef idx="0">
              <a:schemeClr val="accent1"/>
            </a:fillRef>
            <a:effectRef idx="0">
              <a:schemeClr val="accent1"/>
            </a:effectRef>
            <a:fontRef idx="minor">
              <a:schemeClr val="tx1"/>
            </a:fontRef>
          </p:style>
        </p:cxnSp>
      </p:grpSp>
      <p:pic>
        <p:nvPicPr>
          <p:cNvPr id="40" name="图片 39">
            <a:extLst>
              <a:ext uri="{FF2B5EF4-FFF2-40B4-BE49-F238E27FC236}">
                <a16:creationId xmlns:a16="http://schemas.microsoft.com/office/drawing/2014/main" id="{41B90F01-A1BA-4C6D-9F03-681A39AB1CFC}"/>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flipH="1">
            <a:off x="571219" y="2670385"/>
            <a:ext cx="2411439" cy="3102153"/>
          </a:xfrm>
          <a:prstGeom prst="rect">
            <a:avLst/>
          </a:prstGeom>
          <a:effectLst>
            <a:outerShdw blurRad="50800" dist="38100" dir="5400000" algn="t" rotWithShape="0">
              <a:prstClr val="black">
                <a:alpha val="40000"/>
              </a:prstClr>
            </a:outerShdw>
          </a:effectLst>
        </p:spPr>
      </p:pic>
      <p:grpSp>
        <p:nvGrpSpPr>
          <p:cNvPr id="22" name="组合 21">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32" name="文本框 31">
              <a:extLst>
                <a:ext uri="{FF2B5EF4-FFF2-40B4-BE49-F238E27FC236}">
                  <a16:creationId xmlns:a16="http://schemas.microsoft.com/office/drawing/2014/main" id="{42984D6C-6F6D-430F-931D-62833EA338C1}"/>
                </a:ext>
              </a:extLst>
            </p:cNvPr>
            <p:cNvSpPr txBox="1"/>
            <p:nvPr/>
          </p:nvSpPr>
          <p:spPr>
            <a:xfrm>
              <a:off x="4157006" y="500079"/>
              <a:ext cx="3877986"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新学期安全教育问题</a:t>
              </a:r>
            </a:p>
          </p:txBody>
        </p:sp>
        <p:sp>
          <p:nvSpPr>
            <p:cNvPr id="33" name="文本框 32">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grpSp>
        <p:nvGrpSpPr>
          <p:cNvPr id="4" name="组合 3"/>
          <p:cNvGrpSpPr/>
          <p:nvPr/>
        </p:nvGrpSpPr>
        <p:grpSpPr>
          <a:xfrm>
            <a:off x="3127037" y="1706808"/>
            <a:ext cx="2968962" cy="2968962"/>
            <a:chOff x="3168506" y="1881486"/>
            <a:chExt cx="2968962" cy="2968962"/>
          </a:xfrm>
        </p:grpSpPr>
        <p:pic>
          <p:nvPicPr>
            <p:cNvPr id="2" name="图片 1"/>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168506" y="1881486"/>
              <a:ext cx="2968962" cy="2968962"/>
            </a:xfrm>
            <a:prstGeom prst="rect">
              <a:avLst/>
            </a:prstGeom>
          </p:spPr>
        </p:pic>
        <p:sp>
          <p:nvSpPr>
            <p:cNvPr id="3" name="矩形 2"/>
            <p:cNvSpPr/>
            <p:nvPr/>
          </p:nvSpPr>
          <p:spPr>
            <a:xfrm>
              <a:off x="3928064" y="2885323"/>
              <a:ext cx="954107" cy="961289"/>
            </a:xfrm>
            <a:prstGeom prst="rect">
              <a:avLst/>
            </a:prstGeom>
          </p:spPr>
          <p:txBody>
            <a:bodyPr wrap="none">
              <a:spAutoFit/>
            </a:bodyPr>
            <a:lstStyle/>
            <a:p>
              <a:pPr>
                <a:lnSpc>
                  <a:spcPct val="150000"/>
                </a:lnSpc>
                <a:defRPr/>
              </a:pPr>
              <a:r>
                <a:rPr lang="zh-CN" altLang="en-US" sz="2000" dirty="0">
                  <a:solidFill>
                    <a:srgbClr val="FFFFFF"/>
                  </a:solidFill>
                  <a:cs typeface="+mn-ea"/>
                  <a:sym typeface="+mn-lt"/>
                </a:rPr>
                <a:t>添加</a:t>
              </a:r>
              <a:endParaRPr lang="en-US" altLang="zh-CN" sz="2000" dirty="0">
                <a:solidFill>
                  <a:srgbClr val="FFFFFF"/>
                </a:solidFill>
                <a:cs typeface="+mn-ea"/>
                <a:sym typeface="+mn-lt"/>
              </a:endParaRPr>
            </a:p>
            <a:p>
              <a:pPr>
                <a:lnSpc>
                  <a:spcPct val="150000"/>
                </a:lnSpc>
                <a:defRPr/>
              </a:pPr>
              <a:r>
                <a:rPr lang="zh-CN" altLang="en-US" sz="2000" dirty="0">
                  <a:solidFill>
                    <a:srgbClr val="FFFFFF"/>
                  </a:solidFill>
                  <a:cs typeface="+mn-ea"/>
                  <a:sym typeface="+mn-lt"/>
                </a:rPr>
                <a:t>关键字</a:t>
              </a:r>
              <a:endParaRPr lang="da-DK" altLang="zh-CN" sz="2000" dirty="0">
                <a:solidFill>
                  <a:srgbClr val="FFFFFF"/>
                </a:solidFill>
                <a:cs typeface="+mn-ea"/>
                <a:sym typeface="+mn-lt"/>
              </a:endParaRPr>
            </a:p>
          </p:txBody>
        </p:sp>
      </p:grpSp>
      <p:grpSp>
        <p:nvGrpSpPr>
          <p:cNvPr id="42" name="组合 41"/>
          <p:cNvGrpSpPr/>
          <p:nvPr/>
        </p:nvGrpSpPr>
        <p:grpSpPr>
          <a:xfrm>
            <a:off x="6271526" y="1706808"/>
            <a:ext cx="2968962" cy="2968962"/>
            <a:chOff x="3168506" y="1881486"/>
            <a:chExt cx="2968962" cy="2968962"/>
          </a:xfrm>
        </p:grpSpPr>
        <p:pic>
          <p:nvPicPr>
            <p:cNvPr id="43" name="图片 42"/>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168506" y="1881486"/>
              <a:ext cx="2968962" cy="2968962"/>
            </a:xfrm>
            <a:prstGeom prst="rect">
              <a:avLst/>
            </a:prstGeom>
          </p:spPr>
        </p:pic>
        <p:sp>
          <p:nvSpPr>
            <p:cNvPr id="44" name="矩形 43"/>
            <p:cNvSpPr/>
            <p:nvPr/>
          </p:nvSpPr>
          <p:spPr>
            <a:xfrm>
              <a:off x="3928064" y="2885323"/>
              <a:ext cx="954107" cy="961289"/>
            </a:xfrm>
            <a:prstGeom prst="rect">
              <a:avLst/>
            </a:prstGeom>
          </p:spPr>
          <p:txBody>
            <a:bodyPr wrap="none">
              <a:spAutoFit/>
            </a:bodyPr>
            <a:lstStyle/>
            <a:p>
              <a:pPr>
                <a:lnSpc>
                  <a:spcPct val="150000"/>
                </a:lnSpc>
                <a:defRPr/>
              </a:pPr>
              <a:r>
                <a:rPr lang="zh-CN" altLang="en-US" sz="2000" dirty="0">
                  <a:solidFill>
                    <a:srgbClr val="FFFFFF"/>
                  </a:solidFill>
                  <a:cs typeface="+mn-ea"/>
                  <a:sym typeface="+mn-lt"/>
                </a:rPr>
                <a:t>添加</a:t>
              </a:r>
              <a:endParaRPr lang="en-US" altLang="zh-CN" sz="2000" dirty="0">
                <a:solidFill>
                  <a:srgbClr val="FFFFFF"/>
                </a:solidFill>
                <a:cs typeface="+mn-ea"/>
                <a:sym typeface="+mn-lt"/>
              </a:endParaRPr>
            </a:p>
            <a:p>
              <a:pPr>
                <a:lnSpc>
                  <a:spcPct val="150000"/>
                </a:lnSpc>
                <a:defRPr/>
              </a:pPr>
              <a:r>
                <a:rPr lang="zh-CN" altLang="en-US" sz="2000" dirty="0">
                  <a:solidFill>
                    <a:srgbClr val="FFFFFF"/>
                  </a:solidFill>
                  <a:cs typeface="+mn-ea"/>
                  <a:sym typeface="+mn-lt"/>
                </a:rPr>
                <a:t>关键字</a:t>
              </a:r>
              <a:endParaRPr lang="da-DK" altLang="zh-CN" sz="2000" dirty="0">
                <a:solidFill>
                  <a:srgbClr val="FFFFFF"/>
                </a:solidFill>
                <a:cs typeface="+mn-ea"/>
                <a:sym typeface="+mn-lt"/>
              </a:endParaRPr>
            </a:p>
          </p:txBody>
        </p:sp>
      </p:grpSp>
      <p:grpSp>
        <p:nvGrpSpPr>
          <p:cNvPr id="45" name="组合 44"/>
          <p:cNvGrpSpPr/>
          <p:nvPr/>
        </p:nvGrpSpPr>
        <p:grpSpPr>
          <a:xfrm>
            <a:off x="9416015" y="1706808"/>
            <a:ext cx="2968962" cy="2968962"/>
            <a:chOff x="3168506" y="1881486"/>
            <a:chExt cx="2968962" cy="2968962"/>
          </a:xfrm>
        </p:grpSpPr>
        <p:pic>
          <p:nvPicPr>
            <p:cNvPr id="46" name="图片 45"/>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3168506" y="1881486"/>
              <a:ext cx="2968962" cy="2968962"/>
            </a:xfrm>
            <a:prstGeom prst="rect">
              <a:avLst/>
            </a:prstGeom>
          </p:spPr>
        </p:pic>
        <p:sp>
          <p:nvSpPr>
            <p:cNvPr id="47" name="矩形 46"/>
            <p:cNvSpPr/>
            <p:nvPr/>
          </p:nvSpPr>
          <p:spPr>
            <a:xfrm>
              <a:off x="3928064" y="2885323"/>
              <a:ext cx="954107" cy="961289"/>
            </a:xfrm>
            <a:prstGeom prst="rect">
              <a:avLst/>
            </a:prstGeom>
          </p:spPr>
          <p:txBody>
            <a:bodyPr wrap="none">
              <a:spAutoFit/>
            </a:bodyPr>
            <a:lstStyle/>
            <a:p>
              <a:pPr>
                <a:lnSpc>
                  <a:spcPct val="150000"/>
                </a:lnSpc>
                <a:defRPr/>
              </a:pPr>
              <a:r>
                <a:rPr lang="zh-CN" altLang="en-US" sz="2000" dirty="0">
                  <a:solidFill>
                    <a:srgbClr val="FFFFFF"/>
                  </a:solidFill>
                  <a:cs typeface="+mn-ea"/>
                  <a:sym typeface="+mn-lt"/>
                </a:rPr>
                <a:t>添加</a:t>
              </a:r>
              <a:endParaRPr lang="en-US" altLang="zh-CN" sz="2000" dirty="0">
                <a:solidFill>
                  <a:srgbClr val="FFFFFF"/>
                </a:solidFill>
                <a:cs typeface="+mn-ea"/>
                <a:sym typeface="+mn-lt"/>
              </a:endParaRPr>
            </a:p>
            <a:p>
              <a:pPr>
                <a:lnSpc>
                  <a:spcPct val="150000"/>
                </a:lnSpc>
                <a:defRPr/>
              </a:pPr>
              <a:r>
                <a:rPr lang="zh-CN" altLang="en-US" sz="2000" dirty="0">
                  <a:solidFill>
                    <a:srgbClr val="FFFFFF"/>
                  </a:solidFill>
                  <a:cs typeface="+mn-ea"/>
                  <a:sym typeface="+mn-lt"/>
                </a:rPr>
                <a:t>关键字</a:t>
              </a:r>
              <a:endParaRPr lang="da-DK" altLang="zh-CN" sz="2000" dirty="0">
                <a:solidFill>
                  <a:srgbClr val="FFFFFF"/>
                </a:solidFill>
                <a:cs typeface="+mn-ea"/>
                <a:sym typeface="+mn-lt"/>
              </a:endParaRPr>
            </a:p>
          </p:txBody>
        </p:sp>
      </p:grpSp>
      <p:sp>
        <p:nvSpPr>
          <p:cNvPr id="48" name="MH_Desc_1">
            <a:extLst>
              <a:ext uri="{FF2B5EF4-FFF2-40B4-BE49-F238E27FC236}">
                <a16:creationId xmlns:a16="http://schemas.microsoft.com/office/drawing/2014/main" id="{DD46742A-7CBE-4A32-8F42-0E9E8EE2525E}"/>
              </a:ext>
            </a:extLst>
          </p:cNvPr>
          <p:cNvSpPr/>
          <p:nvPr>
            <p:custDataLst>
              <p:tags r:id="rId2"/>
            </p:custDataLst>
          </p:nvPr>
        </p:nvSpPr>
        <p:spPr>
          <a:xfrm>
            <a:off x="4094956" y="4776242"/>
            <a:ext cx="6866927" cy="1247524"/>
          </a:xfrm>
          <a:prstGeom prst="rect">
            <a:avLst/>
          </a:prstGeom>
        </p:spPr>
        <p:txBody>
          <a:bodyPr anchor="ctr">
            <a:noAutofit/>
          </a:bodyPr>
          <a:lstStyle/>
          <a:p>
            <a:pPr>
              <a:lnSpc>
                <a:spcPct val="150000"/>
              </a:lnSpc>
              <a:defRPr/>
            </a:pPr>
            <a:r>
              <a:rPr lang="zh-CN" altLang="en-US" kern="0" dirty="0">
                <a:solidFill>
                  <a:schemeClr val="tx1">
                    <a:lumMod val="75000"/>
                    <a:lumOff val="25000"/>
                  </a:schemeClr>
                </a:solidFill>
                <a:cs typeface="+mn-ea"/>
                <a:sym typeface="+mn-lt"/>
              </a:rPr>
              <a:t>幻灯片中不能直接修改的图形或文字，请进入幻灯片母版，找到对应的位置进行修改：单击“视图”→单击“幻灯片母版”进入幻灯片母版视图→找到对应的母版幻灯片进行修改即可</a:t>
            </a:r>
            <a:endParaRPr lang="zh-CN" altLang="en-US" dirty="0">
              <a:solidFill>
                <a:schemeClr val="tx1">
                  <a:lumMod val="75000"/>
                  <a:lumOff val="25000"/>
                </a:schemeClr>
              </a:solidFill>
              <a:cs typeface="+mn-ea"/>
              <a:sym typeface="+mn-lt"/>
            </a:endParaRPr>
          </a:p>
        </p:txBody>
      </p:sp>
    </p:spTree>
    <p:extLst>
      <p:ext uri="{BB962C8B-B14F-4D97-AF65-F5344CB8AC3E}">
        <p14:creationId xmlns:p14="http://schemas.microsoft.com/office/powerpoint/2010/main" val="1745245718"/>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 presetClass="entr" presetSubtype="1" fill="hold" grpId="0" nodeType="afterEffect" nodePh="1" p14:presetBounceEnd="50667">
                                      <p:stCondLst>
                                        <p:cond delay="0"/>
                                      </p:stCondLst>
                                      <p:endCondLst>
                                        <p:cond evt="begin" delay="0">
                                          <p:tn val="9"/>
                                        </p:cond>
                                      </p:endCondLst>
                                      <p:childTnLst>
                                        <p:set>
                                          <p:cBhvr>
                                            <p:cTn id="10" dur="1" fill="hold">
                                              <p:stCondLst>
                                                <p:cond delay="0"/>
                                              </p:stCondLst>
                                            </p:cTn>
                                            <p:tgtEl>
                                              <p:spTgt spid="30"/>
                                            </p:tgtEl>
                                            <p:attrNameLst>
                                              <p:attrName>style.visibility</p:attrName>
                                            </p:attrNameLst>
                                          </p:cBhvr>
                                          <p:to>
                                            <p:strVal val="visible"/>
                                          </p:to>
                                        </p:set>
                                        <p:anim calcmode="lin" valueType="num" p14:bounceEnd="50667">
                                          <p:cBhvr additive="base">
                                            <p:cTn id="11" dur="100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12" dur="1000" fill="hold"/>
                                            <p:tgtEl>
                                              <p:spTgt spid="3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2"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right)">
                                          <p:cBhvr>
                                            <p:cTn id="16" dur="750"/>
                                            <p:tgtEl>
                                              <p:spTgt spid="36"/>
                                            </p:tgtEl>
                                          </p:cBhvr>
                                        </p:animEffect>
                                      </p:childTnLst>
                                    </p:cTn>
                                  </p:par>
                                </p:childTnLst>
                              </p:cTn>
                            </p:par>
                            <p:par>
                              <p:cTn id="17" fill="hold">
                                <p:stCondLst>
                                  <p:cond delay="225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3250"/>
                                </p:stCondLst>
                                <p:childTnLst>
                                  <p:par>
                                    <p:cTn id="26" presetID="10"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par>
                              <p:cTn id="29" fill="hold">
                                <p:stCondLst>
                                  <p:cond delay="3750"/>
                                </p:stCondLst>
                                <p:childTnLst>
                                  <p:par>
                                    <p:cTn id="30" presetID="55" presetClass="entr" presetSubtype="0" fill="hold" grpId="0"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1000" fill="hold"/>
                                            <p:tgtEl>
                                              <p:spTgt spid="48"/>
                                            </p:tgtEl>
                                            <p:attrNameLst>
                                              <p:attrName>ppt_w</p:attrName>
                                            </p:attrNameLst>
                                          </p:cBhvr>
                                          <p:tavLst>
                                            <p:tav tm="0">
                                              <p:val>
                                                <p:strVal val="#ppt_w*0.70"/>
                                              </p:val>
                                            </p:tav>
                                            <p:tav tm="100000">
                                              <p:val>
                                                <p:strVal val="#ppt_w"/>
                                              </p:val>
                                            </p:tav>
                                          </p:tavLst>
                                        </p:anim>
                                        <p:anim calcmode="lin" valueType="num">
                                          <p:cBhvr>
                                            <p:cTn id="33" dur="1000" fill="hold"/>
                                            <p:tgtEl>
                                              <p:spTgt spid="48"/>
                                            </p:tgtEl>
                                            <p:attrNameLst>
                                              <p:attrName>ppt_h</p:attrName>
                                            </p:attrNameLst>
                                          </p:cBhvr>
                                          <p:tavLst>
                                            <p:tav tm="0">
                                              <p:val>
                                                <p:strVal val="#ppt_h"/>
                                              </p:val>
                                            </p:tav>
                                            <p:tav tm="100000">
                                              <p:val>
                                                <p:strVal val="#ppt_h"/>
                                              </p:val>
                                            </p:tav>
                                          </p:tavLst>
                                        </p:anim>
                                        <p:animEffect transition="in" filter="fade">
                                          <p:cBhvr>
                                            <p:cTn id="34"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8" grpId="0"/>
        </p:bldLst>
      </p:timing>
    </mc:Choice>
    <mc:Fallback xmlns="" xmlns:a16="http://schemas.microsoft.com/office/drawing/2014/main" xmlns:a14="http://schemas.microsoft.com/office/drawing/2010/mai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2" presetClass="entr" presetSubtype="1" fill="hold" grpId="0" nodeType="afterEffect" nodePh="1">
                                      <p:stCondLst>
                                        <p:cond delay="0"/>
                                      </p:stCondLst>
                                      <p:endCondLst>
                                        <p:cond evt="begin" delay="0">
                                          <p:tn val="9"/>
                                        </p:cond>
                                      </p:end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22" presetClass="entr" presetSubtype="2" fill="hold" nodeType="after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right)">
                                          <p:cBhvr>
                                            <p:cTn id="16" dur="750"/>
                                            <p:tgtEl>
                                              <p:spTgt spid="36"/>
                                            </p:tgtEl>
                                          </p:cBhvr>
                                        </p:animEffect>
                                      </p:childTnLst>
                                    </p:cTn>
                                  </p:par>
                                </p:childTnLst>
                              </p:cTn>
                            </p:par>
                            <p:par>
                              <p:cTn id="17" fill="hold">
                                <p:stCondLst>
                                  <p:cond delay="2250"/>
                                </p:stCondLst>
                                <p:childTnLst>
                                  <p:par>
                                    <p:cTn id="18" presetID="10" presetClass="entr" presetSubtype="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par>
                              <p:cTn id="21" fill="hold">
                                <p:stCondLst>
                                  <p:cond delay="2750"/>
                                </p:stCondLst>
                                <p:childTnLst>
                                  <p:par>
                                    <p:cTn id="22" presetID="10" presetClass="entr" presetSubtype="0" fill="hold" nodeType="after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fade">
                                          <p:cBhvr>
                                            <p:cTn id="24" dur="500"/>
                                            <p:tgtEl>
                                              <p:spTgt spid="42"/>
                                            </p:tgtEl>
                                          </p:cBhvr>
                                        </p:animEffect>
                                      </p:childTnLst>
                                    </p:cTn>
                                  </p:par>
                                </p:childTnLst>
                              </p:cTn>
                            </p:par>
                            <p:par>
                              <p:cTn id="25" fill="hold">
                                <p:stCondLst>
                                  <p:cond delay="3250"/>
                                </p:stCondLst>
                                <p:childTnLst>
                                  <p:par>
                                    <p:cTn id="26" presetID="10" presetClass="entr" presetSubtype="0" fill="hold" nodeType="after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childTnLst>
                              </p:cTn>
                            </p:par>
                            <p:par>
                              <p:cTn id="29" fill="hold">
                                <p:stCondLst>
                                  <p:cond delay="3750"/>
                                </p:stCondLst>
                                <p:childTnLst>
                                  <p:par>
                                    <p:cTn id="30" presetID="55" presetClass="entr" presetSubtype="0" fill="hold" grpId="0"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p:cTn id="32" dur="1000" fill="hold"/>
                                            <p:tgtEl>
                                              <p:spTgt spid="48"/>
                                            </p:tgtEl>
                                            <p:attrNameLst>
                                              <p:attrName>ppt_w</p:attrName>
                                            </p:attrNameLst>
                                          </p:cBhvr>
                                          <p:tavLst>
                                            <p:tav tm="0">
                                              <p:val>
                                                <p:strVal val="#ppt_w*0.70"/>
                                              </p:val>
                                            </p:tav>
                                            <p:tav tm="100000">
                                              <p:val>
                                                <p:strVal val="#ppt_w"/>
                                              </p:val>
                                            </p:tav>
                                          </p:tavLst>
                                        </p:anim>
                                        <p:anim calcmode="lin" valueType="num">
                                          <p:cBhvr>
                                            <p:cTn id="33" dur="1000" fill="hold"/>
                                            <p:tgtEl>
                                              <p:spTgt spid="48"/>
                                            </p:tgtEl>
                                            <p:attrNameLst>
                                              <p:attrName>ppt_h</p:attrName>
                                            </p:attrNameLst>
                                          </p:cBhvr>
                                          <p:tavLst>
                                            <p:tav tm="0">
                                              <p:val>
                                                <p:strVal val="#ppt_h"/>
                                              </p:val>
                                            </p:tav>
                                            <p:tav tm="100000">
                                              <p:val>
                                                <p:strVal val="#ppt_h"/>
                                              </p:val>
                                            </p:tav>
                                          </p:tavLst>
                                        </p:anim>
                                        <p:animEffect transition="in" filter="fade">
                                          <p:cBhvr>
                                            <p:cTn id="34" dur="10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8"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444" y="3178647"/>
            <a:ext cx="12209444" cy="3679353"/>
          </a:xfrm>
          <a:prstGeom prst="rect">
            <a:avLst/>
          </a:prstGeom>
        </p:spPr>
      </p:pic>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552" y="2465007"/>
            <a:ext cx="4906376" cy="3980824"/>
          </a:xfrm>
          <a:prstGeom prst="rect">
            <a:avLst/>
          </a:prstGeom>
        </p:spPr>
      </p:pic>
      <p:pic>
        <p:nvPicPr>
          <p:cNvPr id="20" name="图片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7222131" y="3967765"/>
            <a:ext cx="3773430" cy="2705180"/>
          </a:xfrm>
          <a:prstGeom prst="rect">
            <a:avLst/>
          </a:prstGeom>
        </p:spPr>
      </p:pic>
      <p:pic>
        <p:nvPicPr>
          <p:cNvPr id="56" name="图片 55">
            <a:extLst>
              <a:ext uri="{FF2B5EF4-FFF2-40B4-BE49-F238E27FC236}">
                <a16:creationId xmlns:a16="http://schemas.microsoft.com/office/drawing/2014/main" id="{922D7C20-53C1-440C-A4D7-3834D810F5C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145576" y="307586"/>
            <a:ext cx="6671120" cy="3944731"/>
          </a:xfrm>
          <a:prstGeom prst="rect">
            <a:avLst/>
          </a:prstGeom>
        </p:spPr>
      </p:pic>
      <p:pic>
        <p:nvPicPr>
          <p:cNvPr id="22" name="图片 21"/>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1907396" y="1792796"/>
            <a:ext cx="2215536" cy="1469192"/>
          </a:xfrm>
          <a:custGeom>
            <a:avLst/>
            <a:gdLst>
              <a:gd name="connsiteX0" fmla="*/ 0 w 4351728"/>
              <a:gd name="connsiteY0" fmla="*/ 0 h 2885770"/>
              <a:gd name="connsiteX1" fmla="*/ 2684410 w 4351728"/>
              <a:gd name="connsiteY1" fmla="*/ 0 h 2885770"/>
              <a:gd name="connsiteX2" fmla="*/ 2684410 w 4351728"/>
              <a:gd name="connsiteY2" fmla="*/ 206739 h 2885770"/>
              <a:gd name="connsiteX3" fmla="*/ 4351728 w 4351728"/>
              <a:gd name="connsiteY3" fmla="*/ 206739 h 2885770"/>
              <a:gd name="connsiteX4" fmla="*/ 4351728 w 4351728"/>
              <a:gd name="connsiteY4" fmla="*/ 2885770 h 2885770"/>
              <a:gd name="connsiteX5" fmla="*/ 0 w 4351728"/>
              <a:gd name="connsiteY5" fmla="*/ 2885770 h 288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51728" h="2885770">
                <a:moveTo>
                  <a:pt x="0" y="0"/>
                </a:moveTo>
                <a:lnTo>
                  <a:pt x="2684410" y="0"/>
                </a:lnTo>
                <a:lnTo>
                  <a:pt x="2684410" y="206739"/>
                </a:lnTo>
                <a:lnTo>
                  <a:pt x="4351728" y="206739"/>
                </a:lnTo>
                <a:lnTo>
                  <a:pt x="4351728" y="2885770"/>
                </a:lnTo>
                <a:lnTo>
                  <a:pt x="0" y="2885770"/>
                </a:lnTo>
                <a:close/>
              </a:path>
            </a:pathLst>
          </a:custGeom>
        </p:spPr>
      </p:pic>
      <p:grpSp>
        <p:nvGrpSpPr>
          <p:cNvPr id="23" name="组合 22">
            <a:extLst>
              <a:ext uri="{FF2B5EF4-FFF2-40B4-BE49-F238E27FC236}">
                <a16:creationId xmlns:a16="http://schemas.microsoft.com/office/drawing/2014/main" id="{5C3F0EA5-D3AA-4CCB-8053-CA26C4C18711}"/>
              </a:ext>
            </a:extLst>
          </p:cNvPr>
          <p:cNvGrpSpPr/>
          <p:nvPr/>
        </p:nvGrpSpPr>
        <p:grpSpPr>
          <a:xfrm>
            <a:off x="6756819" y="3169720"/>
            <a:ext cx="804180" cy="374559"/>
            <a:chOff x="217691" y="6414967"/>
            <a:chExt cx="804180" cy="374559"/>
          </a:xfrm>
        </p:grpSpPr>
        <p:grpSp>
          <p:nvGrpSpPr>
            <p:cNvPr id="24" name="Group 4">
              <a:extLst>
                <a:ext uri="{FF2B5EF4-FFF2-40B4-BE49-F238E27FC236}">
                  <a16:creationId xmlns:a16="http://schemas.microsoft.com/office/drawing/2014/main" id="{0551CF28-A1CE-4253-9E51-49015C981594}"/>
                </a:ext>
              </a:extLst>
            </p:cNvPr>
            <p:cNvGrpSpPr>
              <a:grpSpLocks noChangeAspect="1"/>
            </p:cNvGrpSpPr>
            <p:nvPr/>
          </p:nvGrpSpPr>
          <p:grpSpPr bwMode="auto">
            <a:xfrm>
              <a:off x="217691" y="6414967"/>
              <a:ext cx="443922" cy="374559"/>
              <a:chOff x="3746" y="2079"/>
              <a:chExt cx="192" cy="162"/>
            </a:xfrm>
            <a:solidFill>
              <a:srgbClr val="A5CB01"/>
            </a:solidFill>
          </p:grpSpPr>
          <p:sp>
            <p:nvSpPr>
              <p:cNvPr id="30" name="Freeform 5">
                <a:extLst>
                  <a:ext uri="{FF2B5EF4-FFF2-40B4-BE49-F238E27FC236}">
                    <a16:creationId xmlns:a16="http://schemas.microsoft.com/office/drawing/2014/main" id="{3D183A1A-DE17-4CF6-BCB4-F3838E8F0E33}"/>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31" name="Freeform 6">
                <a:extLst>
                  <a:ext uri="{FF2B5EF4-FFF2-40B4-BE49-F238E27FC236}">
                    <a16:creationId xmlns:a16="http://schemas.microsoft.com/office/drawing/2014/main" id="{3E7CCA13-12E3-434E-869F-2195DDDEE7ED}"/>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32" name="Freeform 7">
                <a:extLst>
                  <a:ext uri="{FF2B5EF4-FFF2-40B4-BE49-F238E27FC236}">
                    <a16:creationId xmlns:a16="http://schemas.microsoft.com/office/drawing/2014/main" id="{33D8A7C5-FD9F-4540-A37A-9BC58CCAAA73}"/>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33" name="Freeform 8">
                <a:extLst>
                  <a:ext uri="{FF2B5EF4-FFF2-40B4-BE49-F238E27FC236}">
                    <a16:creationId xmlns:a16="http://schemas.microsoft.com/office/drawing/2014/main" id="{1DB4A1D3-3461-4F23-9060-242E6596F3E5}"/>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nvGrpSpPr>
            <p:cNvPr id="25" name="Group 4">
              <a:extLst>
                <a:ext uri="{FF2B5EF4-FFF2-40B4-BE49-F238E27FC236}">
                  <a16:creationId xmlns:a16="http://schemas.microsoft.com/office/drawing/2014/main" id="{D339A026-D097-41CE-B0D6-382C26DE3F8D}"/>
                </a:ext>
              </a:extLst>
            </p:cNvPr>
            <p:cNvGrpSpPr>
              <a:grpSpLocks noChangeAspect="1"/>
            </p:cNvGrpSpPr>
            <p:nvPr/>
          </p:nvGrpSpPr>
          <p:grpSpPr bwMode="auto">
            <a:xfrm>
              <a:off x="657417" y="6421203"/>
              <a:ext cx="364454" cy="307508"/>
              <a:chOff x="3746" y="2079"/>
              <a:chExt cx="192" cy="162"/>
            </a:xfrm>
            <a:solidFill>
              <a:srgbClr val="A5CB01"/>
            </a:solidFill>
          </p:grpSpPr>
          <p:sp>
            <p:nvSpPr>
              <p:cNvPr id="26" name="Freeform 5">
                <a:extLst>
                  <a:ext uri="{FF2B5EF4-FFF2-40B4-BE49-F238E27FC236}">
                    <a16:creationId xmlns:a16="http://schemas.microsoft.com/office/drawing/2014/main" id="{A458B4F9-0B31-4D97-AC09-B51F5A27E398}"/>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27" name="Freeform 6">
                <a:extLst>
                  <a:ext uri="{FF2B5EF4-FFF2-40B4-BE49-F238E27FC236}">
                    <a16:creationId xmlns:a16="http://schemas.microsoft.com/office/drawing/2014/main" id="{21D0D1DB-9134-4688-B72B-70C6A58B1354}"/>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28" name="Freeform 7">
                <a:extLst>
                  <a:ext uri="{FF2B5EF4-FFF2-40B4-BE49-F238E27FC236}">
                    <a16:creationId xmlns:a16="http://schemas.microsoft.com/office/drawing/2014/main" id="{C428B3BE-70C9-4AC9-A041-2D5B3E416C46}"/>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29" name="Freeform 8">
                <a:extLst>
                  <a:ext uri="{FF2B5EF4-FFF2-40B4-BE49-F238E27FC236}">
                    <a16:creationId xmlns:a16="http://schemas.microsoft.com/office/drawing/2014/main" id="{531A955B-4989-44CB-BD2F-3F2E4662435D}"/>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sp>
        <p:nvSpPr>
          <p:cNvPr id="34" name="文本框 33">
            <a:extLst>
              <a:ext uri="{FF2B5EF4-FFF2-40B4-BE49-F238E27FC236}">
                <a16:creationId xmlns:a16="http://schemas.microsoft.com/office/drawing/2014/main" id="{F4ED10A7-E928-4DAB-8D6E-46F9B16A0627}"/>
              </a:ext>
            </a:extLst>
          </p:cNvPr>
          <p:cNvSpPr txBox="1"/>
          <p:nvPr/>
        </p:nvSpPr>
        <p:spPr>
          <a:xfrm>
            <a:off x="3979556" y="1772120"/>
            <a:ext cx="4031873" cy="1015663"/>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6000" kern="0" dirty="0">
                <a:cs typeface="+mn-ea"/>
                <a:sym typeface="+mn-lt"/>
              </a:rPr>
              <a:t>行为要规范</a:t>
            </a:r>
            <a:endParaRPr kumimoji="0" lang="zh-CN" altLang="en-US" sz="6000" i="0" u="none" strike="noStrike" kern="0" cap="none" spc="0" normalizeH="0" baseline="0" noProof="0" dirty="0">
              <a:ln>
                <a:noFill/>
              </a:ln>
              <a:effectLst/>
              <a:uLnTx/>
              <a:uFillTx/>
              <a:cs typeface="+mn-ea"/>
              <a:sym typeface="+mn-lt"/>
            </a:endParaRPr>
          </a:p>
        </p:txBody>
      </p:sp>
      <p:pic>
        <p:nvPicPr>
          <p:cNvPr id="35" name="图片 3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22131" y="450639"/>
            <a:ext cx="4465329" cy="2328677"/>
          </a:xfrm>
          <a:prstGeom prst="rect">
            <a:avLst/>
          </a:prstGeom>
        </p:spPr>
      </p:pic>
    </p:spTree>
    <p:extLst>
      <p:ext uri="{BB962C8B-B14F-4D97-AF65-F5344CB8AC3E}">
        <p14:creationId xmlns:p14="http://schemas.microsoft.com/office/powerpoint/2010/main" val="3649508904"/>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xmlns:a16="http://schemas.microsoft.com/office/drawing/2014/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250"/>
                                        <p:tgtEl>
                                          <p:spTgt spid="56"/>
                                        </p:tgtEl>
                                      </p:cBhvr>
                                    </p:animEffect>
                                    <p:anim calcmode="lin" valueType="num">
                                      <p:cBhvr>
                                        <p:cTn id="24" dur="1250" fill="hold"/>
                                        <p:tgtEl>
                                          <p:spTgt spid="56"/>
                                        </p:tgtEl>
                                        <p:attrNameLst>
                                          <p:attrName>ppt_x</p:attrName>
                                        </p:attrNameLst>
                                      </p:cBhvr>
                                      <p:tavLst>
                                        <p:tav tm="0">
                                          <p:val>
                                            <p:strVal val="#ppt_x"/>
                                          </p:val>
                                        </p:tav>
                                        <p:tav tm="100000">
                                          <p:val>
                                            <p:strVal val="#ppt_x"/>
                                          </p:val>
                                        </p:tav>
                                      </p:tavLst>
                                    </p:anim>
                                    <p:anim calcmode="lin" valueType="num">
                                      <p:cBhvr>
                                        <p:cTn id="25" dur="1250" fill="hold"/>
                                        <p:tgtEl>
                                          <p:spTgt spid="56"/>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par>
                          <p:cTn id="32" fill="hold">
                            <p:stCondLst>
                              <p:cond delay="275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3250"/>
                            </p:stCondLst>
                            <p:childTnLst>
                              <p:par>
                                <p:cTn id="37" presetID="52" presetClass="entr" presetSubtype="0" fill="hold" nodeType="afterEffect">
                                  <p:stCondLst>
                                    <p:cond delay="0"/>
                                  </p:stCondLst>
                                  <p:childTnLst>
                                    <p:set>
                                      <p:cBhvr>
                                        <p:cTn id="38" dur="1" fill="hold">
                                          <p:stCondLst>
                                            <p:cond delay="0"/>
                                          </p:stCondLst>
                                        </p:cTn>
                                        <p:tgtEl>
                                          <p:spTgt spid="34">
                                            <p:txEl>
                                              <p:pRg st="0" end="0"/>
                                            </p:txEl>
                                          </p:spTgt>
                                        </p:tgtEl>
                                        <p:attrNameLst>
                                          <p:attrName>style.visibility</p:attrName>
                                        </p:attrNameLst>
                                      </p:cBhvr>
                                      <p:to>
                                        <p:strVal val="visible"/>
                                      </p:to>
                                    </p:set>
                                    <p:animScale>
                                      <p:cBhvr>
                                        <p:cTn id="39" dur="1000" decel="50000" fill="hold">
                                          <p:stCondLst>
                                            <p:cond delay="0"/>
                                          </p:stCondLst>
                                        </p:cTn>
                                        <p:tgtEl>
                                          <p:spTgt spid="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4">
                                            <p:txEl>
                                              <p:pRg st="0" end="0"/>
                                            </p:txEl>
                                          </p:spTgt>
                                        </p:tgtEl>
                                        <p:attrNameLst>
                                          <p:attrName>ppt_x</p:attrName>
                                          <p:attrName>ppt_y</p:attrName>
                                        </p:attrNameLst>
                                      </p:cBhvr>
                                    </p:animMotion>
                                    <p:animEffect transition="in" filter="fade">
                                      <p:cBhvr>
                                        <p:cTn id="41" dur="1000"/>
                                        <p:tgtEl>
                                          <p:spTgt spid="34">
                                            <p:txEl>
                                              <p:pRg st="0" end="0"/>
                                            </p:txEl>
                                          </p:spTgt>
                                        </p:tgtEl>
                                      </p:cBhvr>
                                    </p:animEffect>
                                  </p:childTnLst>
                                </p:cTn>
                              </p:par>
                            </p:childTnLst>
                          </p:cTn>
                        </p:par>
                        <p:par>
                          <p:cTn id="42" fill="hold">
                            <p:stCondLst>
                              <p:cond delay="4250"/>
                            </p:stCondLst>
                            <p:childTnLst>
                              <p:par>
                                <p:cTn id="43" presetID="22" presetClass="entr" presetSubtype="8"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BE9454D-627F-4689-BAE7-C59344C0C780}"/>
              </a:ext>
            </a:extLst>
          </p:cNvPr>
          <p:cNvSpPr/>
          <p:nvPr/>
        </p:nvSpPr>
        <p:spPr>
          <a:xfrm>
            <a:off x="833960" y="2668682"/>
            <a:ext cx="3166251" cy="2400657"/>
          </a:xfrm>
          <a:prstGeom prst="rect">
            <a:avLst/>
          </a:prstGeom>
        </p:spPr>
        <p:txBody>
          <a:bodyPr wrap="none">
            <a:spAutoFit/>
          </a:bodyPr>
          <a:lstStyle/>
          <a:p>
            <a:pPr algn="just" defTabSz="914400">
              <a:lnSpc>
                <a:spcPct val="150000"/>
              </a:lnSpc>
            </a:pPr>
            <a:r>
              <a:rPr lang="zh-CN" altLang="en-US" sz="2000" dirty="0">
                <a:solidFill>
                  <a:srgbClr val="47BAB8"/>
                </a:solidFill>
                <a:cs typeface="+mn-ea"/>
                <a:sym typeface="+mn-lt"/>
              </a:rPr>
              <a:t>升国旗时</a:t>
            </a:r>
            <a:r>
              <a:rPr lang="en-US" altLang="zh-CN" sz="2000" dirty="0">
                <a:solidFill>
                  <a:srgbClr val="47BAB8"/>
                </a:solidFill>
                <a:cs typeface="+mn-ea"/>
                <a:sym typeface="+mn-lt"/>
              </a:rPr>
              <a:t>……</a:t>
            </a:r>
          </a:p>
          <a:p>
            <a:pPr algn="just" defTabSz="914400">
              <a:lnSpc>
                <a:spcPct val="150000"/>
              </a:lnSpc>
            </a:pPr>
            <a:r>
              <a:rPr lang="zh-CN" altLang="en-US" sz="2000" dirty="0">
                <a:solidFill>
                  <a:srgbClr val="47BAB8"/>
                </a:solidFill>
                <a:cs typeface="+mn-ea"/>
                <a:sym typeface="+mn-lt"/>
              </a:rPr>
              <a:t>见到老师时</a:t>
            </a:r>
            <a:r>
              <a:rPr lang="en-US" altLang="zh-CN" sz="2000" dirty="0">
                <a:solidFill>
                  <a:srgbClr val="47BAB8"/>
                </a:solidFill>
                <a:cs typeface="+mn-ea"/>
                <a:sym typeface="+mn-lt"/>
              </a:rPr>
              <a:t>……</a:t>
            </a:r>
          </a:p>
          <a:p>
            <a:pPr algn="just" defTabSz="914400">
              <a:lnSpc>
                <a:spcPct val="150000"/>
              </a:lnSpc>
            </a:pPr>
            <a:r>
              <a:rPr lang="zh-CN" altLang="en-US" sz="2000" dirty="0">
                <a:solidFill>
                  <a:srgbClr val="47BAB8"/>
                </a:solidFill>
                <a:cs typeface="+mn-ea"/>
                <a:sym typeface="+mn-lt"/>
              </a:rPr>
              <a:t>在公共场所</a:t>
            </a:r>
            <a:r>
              <a:rPr lang="en-US" altLang="zh-CN" sz="2000" dirty="0">
                <a:solidFill>
                  <a:srgbClr val="47BAB8"/>
                </a:solidFill>
                <a:cs typeface="+mn-ea"/>
                <a:sym typeface="+mn-lt"/>
              </a:rPr>
              <a:t>……</a:t>
            </a:r>
          </a:p>
          <a:p>
            <a:pPr algn="just" defTabSz="914400">
              <a:lnSpc>
                <a:spcPct val="150000"/>
              </a:lnSpc>
            </a:pPr>
            <a:r>
              <a:rPr lang="zh-CN" altLang="en-US" sz="2000" dirty="0">
                <a:solidFill>
                  <a:srgbClr val="47BAB8"/>
                </a:solidFill>
                <a:cs typeface="+mn-ea"/>
                <a:sym typeface="+mn-lt"/>
              </a:rPr>
              <a:t>当同学答错问题时</a:t>
            </a:r>
            <a:r>
              <a:rPr lang="en-US" altLang="zh-CN" sz="2000" dirty="0">
                <a:solidFill>
                  <a:srgbClr val="47BAB8"/>
                </a:solidFill>
                <a:cs typeface="+mn-ea"/>
                <a:sym typeface="+mn-lt"/>
              </a:rPr>
              <a:t>……</a:t>
            </a:r>
          </a:p>
          <a:p>
            <a:pPr algn="just" defTabSz="914400">
              <a:lnSpc>
                <a:spcPct val="150000"/>
              </a:lnSpc>
            </a:pPr>
            <a:r>
              <a:rPr lang="zh-CN" altLang="en-US" sz="2000" dirty="0">
                <a:solidFill>
                  <a:srgbClr val="47BAB8"/>
                </a:solidFill>
                <a:cs typeface="+mn-ea"/>
                <a:sym typeface="+mn-lt"/>
              </a:rPr>
              <a:t>集合站队或观看比赛时</a:t>
            </a:r>
            <a:r>
              <a:rPr lang="en-US" altLang="zh-CN" sz="2000" dirty="0">
                <a:solidFill>
                  <a:srgbClr val="47BAB8"/>
                </a:solidFill>
                <a:cs typeface="+mn-ea"/>
                <a:sym typeface="+mn-lt"/>
              </a:rPr>
              <a:t>……</a:t>
            </a:r>
          </a:p>
        </p:txBody>
      </p:sp>
      <p:pic>
        <p:nvPicPr>
          <p:cNvPr id="6" name="图片 5">
            <a:extLst>
              <a:ext uri="{FF2B5EF4-FFF2-40B4-BE49-F238E27FC236}">
                <a16:creationId xmlns:a16="http://schemas.microsoft.com/office/drawing/2014/main" id="{57702122-D71A-49C3-824D-83F6DDA9CE9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7846074" y="1542197"/>
            <a:ext cx="3919239" cy="4989608"/>
          </a:xfrm>
          <a:prstGeom prst="rect">
            <a:avLst/>
          </a:prstGeom>
        </p:spPr>
      </p:pic>
      <p:sp>
        <p:nvSpPr>
          <p:cNvPr id="12" name="矩形 11">
            <a:extLst>
              <a:ext uri="{FF2B5EF4-FFF2-40B4-BE49-F238E27FC236}">
                <a16:creationId xmlns:a16="http://schemas.microsoft.com/office/drawing/2014/main" id="{C0F54FD8-F71D-490E-A0DE-EDA8E617ED29}"/>
              </a:ext>
            </a:extLst>
          </p:cNvPr>
          <p:cNvSpPr/>
          <p:nvPr/>
        </p:nvSpPr>
        <p:spPr>
          <a:xfrm>
            <a:off x="4340017" y="2667360"/>
            <a:ext cx="3166251" cy="2400657"/>
          </a:xfrm>
          <a:prstGeom prst="rect">
            <a:avLst/>
          </a:prstGeom>
        </p:spPr>
        <p:txBody>
          <a:bodyPr wrap="none">
            <a:spAutoFit/>
          </a:bodyPr>
          <a:lstStyle/>
          <a:p>
            <a:pPr algn="just" defTabSz="914400">
              <a:lnSpc>
                <a:spcPct val="150000"/>
              </a:lnSpc>
            </a:pPr>
            <a:r>
              <a:rPr lang="zh-CN" altLang="en-US" sz="2000" dirty="0">
                <a:solidFill>
                  <a:srgbClr val="47BAB8"/>
                </a:solidFill>
                <a:cs typeface="+mn-ea"/>
                <a:sym typeface="+mn-lt"/>
              </a:rPr>
              <a:t>升国旗时</a:t>
            </a:r>
            <a:r>
              <a:rPr lang="en-US" altLang="zh-CN" sz="2000" dirty="0">
                <a:solidFill>
                  <a:srgbClr val="47BAB8"/>
                </a:solidFill>
                <a:cs typeface="+mn-ea"/>
                <a:sym typeface="+mn-lt"/>
              </a:rPr>
              <a:t>……</a:t>
            </a:r>
          </a:p>
          <a:p>
            <a:pPr algn="just" defTabSz="914400">
              <a:lnSpc>
                <a:spcPct val="150000"/>
              </a:lnSpc>
            </a:pPr>
            <a:r>
              <a:rPr lang="zh-CN" altLang="en-US" sz="2000" dirty="0">
                <a:solidFill>
                  <a:srgbClr val="47BAB8"/>
                </a:solidFill>
                <a:cs typeface="+mn-ea"/>
                <a:sym typeface="+mn-lt"/>
              </a:rPr>
              <a:t>见到老师时</a:t>
            </a:r>
            <a:r>
              <a:rPr lang="en-US" altLang="zh-CN" sz="2000" dirty="0">
                <a:solidFill>
                  <a:srgbClr val="47BAB8"/>
                </a:solidFill>
                <a:cs typeface="+mn-ea"/>
                <a:sym typeface="+mn-lt"/>
              </a:rPr>
              <a:t>……</a:t>
            </a:r>
          </a:p>
          <a:p>
            <a:pPr algn="just" defTabSz="914400">
              <a:lnSpc>
                <a:spcPct val="150000"/>
              </a:lnSpc>
            </a:pPr>
            <a:r>
              <a:rPr lang="zh-CN" altLang="en-US" sz="2000" dirty="0">
                <a:solidFill>
                  <a:srgbClr val="47BAB8"/>
                </a:solidFill>
                <a:cs typeface="+mn-ea"/>
                <a:sym typeface="+mn-lt"/>
              </a:rPr>
              <a:t>在公共场所</a:t>
            </a:r>
            <a:r>
              <a:rPr lang="en-US" altLang="zh-CN" sz="2000" dirty="0">
                <a:solidFill>
                  <a:srgbClr val="47BAB8"/>
                </a:solidFill>
                <a:cs typeface="+mn-ea"/>
                <a:sym typeface="+mn-lt"/>
              </a:rPr>
              <a:t>……</a:t>
            </a:r>
          </a:p>
          <a:p>
            <a:pPr algn="just" defTabSz="914400">
              <a:lnSpc>
                <a:spcPct val="150000"/>
              </a:lnSpc>
            </a:pPr>
            <a:r>
              <a:rPr lang="zh-CN" altLang="en-US" sz="2000" dirty="0">
                <a:solidFill>
                  <a:srgbClr val="47BAB8"/>
                </a:solidFill>
                <a:cs typeface="+mn-ea"/>
                <a:sym typeface="+mn-lt"/>
              </a:rPr>
              <a:t>当同学答错问题时</a:t>
            </a:r>
            <a:r>
              <a:rPr lang="en-US" altLang="zh-CN" sz="2000" dirty="0">
                <a:solidFill>
                  <a:srgbClr val="47BAB8"/>
                </a:solidFill>
                <a:cs typeface="+mn-ea"/>
                <a:sym typeface="+mn-lt"/>
              </a:rPr>
              <a:t>……</a:t>
            </a:r>
          </a:p>
          <a:p>
            <a:pPr algn="just" defTabSz="914400">
              <a:lnSpc>
                <a:spcPct val="150000"/>
              </a:lnSpc>
            </a:pPr>
            <a:r>
              <a:rPr lang="zh-CN" altLang="en-US" sz="2000" dirty="0">
                <a:solidFill>
                  <a:srgbClr val="47BAB8"/>
                </a:solidFill>
                <a:cs typeface="+mn-ea"/>
                <a:sym typeface="+mn-lt"/>
              </a:rPr>
              <a:t>集合站队或观看比赛时</a:t>
            </a:r>
            <a:r>
              <a:rPr lang="en-US" altLang="zh-CN" sz="2000" dirty="0">
                <a:solidFill>
                  <a:srgbClr val="47BAB8"/>
                </a:solidFill>
                <a:cs typeface="+mn-ea"/>
                <a:sym typeface="+mn-lt"/>
              </a:rPr>
              <a:t>……</a:t>
            </a:r>
          </a:p>
        </p:txBody>
      </p:sp>
      <p:grpSp>
        <p:nvGrpSpPr>
          <p:cNvPr id="8" name="组合 7">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9" name="文本框 8">
              <a:extLst>
                <a:ext uri="{FF2B5EF4-FFF2-40B4-BE49-F238E27FC236}">
                  <a16:creationId xmlns:a16="http://schemas.microsoft.com/office/drawing/2014/main" id="{42984D6C-6F6D-430F-931D-62833EA338C1}"/>
                </a:ext>
              </a:extLst>
            </p:cNvPr>
            <p:cNvSpPr txBox="1"/>
            <p:nvPr/>
          </p:nvSpPr>
          <p:spPr>
            <a:xfrm>
              <a:off x="4977743" y="500079"/>
              <a:ext cx="2236511"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行为要规范</a:t>
              </a:r>
            </a:p>
          </p:txBody>
        </p:sp>
        <p:sp>
          <p:nvSpPr>
            <p:cNvPr id="10" name="文本框 9">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709719207"/>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7008C6-B5AD-47FF-94F7-2C4E2F91E293}"/>
              </a:ext>
            </a:extLst>
          </p:cNvPr>
          <p:cNvSpPr/>
          <p:nvPr/>
        </p:nvSpPr>
        <p:spPr>
          <a:xfrm>
            <a:off x="5829128" y="2706988"/>
            <a:ext cx="3085875" cy="1846146"/>
          </a:xfrm>
          <a:prstGeom prst="rect">
            <a:avLst/>
          </a:prstGeom>
        </p:spPr>
        <p:txBody>
          <a:bodyPr wrap="square">
            <a:spAutoFit/>
            <a:scene3d>
              <a:camera prst="orthographicFront"/>
              <a:lightRig rig="threePt" dir="t"/>
            </a:scene3d>
            <a:sp3d contourW="6350"/>
          </a:bodyPr>
          <a:lstStyle/>
          <a:p>
            <a:pPr defTabSz="914400">
              <a:lnSpc>
                <a:spcPct val="200000"/>
              </a:lnSpc>
            </a:pPr>
            <a:r>
              <a:rPr lang="zh-CN" altLang="en-US" sz="2000" b="1" dirty="0">
                <a:solidFill>
                  <a:srgbClr val="47BAB8"/>
                </a:solidFill>
                <a:cs typeface="+mn-ea"/>
                <a:sym typeface="+mn-lt"/>
              </a:rPr>
              <a:t>早上你是几点起床？</a:t>
            </a:r>
          </a:p>
          <a:p>
            <a:pPr defTabSz="914400">
              <a:lnSpc>
                <a:spcPct val="200000"/>
              </a:lnSpc>
            </a:pPr>
            <a:r>
              <a:rPr lang="zh-CN" altLang="en-US" sz="2000" b="1" dirty="0">
                <a:solidFill>
                  <a:srgbClr val="47BAB8"/>
                </a:solidFill>
                <a:cs typeface="+mn-ea"/>
                <a:sym typeface="+mn-lt"/>
              </a:rPr>
              <a:t>晚上几点做作业？</a:t>
            </a:r>
          </a:p>
          <a:p>
            <a:pPr defTabSz="914400">
              <a:lnSpc>
                <a:spcPct val="200000"/>
              </a:lnSpc>
            </a:pPr>
            <a:r>
              <a:rPr lang="zh-CN" altLang="en-US" sz="2000" b="1" dirty="0">
                <a:solidFill>
                  <a:srgbClr val="47BAB8"/>
                </a:solidFill>
                <a:cs typeface="+mn-ea"/>
                <a:sym typeface="+mn-lt"/>
              </a:rPr>
              <a:t>几点睡觉？</a:t>
            </a:r>
          </a:p>
        </p:txBody>
      </p:sp>
      <p:pic>
        <p:nvPicPr>
          <p:cNvPr id="9" name="图片 8">
            <a:extLst>
              <a:ext uri="{FF2B5EF4-FFF2-40B4-BE49-F238E27FC236}">
                <a16:creationId xmlns:a16="http://schemas.microsoft.com/office/drawing/2014/main" id="{494D2B57-2DEC-4E7D-96E3-B0BFACC838F0}"/>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57648" y="2025607"/>
            <a:ext cx="4675444" cy="4675444"/>
          </a:xfrm>
          <a:prstGeom prst="rect">
            <a:avLst/>
          </a:prstGeom>
        </p:spPr>
      </p:pic>
      <p:sp>
        <p:nvSpPr>
          <p:cNvPr id="10" name="矩形 9">
            <a:extLst>
              <a:ext uri="{FF2B5EF4-FFF2-40B4-BE49-F238E27FC236}">
                <a16:creationId xmlns:a16="http://schemas.microsoft.com/office/drawing/2014/main" id="{A12AD932-9B02-4FDA-9F72-89394EEA1E29}"/>
              </a:ext>
            </a:extLst>
          </p:cNvPr>
          <p:cNvSpPr/>
          <p:nvPr/>
        </p:nvSpPr>
        <p:spPr>
          <a:xfrm>
            <a:off x="8384486" y="2706988"/>
            <a:ext cx="3085875" cy="1846146"/>
          </a:xfrm>
          <a:prstGeom prst="rect">
            <a:avLst/>
          </a:prstGeom>
        </p:spPr>
        <p:txBody>
          <a:bodyPr wrap="square">
            <a:spAutoFit/>
            <a:scene3d>
              <a:camera prst="orthographicFront"/>
              <a:lightRig rig="threePt" dir="t"/>
            </a:scene3d>
            <a:sp3d contourW="6350"/>
          </a:bodyPr>
          <a:lstStyle/>
          <a:p>
            <a:pPr defTabSz="914400">
              <a:lnSpc>
                <a:spcPct val="200000"/>
              </a:lnSpc>
            </a:pPr>
            <a:r>
              <a:rPr lang="zh-CN" altLang="en-US" sz="2000" b="1" dirty="0">
                <a:solidFill>
                  <a:srgbClr val="47BAB8"/>
                </a:solidFill>
                <a:cs typeface="+mn-ea"/>
                <a:sym typeface="+mn-lt"/>
              </a:rPr>
              <a:t>早上你是几点起床？</a:t>
            </a:r>
          </a:p>
          <a:p>
            <a:pPr defTabSz="914400">
              <a:lnSpc>
                <a:spcPct val="200000"/>
              </a:lnSpc>
            </a:pPr>
            <a:r>
              <a:rPr lang="zh-CN" altLang="en-US" sz="2000" b="1" dirty="0">
                <a:solidFill>
                  <a:srgbClr val="47BAB8"/>
                </a:solidFill>
                <a:cs typeface="+mn-ea"/>
                <a:sym typeface="+mn-lt"/>
              </a:rPr>
              <a:t>晚上几点做作业？</a:t>
            </a:r>
          </a:p>
          <a:p>
            <a:pPr defTabSz="914400">
              <a:lnSpc>
                <a:spcPct val="200000"/>
              </a:lnSpc>
            </a:pPr>
            <a:r>
              <a:rPr lang="zh-CN" altLang="en-US" sz="2000" b="1" dirty="0">
                <a:solidFill>
                  <a:srgbClr val="47BAB8"/>
                </a:solidFill>
                <a:cs typeface="+mn-ea"/>
                <a:sym typeface="+mn-lt"/>
              </a:rPr>
              <a:t>几点睡觉？</a:t>
            </a:r>
          </a:p>
        </p:txBody>
      </p:sp>
      <p:grpSp>
        <p:nvGrpSpPr>
          <p:cNvPr id="11" name="组合 10">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12" name="文本框 11">
              <a:extLst>
                <a:ext uri="{FF2B5EF4-FFF2-40B4-BE49-F238E27FC236}">
                  <a16:creationId xmlns:a16="http://schemas.microsoft.com/office/drawing/2014/main" id="{42984D6C-6F6D-430F-931D-62833EA338C1}"/>
                </a:ext>
              </a:extLst>
            </p:cNvPr>
            <p:cNvSpPr txBox="1"/>
            <p:nvPr/>
          </p:nvSpPr>
          <p:spPr>
            <a:xfrm>
              <a:off x="4977743" y="500079"/>
              <a:ext cx="2236511"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行为要规范</a:t>
              </a:r>
            </a:p>
          </p:txBody>
        </p:sp>
        <p:sp>
          <p:nvSpPr>
            <p:cNvPr id="13" name="文本框 12">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3632141606"/>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anim calcmode="lin" valueType="num">
                                      <p:cBhvr>
                                        <p:cTn id="12" dur="500" fill="hold"/>
                                        <p:tgtEl>
                                          <p:spTgt spid="8"/>
                                        </p:tgtEl>
                                        <p:attrNameLst>
                                          <p:attrName>ppt_x</p:attrName>
                                        </p:attrNameLst>
                                      </p:cBhvr>
                                      <p:tavLst>
                                        <p:tav tm="0">
                                          <p:val>
                                            <p:strVal val="#ppt_x"/>
                                          </p:val>
                                        </p:tav>
                                        <p:tav tm="100000">
                                          <p:val>
                                            <p:strVal val="#ppt_x"/>
                                          </p:val>
                                        </p:tav>
                                      </p:tavLst>
                                    </p:anim>
                                    <p:anim calcmode="lin" valueType="num">
                                      <p:cBhvr>
                                        <p:cTn id="13" dur="500" fill="hold"/>
                                        <p:tgtEl>
                                          <p:spTgt spid="8"/>
                                        </p:tgtEl>
                                        <p:attrNameLst>
                                          <p:attrName>ppt_y</p:attrName>
                                        </p:attrNameLst>
                                      </p:cBhvr>
                                      <p:tavLst>
                                        <p:tav tm="0">
                                          <p:val>
                                            <p:strVal val="#ppt_y+.1"/>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251039" y="1258041"/>
            <a:ext cx="6769289" cy="4800038"/>
          </a:xfrm>
          <a:prstGeom prst="rect">
            <a:avLst/>
          </a:prstGeom>
        </p:spPr>
      </p:pic>
      <p:pic>
        <p:nvPicPr>
          <p:cNvPr id="39" name="图片 38">
            <a:extLst>
              <a:ext uri="{FF2B5EF4-FFF2-40B4-BE49-F238E27FC236}">
                <a16:creationId xmlns:a16="http://schemas.microsoft.com/office/drawing/2014/main" id="{AC1987E8-DDDB-4B16-A50E-6AEB3F52287B}"/>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36064" y="1323428"/>
            <a:ext cx="3984210" cy="5310952"/>
          </a:xfrm>
          <a:prstGeom prst="rect">
            <a:avLst/>
          </a:prstGeom>
        </p:spPr>
      </p:pic>
      <p:grpSp>
        <p:nvGrpSpPr>
          <p:cNvPr id="65" name="组合 64">
            <a:extLst>
              <a:ext uri="{FF2B5EF4-FFF2-40B4-BE49-F238E27FC236}">
                <a16:creationId xmlns:a16="http://schemas.microsoft.com/office/drawing/2014/main" id="{44714C7D-A5D0-4FF6-AE95-904F84C5AB8A}"/>
              </a:ext>
            </a:extLst>
          </p:cNvPr>
          <p:cNvGrpSpPr/>
          <p:nvPr/>
        </p:nvGrpSpPr>
        <p:grpSpPr>
          <a:xfrm rot="2224307">
            <a:off x="3696634" y="3360179"/>
            <a:ext cx="421876" cy="414118"/>
            <a:chOff x="10646778" y="4753862"/>
            <a:chExt cx="751521" cy="737702"/>
          </a:xfrm>
        </p:grpSpPr>
        <p:sp>
          <p:nvSpPr>
            <p:cNvPr id="66" name="五角星 2">
              <a:extLst>
                <a:ext uri="{FF2B5EF4-FFF2-40B4-BE49-F238E27FC236}">
                  <a16:creationId xmlns:a16="http://schemas.microsoft.com/office/drawing/2014/main" id="{FCC905E6-4A45-41BB-9514-9BCF64DC0D85}"/>
                </a:ext>
              </a:extLst>
            </p:cNvPr>
            <p:cNvSpPr/>
            <p:nvPr/>
          </p:nvSpPr>
          <p:spPr>
            <a:xfrm rot="20227648" flipH="1">
              <a:off x="10648573" y="4753862"/>
              <a:ext cx="749726" cy="728735"/>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FFFFFF"/>
            </a:solidFill>
            <a:ln w="15875" cap="flat" cmpd="sng" algn="ctr">
              <a:noFill/>
              <a:prstDash val="solid"/>
              <a:miter lim="800000"/>
            </a:ln>
            <a:effectLst>
              <a:outerShdw blurRad="76200" dist="508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nvGrpSpPr>
            <p:cNvPr id="67" name="组合 66">
              <a:extLst>
                <a:ext uri="{FF2B5EF4-FFF2-40B4-BE49-F238E27FC236}">
                  <a16:creationId xmlns:a16="http://schemas.microsoft.com/office/drawing/2014/main" id="{5B4ED44C-0C59-4AD1-91E1-C3EB55B2242A}"/>
                </a:ext>
              </a:extLst>
            </p:cNvPr>
            <p:cNvGrpSpPr/>
            <p:nvPr/>
          </p:nvGrpSpPr>
          <p:grpSpPr>
            <a:xfrm>
              <a:off x="10646778" y="4762829"/>
              <a:ext cx="749726" cy="728735"/>
              <a:chOff x="11012539" y="4493889"/>
              <a:chExt cx="749726" cy="728735"/>
            </a:xfrm>
          </p:grpSpPr>
          <p:sp>
            <p:nvSpPr>
              <p:cNvPr id="68" name="五角星 2">
                <a:extLst>
                  <a:ext uri="{FF2B5EF4-FFF2-40B4-BE49-F238E27FC236}">
                    <a16:creationId xmlns:a16="http://schemas.microsoft.com/office/drawing/2014/main" id="{29A62882-1CE6-4CF7-8D81-BEE63FF0C942}"/>
                  </a:ext>
                </a:extLst>
              </p:cNvPr>
              <p:cNvSpPr/>
              <p:nvPr/>
            </p:nvSpPr>
            <p:spPr>
              <a:xfrm rot="20227648" flipH="1">
                <a:off x="11012539" y="4493889"/>
                <a:ext cx="749726" cy="728735"/>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FFFF00"/>
              </a:solidFill>
              <a:ln w="15875" cap="flat" cmpd="sng" algn="ctr">
                <a:solidFill>
                  <a:srgbClr val="FFFF00"/>
                </a:solidFill>
                <a:prstDash val="solid"/>
                <a:miter lim="800000"/>
              </a:ln>
              <a:effectLst>
                <a:innerShdw blurRad="292100">
                  <a:srgbClr val="FFC000"/>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69" name="五角星 2">
                <a:extLst>
                  <a:ext uri="{FF2B5EF4-FFF2-40B4-BE49-F238E27FC236}">
                    <a16:creationId xmlns:a16="http://schemas.microsoft.com/office/drawing/2014/main" id="{D4A308F1-19CC-4220-BA28-7A8FCA12AF3F}"/>
                  </a:ext>
                </a:extLst>
              </p:cNvPr>
              <p:cNvSpPr/>
              <p:nvPr/>
            </p:nvSpPr>
            <p:spPr>
              <a:xfrm rot="20424262">
                <a:off x="11046365" y="4655056"/>
                <a:ext cx="290576" cy="221980"/>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654322 w 918524"/>
                  <a:gd name="connsiteY0" fmla="*/ 223173 h 923906"/>
                  <a:gd name="connsiteX1" fmla="*/ 916461 w 918524"/>
                  <a:gd name="connsiteY1" fmla="*/ 349269 h 923906"/>
                  <a:gd name="connsiteX2" fmla="*/ 774876 w 918524"/>
                  <a:gd name="connsiteY2" fmla="*/ 613293 h 923906"/>
                  <a:gd name="connsiteX3" fmla="*/ 741827 w 918524"/>
                  <a:gd name="connsiteY3" fmla="*/ 914398 h 923906"/>
                  <a:gd name="connsiteX4" fmla="*/ 459262 w 918524"/>
                  <a:gd name="connsiteY4" fmla="*/ 854400 h 923906"/>
                  <a:gd name="connsiteX5" fmla="*/ 176697 w 918524"/>
                  <a:gd name="connsiteY5" fmla="*/ 914398 h 923906"/>
                  <a:gd name="connsiteX6" fmla="*/ 143648 w 918524"/>
                  <a:gd name="connsiteY6" fmla="*/ 613293 h 923906"/>
                  <a:gd name="connsiteX7" fmla="*/ 2063 w 918524"/>
                  <a:gd name="connsiteY7" fmla="*/ 349269 h 923906"/>
                  <a:gd name="connsiteX8" fmla="*/ 264202 w 918524"/>
                  <a:gd name="connsiteY8" fmla="*/ 223173 h 923906"/>
                  <a:gd name="connsiteX9" fmla="*/ 459262 w 918524"/>
                  <a:gd name="connsiteY9" fmla="*/ 0 h 923906"/>
                  <a:gd name="connsiteX10" fmla="*/ 715845 w 918524"/>
                  <a:gd name="connsiteY10" fmla="*/ 284696 h 923906"/>
                  <a:gd name="connsiteX0" fmla="*/ 916461 w 918524"/>
                  <a:gd name="connsiteY0" fmla="*/ 349269 h 923906"/>
                  <a:gd name="connsiteX1" fmla="*/ 774876 w 918524"/>
                  <a:gd name="connsiteY1" fmla="*/ 613293 h 923906"/>
                  <a:gd name="connsiteX2" fmla="*/ 741827 w 918524"/>
                  <a:gd name="connsiteY2" fmla="*/ 914398 h 923906"/>
                  <a:gd name="connsiteX3" fmla="*/ 459262 w 918524"/>
                  <a:gd name="connsiteY3" fmla="*/ 854400 h 923906"/>
                  <a:gd name="connsiteX4" fmla="*/ 176697 w 918524"/>
                  <a:gd name="connsiteY4" fmla="*/ 914398 h 923906"/>
                  <a:gd name="connsiteX5" fmla="*/ 143648 w 918524"/>
                  <a:gd name="connsiteY5" fmla="*/ 613293 h 923906"/>
                  <a:gd name="connsiteX6" fmla="*/ 2063 w 918524"/>
                  <a:gd name="connsiteY6" fmla="*/ 349269 h 923906"/>
                  <a:gd name="connsiteX7" fmla="*/ 264202 w 918524"/>
                  <a:gd name="connsiteY7" fmla="*/ 223173 h 923906"/>
                  <a:gd name="connsiteX8" fmla="*/ 459262 w 918524"/>
                  <a:gd name="connsiteY8" fmla="*/ 0 h 923906"/>
                  <a:gd name="connsiteX9" fmla="*/ 715845 w 918524"/>
                  <a:gd name="connsiteY9" fmla="*/ 284696 h 923906"/>
                  <a:gd name="connsiteX0" fmla="*/ 774876 w 774876"/>
                  <a:gd name="connsiteY0" fmla="*/ 613293 h 923906"/>
                  <a:gd name="connsiteX1" fmla="*/ 741827 w 774876"/>
                  <a:gd name="connsiteY1" fmla="*/ 914398 h 923906"/>
                  <a:gd name="connsiteX2" fmla="*/ 459262 w 774876"/>
                  <a:gd name="connsiteY2" fmla="*/ 854400 h 923906"/>
                  <a:gd name="connsiteX3" fmla="*/ 176697 w 774876"/>
                  <a:gd name="connsiteY3" fmla="*/ 914398 h 923906"/>
                  <a:gd name="connsiteX4" fmla="*/ 143648 w 774876"/>
                  <a:gd name="connsiteY4" fmla="*/ 613293 h 923906"/>
                  <a:gd name="connsiteX5" fmla="*/ 2063 w 774876"/>
                  <a:gd name="connsiteY5" fmla="*/ 349269 h 923906"/>
                  <a:gd name="connsiteX6" fmla="*/ 264202 w 774876"/>
                  <a:gd name="connsiteY6" fmla="*/ 223173 h 923906"/>
                  <a:gd name="connsiteX7" fmla="*/ 459262 w 774876"/>
                  <a:gd name="connsiteY7" fmla="*/ 0 h 923906"/>
                  <a:gd name="connsiteX8" fmla="*/ 715845 w 774876"/>
                  <a:gd name="connsiteY8" fmla="*/ 284696 h 923906"/>
                  <a:gd name="connsiteX0" fmla="*/ 741827 w 741827"/>
                  <a:gd name="connsiteY0" fmla="*/ 914398 h 923906"/>
                  <a:gd name="connsiteX1" fmla="*/ 459262 w 741827"/>
                  <a:gd name="connsiteY1" fmla="*/ 854400 h 923906"/>
                  <a:gd name="connsiteX2" fmla="*/ 176697 w 741827"/>
                  <a:gd name="connsiteY2" fmla="*/ 914398 h 923906"/>
                  <a:gd name="connsiteX3" fmla="*/ 143648 w 741827"/>
                  <a:gd name="connsiteY3" fmla="*/ 613293 h 923906"/>
                  <a:gd name="connsiteX4" fmla="*/ 2063 w 741827"/>
                  <a:gd name="connsiteY4" fmla="*/ 349269 h 923906"/>
                  <a:gd name="connsiteX5" fmla="*/ 264202 w 741827"/>
                  <a:gd name="connsiteY5" fmla="*/ 223173 h 923906"/>
                  <a:gd name="connsiteX6" fmla="*/ 459262 w 741827"/>
                  <a:gd name="connsiteY6" fmla="*/ 0 h 923906"/>
                  <a:gd name="connsiteX7" fmla="*/ 715845 w 741827"/>
                  <a:gd name="connsiteY7" fmla="*/ 284696 h 923906"/>
                  <a:gd name="connsiteX0" fmla="*/ 459262 w 715845"/>
                  <a:gd name="connsiteY0" fmla="*/ 854400 h 916632"/>
                  <a:gd name="connsiteX1" fmla="*/ 176697 w 715845"/>
                  <a:gd name="connsiteY1" fmla="*/ 914398 h 916632"/>
                  <a:gd name="connsiteX2" fmla="*/ 143648 w 715845"/>
                  <a:gd name="connsiteY2" fmla="*/ 613293 h 916632"/>
                  <a:gd name="connsiteX3" fmla="*/ 2063 w 715845"/>
                  <a:gd name="connsiteY3" fmla="*/ 349269 h 916632"/>
                  <a:gd name="connsiteX4" fmla="*/ 264202 w 715845"/>
                  <a:gd name="connsiteY4" fmla="*/ 223173 h 916632"/>
                  <a:gd name="connsiteX5" fmla="*/ 459262 w 715845"/>
                  <a:gd name="connsiteY5" fmla="*/ 0 h 916632"/>
                  <a:gd name="connsiteX6" fmla="*/ 715845 w 715845"/>
                  <a:gd name="connsiteY6" fmla="*/ 284696 h 916632"/>
                  <a:gd name="connsiteX0" fmla="*/ 176697 w 715845"/>
                  <a:gd name="connsiteY0" fmla="*/ 914398 h 914398"/>
                  <a:gd name="connsiteX1" fmla="*/ 143648 w 715845"/>
                  <a:gd name="connsiteY1" fmla="*/ 613293 h 914398"/>
                  <a:gd name="connsiteX2" fmla="*/ 2063 w 715845"/>
                  <a:gd name="connsiteY2" fmla="*/ 349269 h 914398"/>
                  <a:gd name="connsiteX3" fmla="*/ 264202 w 715845"/>
                  <a:gd name="connsiteY3" fmla="*/ 223173 h 914398"/>
                  <a:gd name="connsiteX4" fmla="*/ 459262 w 715845"/>
                  <a:gd name="connsiteY4" fmla="*/ 0 h 914398"/>
                  <a:gd name="connsiteX5" fmla="*/ 715845 w 715845"/>
                  <a:gd name="connsiteY5" fmla="*/ 284696 h 914398"/>
                  <a:gd name="connsiteX0" fmla="*/ 143648 w 715845"/>
                  <a:gd name="connsiteY0" fmla="*/ 613293 h 613293"/>
                  <a:gd name="connsiteX1" fmla="*/ 2063 w 715845"/>
                  <a:gd name="connsiteY1" fmla="*/ 349269 h 613293"/>
                  <a:gd name="connsiteX2" fmla="*/ 264202 w 715845"/>
                  <a:gd name="connsiteY2" fmla="*/ 223173 h 613293"/>
                  <a:gd name="connsiteX3" fmla="*/ 459262 w 715845"/>
                  <a:gd name="connsiteY3" fmla="*/ 0 h 613293"/>
                  <a:gd name="connsiteX4" fmla="*/ 715845 w 715845"/>
                  <a:gd name="connsiteY4" fmla="*/ 284696 h 613293"/>
                  <a:gd name="connsiteX0" fmla="*/ 0 w 713782"/>
                  <a:gd name="connsiteY0" fmla="*/ 349269 h 349269"/>
                  <a:gd name="connsiteX1" fmla="*/ 262139 w 713782"/>
                  <a:gd name="connsiteY1" fmla="*/ 223173 h 349269"/>
                  <a:gd name="connsiteX2" fmla="*/ 457199 w 713782"/>
                  <a:gd name="connsiteY2" fmla="*/ 0 h 349269"/>
                  <a:gd name="connsiteX3" fmla="*/ 713782 w 713782"/>
                  <a:gd name="connsiteY3" fmla="*/ 284696 h 349269"/>
                  <a:gd name="connsiteX0" fmla="*/ 0 w 457199"/>
                  <a:gd name="connsiteY0" fmla="*/ 349269 h 349269"/>
                  <a:gd name="connsiteX1" fmla="*/ 262139 w 457199"/>
                  <a:gd name="connsiteY1" fmla="*/ 223173 h 349269"/>
                  <a:gd name="connsiteX2" fmla="*/ 457199 w 457199"/>
                  <a:gd name="connsiteY2" fmla="*/ 0 h 349269"/>
                </a:gdLst>
                <a:ahLst/>
                <a:cxnLst>
                  <a:cxn ang="0">
                    <a:pos x="connsiteX0" y="connsiteY0"/>
                  </a:cxn>
                  <a:cxn ang="0">
                    <a:pos x="connsiteX1" y="connsiteY1"/>
                  </a:cxn>
                  <a:cxn ang="0">
                    <a:pos x="connsiteX2" y="connsiteY2"/>
                  </a:cxn>
                </a:cxnLst>
                <a:rect l="l" t="t" r="r" b="b"/>
                <a:pathLst>
                  <a:path w="457199" h="349269">
                    <a:moveTo>
                      <a:pt x="0" y="349269"/>
                    </a:moveTo>
                    <a:cubicBezTo>
                      <a:pt x="20092" y="284249"/>
                      <a:pt x="185939" y="281384"/>
                      <a:pt x="262139" y="223173"/>
                    </a:cubicBezTo>
                    <a:cubicBezTo>
                      <a:pt x="338339" y="164962"/>
                      <a:pt x="392179" y="0"/>
                      <a:pt x="457199" y="0"/>
                    </a:cubicBezTo>
                  </a:path>
                </a:pathLst>
              </a:custGeom>
              <a:noFill/>
              <a:ln w="28575" cap="rnd" cmpd="sng" algn="ctr">
                <a:solidFill>
                  <a:srgbClr val="FFFFFF">
                    <a:alpha val="89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70" name="五角星 2">
                <a:extLst>
                  <a:ext uri="{FF2B5EF4-FFF2-40B4-BE49-F238E27FC236}">
                    <a16:creationId xmlns:a16="http://schemas.microsoft.com/office/drawing/2014/main" id="{623A966F-E1E2-4FDA-98BD-093516111287}"/>
                  </a:ext>
                </a:extLst>
              </p:cNvPr>
              <p:cNvSpPr/>
              <p:nvPr/>
            </p:nvSpPr>
            <p:spPr>
              <a:xfrm rot="6997346">
                <a:off x="11587935" y="4901938"/>
                <a:ext cx="128719" cy="147271"/>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654322 w 918524"/>
                  <a:gd name="connsiteY0" fmla="*/ 223173 h 923906"/>
                  <a:gd name="connsiteX1" fmla="*/ 916461 w 918524"/>
                  <a:gd name="connsiteY1" fmla="*/ 349269 h 923906"/>
                  <a:gd name="connsiteX2" fmla="*/ 774876 w 918524"/>
                  <a:gd name="connsiteY2" fmla="*/ 613293 h 923906"/>
                  <a:gd name="connsiteX3" fmla="*/ 741827 w 918524"/>
                  <a:gd name="connsiteY3" fmla="*/ 914398 h 923906"/>
                  <a:gd name="connsiteX4" fmla="*/ 459262 w 918524"/>
                  <a:gd name="connsiteY4" fmla="*/ 854400 h 923906"/>
                  <a:gd name="connsiteX5" fmla="*/ 176697 w 918524"/>
                  <a:gd name="connsiteY5" fmla="*/ 914398 h 923906"/>
                  <a:gd name="connsiteX6" fmla="*/ 143648 w 918524"/>
                  <a:gd name="connsiteY6" fmla="*/ 613293 h 923906"/>
                  <a:gd name="connsiteX7" fmla="*/ 2063 w 918524"/>
                  <a:gd name="connsiteY7" fmla="*/ 349269 h 923906"/>
                  <a:gd name="connsiteX8" fmla="*/ 264202 w 918524"/>
                  <a:gd name="connsiteY8" fmla="*/ 223173 h 923906"/>
                  <a:gd name="connsiteX9" fmla="*/ 459262 w 918524"/>
                  <a:gd name="connsiteY9" fmla="*/ 0 h 923906"/>
                  <a:gd name="connsiteX10" fmla="*/ 715845 w 918524"/>
                  <a:gd name="connsiteY10" fmla="*/ 284696 h 923906"/>
                  <a:gd name="connsiteX0" fmla="*/ 916461 w 918524"/>
                  <a:gd name="connsiteY0" fmla="*/ 349269 h 923906"/>
                  <a:gd name="connsiteX1" fmla="*/ 774876 w 918524"/>
                  <a:gd name="connsiteY1" fmla="*/ 613293 h 923906"/>
                  <a:gd name="connsiteX2" fmla="*/ 741827 w 918524"/>
                  <a:gd name="connsiteY2" fmla="*/ 914398 h 923906"/>
                  <a:gd name="connsiteX3" fmla="*/ 459262 w 918524"/>
                  <a:gd name="connsiteY3" fmla="*/ 854400 h 923906"/>
                  <a:gd name="connsiteX4" fmla="*/ 176697 w 918524"/>
                  <a:gd name="connsiteY4" fmla="*/ 914398 h 923906"/>
                  <a:gd name="connsiteX5" fmla="*/ 143648 w 918524"/>
                  <a:gd name="connsiteY5" fmla="*/ 613293 h 923906"/>
                  <a:gd name="connsiteX6" fmla="*/ 2063 w 918524"/>
                  <a:gd name="connsiteY6" fmla="*/ 349269 h 923906"/>
                  <a:gd name="connsiteX7" fmla="*/ 264202 w 918524"/>
                  <a:gd name="connsiteY7" fmla="*/ 223173 h 923906"/>
                  <a:gd name="connsiteX8" fmla="*/ 459262 w 918524"/>
                  <a:gd name="connsiteY8" fmla="*/ 0 h 923906"/>
                  <a:gd name="connsiteX9" fmla="*/ 715845 w 918524"/>
                  <a:gd name="connsiteY9" fmla="*/ 284696 h 923906"/>
                  <a:gd name="connsiteX0" fmla="*/ 774876 w 774876"/>
                  <a:gd name="connsiteY0" fmla="*/ 613293 h 923906"/>
                  <a:gd name="connsiteX1" fmla="*/ 741827 w 774876"/>
                  <a:gd name="connsiteY1" fmla="*/ 914398 h 923906"/>
                  <a:gd name="connsiteX2" fmla="*/ 459262 w 774876"/>
                  <a:gd name="connsiteY2" fmla="*/ 854400 h 923906"/>
                  <a:gd name="connsiteX3" fmla="*/ 176697 w 774876"/>
                  <a:gd name="connsiteY3" fmla="*/ 914398 h 923906"/>
                  <a:gd name="connsiteX4" fmla="*/ 143648 w 774876"/>
                  <a:gd name="connsiteY4" fmla="*/ 613293 h 923906"/>
                  <a:gd name="connsiteX5" fmla="*/ 2063 w 774876"/>
                  <a:gd name="connsiteY5" fmla="*/ 349269 h 923906"/>
                  <a:gd name="connsiteX6" fmla="*/ 264202 w 774876"/>
                  <a:gd name="connsiteY6" fmla="*/ 223173 h 923906"/>
                  <a:gd name="connsiteX7" fmla="*/ 459262 w 774876"/>
                  <a:gd name="connsiteY7" fmla="*/ 0 h 923906"/>
                  <a:gd name="connsiteX8" fmla="*/ 715845 w 774876"/>
                  <a:gd name="connsiteY8" fmla="*/ 284696 h 923906"/>
                  <a:gd name="connsiteX0" fmla="*/ 741827 w 741827"/>
                  <a:gd name="connsiteY0" fmla="*/ 914398 h 923906"/>
                  <a:gd name="connsiteX1" fmla="*/ 459262 w 741827"/>
                  <a:gd name="connsiteY1" fmla="*/ 854400 h 923906"/>
                  <a:gd name="connsiteX2" fmla="*/ 176697 w 741827"/>
                  <a:gd name="connsiteY2" fmla="*/ 914398 h 923906"/>
                  <a:gd name="connsiteX3" fmla="*/ 143648 w 741827"/>
                  <a:gd name="connsiteY3" fmla="*/ 613293 h 923906"/>
                  <a:gd name="connsiteX4" fmla="*/ 2063 w 741827"/>
                  <a:gd name="connsiteY4" fmla="*/ 349269 h 923906"/>
                  <a:gd name="connsiteX5" fmla="*/ 264202 w 741827"/>
                  <a:gd name="connsiteY5" fmla="*/ 223173 h 923906"/>
                  <a:gd name="connsiteX6" fmla="*/ 459262 w 741827"/>
                  <a:gd name="connsiteY6" fmla="*/ 0 h 923906"/>
                  <a:gd name="connsiteX7" fmla="*/ 715845 w 741827"/>
                  <a:gd name="connsiteY7" fmla="*/ 284696 h 923906"/>
                  <a:gd name="connsiteX0" fmla="*/ 459262 w 715845"/>
                  <a:gd name="connsiteY0" fmla="*/ 854400 h 916632"/>
                  <a:gd name="connsiteX1" fmla="*/ 176697 w 715845"/>
                  <a:gd name="connsiteY1" fmla="*/ 914398 h 916632"/>
                  <a:gd name="connsiteX2" fmla="*/ 143648 w 715845"/>
                  <a:gd name="connsiteY2" fmla="*/ 613293 h 916632"/>
                  <a:gd name="connsiteX3" fmla="*/ 2063 w 715845"/>
                  <a:gd name="connsiteY3" fmla="*/ 349269 h 916632"/>
                  <a:gd name="connsiteX4" fmla="*/ 264202 w 715845"/>
                  <a:gd name="connsiteY4" fmla="*/ 223173 h 916632"/>
                  <a:gd name="connsiteX5" fmla="*/ 459262 w 715845"/>
                  <a:gd name="connsiteY5" fmla="*/ 0 h 916632"/>
                  <a:gd name="connsiteX6" fmla="*/ 715845 w 715845"/>
                  <a:gd name="connsiteY6" fmla="*/ 284696 h 916632"/>
                  <a:gd name="connsiteX0" fmla="*/ 176697 w 715845"/>
                  <a:gd name="connsiteY0" fmla="*/ 914398 h 914398"/>
                  <a:gd name="connsiteX1" fmla="*/ 143648 w 715845"/>
                  <a:gd name="connsiteY1" fmla="*/ 613293 h 914398"/>
                  <a:gd name="connsiteX2" fmla="*/ 2063 w 715845"/>
                  <a:gd name="connsiteY2" fmla="*/ 349269 h 914398"/>
                  <a:gd name="connsiteX3" fmla="*/ 264202 w 715845"/>
                  <a:gd name="connsiteY3" fmla="*/ 223173 h 914398"/>
                  <a:gd name="connsiteX4" fmla="*/ 459262 w 715845"/>
                  <a:gd name="connsiteY4" fmla="*/ 0 h 914398"/>
                  <a:gd name="connsiteX5" fmla="*/ 715845 w 715845"/>
                  <a:gd name="connsiteY5" fmla="*/ 284696 h 914398"/>
                  <a:gd name="connsiteX0" fmla="*/ 143648 w 715845"/>
                  <a:gd name="connsiteY0" fmla="*/ 613293 h 613293"/>
                  <a:gd name="connsiteX1" fmla="*/ 2063 w 715845"/>
                  <a:gd name="connsiteY1" fmla="*/ 349269 h 613293"/>
                  <a:gd name="connsiteX2" fmla="*/ 264202 w 715845"/>
                  <a:gd name="connsiteY2" fmla="*/ 223173 h 613293"/>
                  <a:gd name="connsiteX3" fmla="*/ 459262 w 715845"/>
                  <a:gd name="connsiteY3" fmla="*/ 0 h 613293"/>
                  <a:gd name="connsiteX4" fmla="*/ 715845 w 715845"/>
                  <a:gd name="connsiteY4" fmla="*/ 284696 h 613293"/>
                  <a:gd name="connsiteX0" fmla="*/ 0 w 713782"/>
                  <a:gd name="connsiteY0" fmla="*/ 349269 h 349269"/>
                  <a:gd name="connsiteX1" fmla="*/ 262139 w 713782"/>
                  <a:gd name="connsiteY1" fmla="*/ 223173 h 349269"/>
                  <a:gd name="connsiteX2" fmla="*/ 457199 w 713782"/>
                  <a:gd name="connsiteY2" fmla="*/ 0 h 349269"/>
                  <a:gd name="connsiteX3" fmla="*/ 713782 w 713782"/>
                  <a:gd name="connsiteY3" fmla="*/ 284696 h 349269"/>
                  <a:gd name="connsiteX0" fmla="*/ 0 w 457199"/>
                  <a:gd name="connsiteY0" fmla="*/ 349269 h 349269"/>
                  <a:gd name="connsiteX1" fmla="*/ 262139 w 457199"/>
                  <a:gd name="connsiteY1" fmla="*/ 223173 h 349269"/>
                  <a:gd name="connsiteX2" fmla="*/ 457199 w 457199"/>
                  <a:gd name="connsiteY2" fmla="*/ 0 h 349269"/>
                  <a:gd name="connsiteX0" fmla="*/ 0 w 195060"/>
                  <a:gd name="connsiteY0" fmla="*/ 223173 h 223173"/>
                  <a:gd name="connsiteX1" fmla="*/ 195060 w 195060"/>
                  <a:gd name="connsiteY1" fmla="*/ 0 h 223173"/>
                </a:gdLst>
                <a:ahLst/>
                <a:cxnLst>
                  <a:cxn ang="0">
                    <a:pos x="connsiteX0" y="connsiteY0"/>
                  </a:cxn>
                  <a:cxn ang="0">
                    <a:pos x="connsiteX1" y="connsiteY1"/>
                  </a:cxn>
                </a:cxnLst>
                <a:rect l="l" t="t" r="r" b="b"/>
                <a:pathLst>
                  <a:path w="195060" h="223173">
                    <a:moveTo>
                      <a:pt x="0" y="223173"/>
                    </a:moveTo>
                    <a:cubicBezTo>
                      <a:pt x="76200" y="164962"/>
                      <a:pt x="130040" y="0"/>
                      <a:pt x="195060" y="0"/>
                    </a:cubicBezTo>
                  </a:path>
                </a:pathLst>
              </a:custGeom>
              <a:noFill/>
              <a:ln w="28575" cap="rnd" cmpd="sng" algn="ctr">
                <a:solidFill>
                  <a:srgbClr val="FFFFFF">
                    <a:alpha val="69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grpSp>
      <p:grpSp>
        <p:nvGrpSpPr>
          <p:cNvPr id="42" name="组合 41">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43" name="文本框 42">
              <a:extLst>
                <a:ext uri="{FF2B5EF4-FFF2-40B4-BE49-F238E27FC236}">
                  <a16:creationId xmlns:a16="http://schemas.microsoft.com/office/drawing/2014/main" id="{42984D6C-6F6D-430F-931D-62833EA338C1}"/>
                </a:ext>
              </a:extLst>
            </p:cNvPr>
            <p:cNvSpPr txBox="1"/>
            <p:nvPr/>
          </p:nvSpPr>
          <p:spPr>
            <a:xfrm>
              <a:off x="4977743" y="500079"/>
              <a:ext cx="2236511"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行为要规范</a:t>
              </a:r>
            </a:p>
          </p:txBody>
        </p:sp>
        <p:sp>
          <p:nvSpPr>
            <p:cNvPr id="47" name="文本框 46">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grpSp>
        <p:nvGrpSpPr>
          <p:cNvPr id="48" name="组合 47">
            <a:extLst>
              <a:ext uri="{FF2B5EF4-FFF2-40B4-BE49-F238E27FC236}">
                <a16:creationId xmlns:a16="http://schemas.microsoft.com/office/drawing/2014/main" id="{CBA1C3CD-97AC-4DD2-B244-E8BCFF6CB868}"/>
              </a:ext>
            </a:extLst>
          </p:cNvPr>
          <p:cNvGrpSpPr/>
          <p:nvPr/>
        </p:nvGrpSpPr>
        <p:grpSpPr>
          <a:xfrm>
            <a:off x="4642940" y="4799741"/>
            <a:ext cx="1865376" cy="707540"/>
            <a:chOff x="5754624" y="2516824"/>
            <a:chExt cx="1865376" cy="707540"/>
          </a:xfrm>
        </p:grpSpPr>
        <p:sp>
          <p:nvSpPr>
            <p:cNvPr id="49" name="矩形 48">
              <a:extLst>
                <a:ext uri="{FF2B5EF4-FFF2-40B4-BE49-F238E27FC236}">
                  <a16:creationId xmlns:a16="http://schemas.microsoft.com/office/drawing/2014/main" id="{85527A7B-C412-46BE-B7BA-FF0A5BF9F886}"/>
                </a:ext>
              </a:extLst>
            </p:cNvPr>
            <p:cNvSpPr/>
            <p:nvPr/>
          </p:nvSpPr>
          <p:spPr>
            <a:xfrm>
              <a:off x="5754624" y="2584704"/>
              <a:ext cx="1865376" cy="639660"/>
            </a:xfrm>
            <a:prstGeom prst="rect">
              <a:avLst/>
            </a:prstGeom>
            <a:solidFill>
              <a:srgbClr val="47BAB8"/>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srgbClr val="FFFFFF"/>
                </a:solidFill>
                <a:effectLst/>
                <a:uLnTx/>
                <a:uFillTx/>
                <a:cs typeface="+mn-ea"/>
                <a:sym typeface="+mn-lt"/>
              </a:endParaRPr>
            </a:p>
          </p:txBody>
        </p:sp>
        <p:sp>
          <p:nvSpPr>
            <p:cNvPr id="50" name="文本框 19">
              <a:extLst>
                <a:ext uri="{FF2B5EF4-FFF2-40B4-BE49-F238E27FC236}">
                  <a16:creationId xmlns:a16="http://schemas.microsoft.com/office/drawing/2014/main" id="{6A77A664-83D6-4557-8B04-FB06F8765212}"/>
                </a:ext>
              </a:extLst>
            </p:cNvPr>
            <p:cNvSpPr txBox="1"/>
            <p:nvPr/>
          </p:nvSpPr>
          <p:spPr>
            <a:xfrm>
              <a:off x="5871675" y="2516824"/>
              <a:ext cx="1620957" cy="70134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rgbClr val="FFFFFF"/>
                  </a:solidFill>
                  <a:effectLst/>
                  <a:uLnTx/>
                  <a:uFillTx/>
                  <a:cs typeface="+mn-ea"/>
                  <a:sym typeface="+mn-lt"/>
                </a:rPr>
                <a:t>姓名：小魔仙</a:t>
              </a:r>
              <a:endParaRPr kumimoji="0" lang="en-US" altLang="zh-CN" sz="1600" i="0" u="none" strike="noStrike" kern="0" cap="none" spc="0" normalizeH="0" baseline="0" noProof="0" dirty="0">
                <a:ln>
                  <a:noFill/>
                </a:ln>
                <a:solidFill>
                  <a:srgbClr val="FFFFFF"/>
                </a:solidFill>
                <a:effectLst/>
                <a:uLnTx/>
                <a:uFillTx/>
                <a:cs typeface="+mn-ea"/>
                <a:sym typeface="+mn-l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rgbClr val="FFFFFF"/>
                  </a:solidFill>
                  <a:effectLst/>
                  <a:uLnTx/>
                  <a:uFillTx/>
                  <a:cs typeface="+mn-ea"/>
                  <a:sym typeface="+mn-lt"/>
                </a:rPr>
                <a:t>获奖：三好学生</a:t>
              </a:r>
            </a:p>
          </p:txBody>
        </p:sp>
      </p:grpSp>
      <p:grpSp>
        <p:nvGrpSpPr>
          <p:cNvPr id="51" name="组合 50">
            <a:extLst>
              <a:ext uri="{FF2B5EF4-FFF2-40B4-BE49-F238E27FC236}">
                <a16:creationId xmlns:a16="http://schemas.microsoft.com/office/drawing/2014/main" id="{F9C307D2-0AE7-46E6-8B48-7B3E28F52995}"/>
              </a:ext>
            </a:extLst>
          </p:cNvPr>
          <p:cNvGrpSpPr/>
          <p:nvPr/>
        </p:nvGrpSpPr>
        <p:grpSpPr>
          <a:xfrm>
            <a:off x="6804491" y="4799741"/>
            <a:ext cx="1865376" cy="707540"/>
            <a:chOff x="5754624" y="2516824"/>
            <a:chExt cx="1865376" cy="707540"/>
          </a:xfrm>
        </p:grpSpPr>
        <p:sp>
          <p:nvSpPr>
            <p:cNvPr id="52" name="矩形 51">
              <a:extLst>
                <a:ext uri="{FF2B5EF4-FFF2-40B4-BE49-F238E27FC236}">
                  <a16:creationId xmlns:a16="http://schemas.microsoft.com/office/drawing/2014/main" id="{75377D10-0735-4367-A701-FF79F29FC01B}"/>
                </a:ext>
              </a:extLst>
            </p:cNvPr>
            <p:cNvSpPr/>
            <p:nvPr/>
          </p:nvSpPr>
          <p:spPr>
            <a:xfrm>
              <a:off x="5754624" y="2584704"/>
              <a:ext cx="1865376" cy="639660"/>
            </a:xfrm>
            <a:prstGeom prst="rect">
              <a:avLst/>
            </a:prstGeom>
            <a:solidFill>
              <a:srgbClr val="47BAB8"/>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srgbClr val="FFFFFF"/>
                </a:solidFill>
                <a:effectLst/>
                <a:uLnTx/>
                <a:uFillTx/>
                <a:cs typeface="+mn-ea"/>
                <a:sym typeface="+mn-lt"/>
              </a:endParaRPr>
            </a:p>
          </p:txBody>
        </p:sp>
        <p:sp>
          <p:nvSpPr>
            <p:cNvPr id="53" name="文本框 19">
              <a:extLst>
                <a:ext uri="{FF2B5EF4-FFF2-40B4-BE49-F238E27FC236}">
                  <a16:creationId xmlns:a16="http://schemas.microsoft.com/office/drawing/2014/main" id="{764E91C0-7BB0-4C28-9BE1-281DF509C9D1}"/>
                </a:ext>
              </a:extLst>
            </p:cNvPr>
            <p:cNvSpPr txBox="1"/>
            <p:nvPr/>
          </p:nvSpPr>
          <p:spPr>
            <a:xfrm>
              <a:off x="5871675" y="2516824"/>
              <a:ext cx="1620957" cy="70134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rgbClr val="FFFFFF"/>
                  </a:solidFill>
                  <a:effectLst/>
                  <a:uLnTx/>
                  <a:uFillTx/>
                  <a:cs typeface="+mn-ea"/>
                  <a:sym typeface="+mn-lt"/>
                </a:rPr>
                <a:t>姓名：小魔仙</a:t>
              </a:r>
              <a:endParaRPr kumimoji="0" lang="en-US" altLang="zh-CN" sz="1600" i="0" u="none" strike="noStrike" kern="0" cap="none" spc="0" normalizeH="0" baseline="0" noProof="0" dirty="0">
                <a:ln>
                  <a:noFill/>
                </a:ln>
                <a:solidFill>
                  <a:srgbClr val="FFFFFF"/>
                </a:solidFill>
                <a:effectLst/>
                <a:uLnTx/>
                <a:uFillTx/>
                <a:cs typeface="+mn-ea"/>
                <a:sym typeface="+mn-l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rgbClr val="FFFFFF"/>
                  </a:solidFill>
                  <a:effectLst/>
                  <a:uLnTx/>
                  <a:uFillTx/>
                  <a:cs typeface="+mn-ea"/>
                  <a:sym typeface="+mn-lt"/>
                </a:rPr>
                <a:t>获奖：三好学生</a:t>
              </a:r>
            </a:p>
          </p:txBody>
        </p:sp>
      </p:grpSp>
      <p:grpSp>
        <p:nvGrpSpPr>
          <p:cNvPr id="54" name="组合 53">
            <a:extLst>
              <a:ext uri="{FF2B5EF4-FFF2-40B4-BE49-F238E27FC236}">
                <a16:creationId xmlns:a16="http://schemas.microsoft.com/office/drawing/2014/main" id="{4B105C66-E85E-4A6C-974F-B9F9C1AECC6B}"/>
              </a:ext>
            </a:extLst>
          </p:cNvPr>
          <p:cNvGrpSpPr/>
          <p:nvPr/>
        </p:nvGrpSpPr>
        <p:grpSpPr>
          <a:xfrm>
            <a:off x="8966043" y="4799741"/>
            <a:ext cx="1865376" cy="707540"/>
            <a:chOff x="5754624" y="2516824"/>
            <a:chExt cx="1865376" cy="707540"/>
          </a:xfrm>
        </p:grpSpPr>
        <p:sp>
          <p:nvSpPr>
            <p:cNvPr id="55" name="矩形 54">
              <a:extLst>
                <a:ext uri="{FF2B5EF4-FFF2-40B4-BE49-F238E27FC236}">
                  <a16:creationId xmlns:a16="http://schemas.microsoft.com/office/drawing/2014/main" id="{72C13D66-9E41-4D41-8077-A4766AF66F9F}"/>
                </a:ext>
              </a:extLst>
            </p:cNvPr>
            <p:cNvSpPr/>
            <p:nvPr/>
          </p:nvSpPr>
          <p:spPr>
            <a:xfrm>
              <a:off x="5754624" y="2584704"/>
              <a:ext cx="1865376" cy="639660"/>
            </a:xfrm>
            <a:prstGeom prst="rect">
              <a:avLst/>
            </a:prstGeom>
            <a:solidFill>
              <a:srgbClr val="47BAB8"/>
            </a:solidFill>
            <a:ln>
              <a:noFill/>
            </a:ln>
            <a:effectLst>
              <a:outerShdw blurRad="57150" dist="19050" dir="5400000" algn="ctr" rotWithShape="0">
                <a:srgbClr val="000000">
                  <a:alpha val="63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i="0" u="none" strike="noStrike" kern="0" cap="none" spc="0" normalizeH="0" baseline="0" noProof="0">
                <a:ln>
                  <a:noFill/>
                </a:ln>
                <a:solidFill>
                  <a:srgbClr val="FFFFFF"/>
                </a:solidFill>
                <a:effectLst/>
                <a:uLnTx/>
                <a:uFillTx/>
                <a:cs typeface="+mn-ea"/>
                <a:sym typeface="+mn-lt"/>
              </a:endParaRPr>
            </a:p>
          </p:txBody>
        </p:sp>
        <p:sp>
          <p:nvSpPr>
            <p:cNvPr id="56" name="文本框 19">
              <a:extLst>
                <a:ext uri="{FF2B5EF4-FFF2-40B4-BE49-F238E27FC236}">
                  <a16:creationId xmlns:a16="http://schemas.microsoft.com/office/drawing/2014/main" id="{FAC1F332-4259-4420-8FCF-8F0EAECCF9EE}"/>
                </a:ext>
              </a:extLst>
            </p:cNvPr>
            <p:cNvSpPr txBox="1"/>
            <p:nvPr/>
          </p:nvSpPr>
          <p:spPr>
            <a:xfrm>
              <a:off x="5871675" y="2516824"/>
              <a:ext cx="1620957" cy="701346"/>
            </a:xfrm>
            <a:prstGeom prst="rect">
              <a:avLst/>
            </a:prstGeom>
            <a:noFill/>
          </p:spPr>
          <p:txBody>
            <a:bodyPr wrap="non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rgbClr val="FFFFFF"/>
                  </a:solidFill>
                  <a:effectLst/>
                  <a:uLnTx/>
                  <a:uFillTx/>
                  <a:cs typeface="+mn-ea"/>
                  <a:sym typeface="+mn-lt"/>
                </a:rPr>
                <a:t>姓名：小魔仙</a:t>
              </a:r>
              <a:endParaRPr kumimoji="0" lang="en-US" altLang="zh-CN" sz="1600" i="0" u="none" strike="noStrike" kern="0" cap="none" spc="0" normalizeH="0" baseline="0" noProof="0" dirty="0">
                <a:ln>
                  <a:noFill/>
                </a:ln>
                <a:solidFill>
                  <a:srgbClr val="FFFFFF"/>
                </a:solidFill>
                <a:effectLst/>
                <a:uLnTx/>
                <a:uFillTx/>
                <a:cs typeface="+mn-ea"/>
                <a:sym typeface="+mn-lt"/>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600" i="0" u="none" strike="noStrike" kern="0" cap="none" spc="0" normalizeH="0" baseline="0" noProof="0" dirty="0">
                  <a:ln>
                    <a:noFill/>
                  </a:ln>
                  <a:solidFill>
                    <a:srgbClr val="FFFFFF"/>
                  </a:solidFill>
                  <a:effectLst/>
                  <a:uLnTx/>
                  <a:uFillTx/>
                  <a:cs typeface="+mn-ea"/>
                  <a:sym typeface="+mn-lt"/>
                </a:rPr>
                <a:t>获奖：三好学生</a:t>
              </a:r>
            </a:p>
          </p:txBody>
        </p:sp>
      </p:grpSp>
      <p:sp>
        <p:nvSpPr>
          <p:cNvPr id="57" name="矩形 56">
            <a:extLst>
              <a:ext uri="{FF2B5EF4-FFF2-40B4-BE49-F238E27FC236}">
                <a16:creationId xmlns:a16="http://schemas.microsoft.com/office/drawing/2014/main" id="{CC84C5DB-871A-4A5C-A785-0127953DB013}"/>
              </a:ext>
            </a:extLst>
          </p:cNvPr>
          <p:cNvSpPr/>
          <p:nvPr/>
        </p:nvSpPr>
        <p:spPr>
          <a:xfrm>
            <a:off x="4642940" y="3076490"/>
            <a:ext cx="1841930" cy="165618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58" name="矩形 57">
            <a:extLst>
              <a:ext uri="{FF2B5EF4-FFF2-40B4-BE49-F238E27FC236}">
                <a16:creationId xmlns:a16="http://schemas.microsoft.com/office/drawing/2014/main" id="{D9CD4F0A-499D-4A12-B40B-C15AEAB053F0}"/>
              </a:ext>
            </a:extLst>
          </p:cNvPr>
          <p:cNvSpPr/>
          <p:nvPr/>
        </p:nvSpPr>
        <p:spPr>
          <a:xfrm>
            <a:off x="6801423" y="3076490"/>
            <a:ext cx="1841930" cy="165618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
        <p:nvSpPr>
          <p:cNvPr id="59" name="矩形 58">
            <a:extLst>
              <a:ext uri="{FF2B5EF4-FFF2-40B4-BE49-F238E27FC236}">
                <a16:creationId xmlns:a16="http://schemas.microsoft.com/office/drawing/2014/main" id="{69739524-65FC-438C-AF25-95DA73DB44EE}"/>
              </a:ext>
            </a:extLst>
          </p:cNvPr>
          <p:cNvSpPr/>
          <p:nvPr/>
        </p:nvSpPr>
        <p:spPr>
          <a:xfrm>
            <a:off x="8959906" y="3076490"/>
            <a:ext cx="1841930" cy="1656184"/>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spTree>
    <p:extLst>
      <p:ext uri="{BB962C8B-B14F-4D97-AF65-F5344CB8AC3E}">
        <p14:creationId xmlns:p14="http://schemas.microsoft.com/office/powerpoint/2010/main" val="2298809242"/>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xmlns:a16="http://schemas.microsoft.com/office/drawing/2014/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750"/>
                                        <p:tgtEl>
                                          <p:spTgt spid="39"/>
                                        </p:tgtEl>
                                      </p:cBhvr>
                                    </p:animEffect>
                                    <p:anim calcmode="lin" valueType="num">
                                      <p:cBhvr>
                                        <p:cTn id="8" dur="750" fill="hold"/>
                                        <p:tgtEl>
                                          <p:spTgt spid="39"/>
                                        </p:tgtEl>
                                        <p:attrNameLst>
                                          <p:attrName>ppt_x</p:attrName>
                                        </p:attrNameLst>
                                      </p:cBhvr>
                                      <p:tavLst>
                                        <p:tav tm="0">
                                          <p:val>
                                            <p:strVal val="#ppt_x"/>
                                          </p:val>
                                        </p:tav>
                                        <p:tav tm="100000">
                                          <p:val>
                                            <p:strVal val="#ppt_x"/>
                                          </p:val>
                                        </p:tav>
                                      </p:tavLst>
                                    </p:anim>
                                    <p:anim calcmode="lin" valueType="num">
                                      <p:cBhvr>
                                        <p:cTn id="9" dur="750" fill="hold"/>
                                        <p:tgtEl>
                                          <p:spTgt spid="39"/>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65"/>
                                        </p:tgtEl>
                                        <p:attrNameLst>
                                          <p:attrName>style.visibility</p:attrName>
                                        </p:attrNameLst>
                                      </p:cBhvr>
                                      <p:to>
                                        <p:strVal val="visible"/>
                                      </p:to>
                                    </p:set>
                                    <p:anim calcmode="lin" valueType="num">
                                      <p:cBhvr>
                                        <p:cTn id="12" dur="1000" fill="hold"/>
                                        <p:tgtEl>
                                          <p:spTgt spid="65"/>
                                        </p:tgtEl>
                                        <p:attrNameLst>
                                          <p:attrName>ppt_w</p:attrName>
                                        </p:attrNameLst>
                                      </p:cBhvr>
                                      <p:tavLst>
                                        <p:tav tm="0">
                                          <p:val>
                                            <p:fltVal val="0"/>
                                          </p:val>
                                        </p:tav>
                                        <p:tav tm="100000">
                                          <p:val>
                                            <p:strVal val="#ppt_w"/>
                                          </p:val>
                                        </p:tav>
                                      </p:tavLst>
                                    </p:anim>
                                    <p:anim calcmode="lin" valueType="num">
                                      <p:cBhvr>
                                        <p:cTn id="13" dur="1000" fill="hold"/>
                                        <p:tgtEl>
                                          <p:spTgt spid="65"/>
                                        </p:tgtEl>
                                        <p:attrNameLst>
                                          <p:attrName>ppt_h</p:attrName>
                                        </p:attrNameLst>
                                      </p:cBhvr>
                                      <p:tavLst>
                                        <p:tav tm="0">
                                          <p:val>
                                            <p:fltVal val="0"/>
                                          </p:val>
                                        </p:tav>
                                        <p:tav tm="100000">
                                          <p:val>
                                            <p:strVal val="#ppt_h"/>
                                          </p:val>
                                        </p:tav>
                                      </p:tavLst>
                                    </p:anim>
                                    <p:anim calcmode="lin" valueType="num">
                                      <p:cBhvr>
                                        <p:cTn id="14" dur="1000" fill="hold"/>
                                        <p:tgtEl>
                                          <p:spTgt spid="65"/>
                                        </p:tgtEl>
                                        <p:attrNameLst>
                                          <p:attrName>style.rotation</p:attrName>
                                        </p:attrNameLst>
                                      </p:cBhvr>
                                      <p:tavLst>
                                        <p:tav tm="0">
                                          <p:val>
                                            <p:fltVal val="90"/>
                                          </p:val>
                                        </p:tav>
                                        <p:tav tm="100000">
                                          <p:val>
                                            <p:fltVal val="0"/>
                                          </p:val>
                                        </p:tav>
                                      </p:tavLst>
                                    </p:anim>
                                    <p:animEffect transition="in" filter="fade">
                                      <p:cBhvr>
                                        <p:cTn id="15" dur="1000"/>
                                        <p:tgtEl>
                                          <p:spTgt spid="65"/>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par>
                                <p:cTn id="20" presetID="55" presetClass="entr" presetSubtype="0" fill="hold" nodeType="with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p:cTn id="22" dur="750" fill="hold"/>
                                        <p:tgtEl>
                                          <p:spTgt spid="48"/>
                                        </p:tgtEl>
                                        <p:attrNameLst>
                                          <p:attrName>ppt_w</p:attrName>
                                        </p:attrNameLst>
                                      </p:cBhvr>
                                      <p:tavLst>
                                        <p:tav tm="0">
                                          <p:val>
                                            <p:strVal val="#ppt_w*0.70"/>
                                          </p:val>
                                        </p:tav>
                                        <p:tav tm="100000">
                                          <p:val>
                                            <p:strVal val="#ppt_w"/>
                                          </p:val>
                                        </p:tav>
                                      </p:tavLst>
                                    </p:anim>
                                    <p:anim calcmode="lin" valueType="num">
                                      <p:cBhvr>
                                        <p:cTn id="23" dur="750" fill="hold"/>
                                        <p:tgtEl>
                                          <p:spTgt spid="48"/>
                                        </p:tgtEl>
                                        <p:attrNameLst>
                                          <p:attrName>ppt_h</p:attrName>
                                        </p:attrNameLst>
                                      </p:cBhvr>
                                      <p:tavLst>
                                        <p:tav tm="0">
                                          <p:val>
                                            <p:strVal val="#ppt_h"/>
                                          </p:val>
                                        </p:tav>
                                        <p:tav tm="100000">
                                          <p:val>
                                            <p:strVal val="#ppt_h"/>
                                          </p:val>
                                        </p:tav>
                                      </p:tavLst>
                                    </p:anim>
                                    <p:animEffect transition="in" filter="fade">
                                      <p:cBhvr>
                                        <p:cTn id="24" dur="750"/>
                                        <p:tgtEl>
                                          <p:spTgt spid="48"/>
                                        </p:tgtEl>
                                      </p:cBhvr>
                                    </p:animEffect>
                                  </p:childTnLst>
                                </p:cTn>
                              </p:par>
                            </p:childTnLst>
                          </p:cTn>
                        </p:par>
                        <p:par>
                          <p:cTn id="25" fill="hold">
                            <p:stCondLst>
                              <p:cond delay="1750"/>
                            </p:stCondLst>
                            <p:childTnLst>
                              <p:par>
                                <p:cTn id="26" presetID="10" presetClass="entr" presetSubtype="0" fill="hold" grpId="0" nodeType="after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55"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p:cTn id="31" dur="750" fill="hold"/>
                                        <p:tgtEl>
                                          <p:spTgt spid="51"/>
                                        </p:tgtEl>
                                        <p:attrNameLst>
                                          <p:attrName>ppt_w</p:attrName>
                                        </p:attrNameLst>
                                      </p:cBhvr>
                                      <p:tavLst>
                                        <p:tav tm="0">
                                          <p:val>
                                            <p:strVal val="#ppt_w*0.70"/>
                                          </p:val>
                                        </p:tav>
                                        <p:tav tm="100000">
                                          <p:val>
                                            <p:strVal val="#ppt_w"/>
                                          </p:val>
                                        </p:tav>
                                      </p:tavLst>
                                    </p:anim>
                                    <p:anim calcmode="lin" valueType="num">
                                      <p:cBhvr>
                                        <p:cTn id="32" dur="750" fill="hold"/>
                                        <p:tgtEl>
                                          <p:spTgt spid="51"/>
                                        </p:tgtEl>
                                        <p:attrNameLst>
                                          <p:attrName>ppt_h</p:attrName>
                                        </p:attrNameLst>
                                      </p:cBhvr>
                                      <p:tavLst>
                                        <p:tav tm="0">
                                          <p:val>
                                            <p:strVal val="#ppt_h"/>
                                          </p:val>
                                        </p:tav>
                                        <p:tav tm="100000">
                                          <p:val>
                                            <p:strVal val="#ppt_h"/>
                                          </p:val>
                                        </p:tav>
                                      </p:tavLst>
                                    </p:anim>
                                    <p:animEffect transition="in" filter="fade">
                                      <p:cBhvr>
                                        <p:cTn id="33" dur="750"/>
                                        <p:tgtEl>
                                          <p:spTgt spid="51"/>
                                        </p:tgtEl>
                                      </p:cBhvr>
                                    </p:animEffect>
                                  </p:childTnLst>
                                </p:cTn>
                              </p:par>
                            </p:childTnLst>
                          </p:cTn>
                        </p:par>
                        <p:par>
                          <p:cTn id="34" fill="hold">
                            <p:stCondLst>
                              <p:cond delay="2500"/>
                            </p:stCondLst>
                            <p:childTnLst>
                              <p:par>
                                <p:cTn id="35" presetID="10" presetClass="entr" presetSubtype="0" fill="hold" grpId="0" nodeType="after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par>
                                <p:cTn id="38" presetID="55" presetClass="entr" presetSubtype="0" fill="hold" nodeType="withEffect">
                                  <p:stCondLst>
                                    <p:cond delay="0"/>
                                  </p:stCondLst>
                                  <p:childTnLst>
                                    <p:set>
                                      <p:cBhvr>
                                        <p:cTn id="39" dur="1" fill="hold">
                                          <p:stCondLst>
                                            <p:cond delay="0"/>
                                          </p:stCondLst>
                                        </p:cTn>
                                        <p:tgtEl>
                                          <p:spTgt spid="54"/>
                                        </p:tgtEl>
                                        <p:attrNameLst>
                                          <p:attrName>style.visibility</p:attrName>
                                        </p:attrNameLst>
                                      </p:cBhvr>
                                      <p:to>
                                        <p:strVal val="visible"/>
                                      </p:to>
                                    </p:set>
                                    <p:anim calcmode="lin" valueType="num">
                                      <p:cBhvr>
                                        <p:cTn id="40" dur="750" fill="hold"/>
                                        <p:tgtEl>
                                          <p:spTgt spid="54"/>
                                        </p:tgtEl>
                                        <p:attrNameLst>
                                          <p:attrName>ppt_w</p:attrName>
                                        </p:attrNameLst>
                                      </p:cBhvr>
                                      <p:tavLst>
                                        <p:tav tm="0">
                                          <p:val>
                                            <p:strVal val="#ppt_w*0.70"/>
                                          </p:val>
                                        </p:tav>
                                        <p:tav tm="100000">
                                          <p:val>
                                            <p:strVal val="#ppt_w"/>
                                          </p:val>
                                        </p:tav>
                                      </p:tavLst>
                                    </p:anim>
                                    <p:anim calcmode="lin" valueType="num">
                                      <p:cBhvr>
                                        <p:cTn id="41" dur="750" fill="hold"/>
                                        <p:tgtEl>
                                          <p:spTgt spid="54"/>
                                        </p:tgtEl>
                                        <p:attrNameLst>
                                          <p:attrName>ppt_h</p:attrName>
                                        </p:attrNameLst>
                                      </p:cBhvr>
                                      <p:tavLst>
                                        <p:tav tm="0">
                                          <p:val>
                                            <p:strVal val="#ppt_h"/>
                                          </p:val>
                                        </p:tav>
                                        <p:tav tm="100000">
                                          <p:val>
                                            <p:strVal val="#ppt_h"/>
                                          </p:val>
                                        </p:tav>
                                      </p:tavLst>
                                    </p:anim>
                                    <p:animEffect transition="in" filter="fade">
                                      <p:cBhvr>
                                        <p:cTn id="42" dur="750"/>
                                        <p:tgtEl>
                                          <p:spTgt spid="54"/>
                                        </p:tgtEl>
                                      </p:cBhvr>
                                    </p:animEffect>
                                  </p:childTnLst>
                                </p:cTn>
                              </p:par>
                            </p:childTnLst>
                          </p:cTn>
                        </p:par>
                        <p:par>
                          <p:cTn id="43" fill="hold">
                            <p:stCondLst>
                              <p:cond delay="3250"/>
                            </p:stCondLst>
                            <p:childTnLst>
                              <p:par>
                                <p:cTn id="44" presetID="10" presetClass="entr" presetSubtype="0" fill="hold" grpId="0" nodeType="afterEffect">
                                  <p:stCondLst>
                                    <p:cond delay="0"/>
                                  </p:stCondLst>
                                  <p:childTnLst>
                                    <p:set>
                                      <p:cBhvr>
                                        <p:cTn id="45" dur="1" fill="hold">
                                          <p:stCondLst>
                                            <p:cond delay="0"/>
                                          </p:stCondLst>
                                        </p:cTn>
                                        <p:tgtEl>
                                          <p:spTgt spid="59"/>
                                        </p:tgtEl>
                                        <p:attrNameLst>
                                          <p:attrName>style.visibility</p:attrName>
                                        </p:attrNameLst>
                                      </p:cBhvr>
                                      <p:to>
                                        <p:strVal val="visible"/>
                                      </p:to>
                                    </p:set>
                                    <p:animEffect transition="in" filter="fade">
                                      <p:cBhvr>
                                        <p:cTn id="46"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F42524CC-92D4-4A99-AE75-06282101226D}"/>
              </a:ext>
            </a:extLst>
          </p:cNvPr>
          <p:cNvGrpSpPr/>
          <p:nvPr/>
        </p:nvGrpSpPr>
        <p:grpSpPr>
          <a:xfrm>
            <a:off x="7419260" y="2930091"/>
            <a:ext cx="3558074" cy="1780516"/>
            <a:chOff x="8284877" y="1557586"/>
            <a:chExt cx="3558074" cy="1780516"/>
          </a:xfrm>
          <a:effectLst>
            <a:outerShdw blurRad="50800" dist="38100" dir="2700000" algn="tl" rotWithShape="0">
              <a:prstClr val="black">
                <a:alpha val="40000"/>
              </a:prstClr>
            </a:outerShdw>
          </a:effectLst>
        </p:grpSpPr>
        <p:sp>
          <p:nvSpPr>
            <p:cNvPr id="12" name="Freeform 8">
              <a:extLst>
                <a:ext uri="{FF2B5EF4-FFF2-40B4-BE49-F238E27FC236}">
                  <a16:creationId xmlns:a16="http://schemas.microsoft.com/office/drawing/2014/main" id="{B5797880-B738-456B-8C01-4204D85CE8DB}"/>
                </a:ext>
              </a:extLst>
            </p:cNvPr>
            <p:cNvSpPr>
              <a:spLocks/>
            </p:cNvSpPr>
            <p:nvPr/>
          </p:nvSpPr>
          <p:spPr bwMode="auto">
            <a:xfrm>
              <a:off x="8284877" y="1557586"/>
              <a:ext cx="3558074" cy="1780516"/>
            </a:xfrm>
            <a:custGeom>
              <a:avLst/>
              <a:gdLst>
                <a:gd name="T0" fmla="*/ 1298 w 1298"/>
                <a:gd name="T1" fmla="*/ 650 h 650"/>
                <a:gd name="T2" fmla="*/ 0 w 1298"/>
                <a:gd name="T3" fmla="*/ 650 h 650"/>
                <a:gd name="T4" fmla="*/ 649 w 1298"/>
                <a:gd name="T5" fmla="*/ 0 h 650"/>
                <a:gd name="T6" fmla="*/ 1298 w 1298"/>
                <a:gd name="T7" fmla="*/ 650 h 650"/>
              </a:gdLst>
              <a:ahLst/>
              <a:cxnLst>
                <a:cxn ang="0">
                  <a:pos x="T0" y="T1"/>
                </a:cxn>
                <a:cxn ang="0">
                  <a:pos x="T2" y="T3"/>
                </a:cxn>
                <a:cxn ang="0">
                  <a:pos x="T4" y="T5"/>
                </a:cxn>
                <a:cxn ang="0">
                  <a:pos x="T6" y="T7"/>
                </a:cxn>
              </a:cxnLst>
              <a:rect l="0" t="0" r="r" b="b"/>
              <a:pathLst>
                <a:path w="1298" h="650">
                  <a:moveTo>
                    <a:pt x="1298" y="650"/>
                  </a:moveTo>
                  <a:cubicBezTo>
                    <a:pt x="895" y="650"/>
                    <a:pt x="448" y="650"/>
                    <a:pt x="0" y="650"/>
                  </a:cubicBezTo>
                  <a:cubicBezTo>
                    <a:pt x="0" y="291"/>
                    <a:pt x="290" y="0"/>
                    <a:pt x="649" y="0"/>
                  </a:cubicBezTo>
                  <a:cubicBezTo>
                    <a:pt x="1008" y="0"/>
                    <a:pt x="1298" y="291"/>
                    <a:pt x="1298" y="650"/>
                  </a:cubicBezTo>
                </a:path>
              </a:pathLst>
            </a:custGeom>
            <a:solidFill>
              <a:schemeClr val="bg1"/>
            </a:solidFill>
            <a:ln>
              <a:solidFill>
                <a:schemeClr val="accent2"/>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13" name="TextBox 682">
              <a:extLst>
                <a:ext uri="{FF2B5EF4-FFF2-40B4-BE49-F238E27FC236}">
                  <a16:creationId xmlns:a16="http://schemas.microsoft.com/office/drawing/2014/main" id="{7EA31E90-E985-4C3D-B033-A3238617A83E}"/>
                </a:ext>
              </a:extLst>
            </p:cNvPr>
            <p:cNvSpPr txBox="1"/>
            <p:nvPr/>
          </p:nvSpPr>
          <p:spPr>
            <a:xfrm>
              <a:off x="9248309" y="2305603"/>
              <a:ext cx="1631210" cy="677104"/>
            </a:xfrm>
            <a:prstGeom prst="rect">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chemeClr val="accent3"/>
                  </a:solidFill>
                  <a:latin typeface="华康方圆体W7(P)" pitchFamily="82" charset="-122"/>
                  <a:ea typeface="华康方圆体W7(P)" pitchFamily="8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800" dirty="0">
                  <a:solidFill>
                    <a:schemeClr val="tx1">
                      <a:lumMod val="75000"/>
                      <a:lumOff val="25000"/>
                    </a:schemeClr>
                  </a:solidFill>
                  <a:latin typeface="+mn-lt"/>
                  <a:ea typeface="+mn-ea"/>
                  <a:cs typeface="+mn-ea"/>
                  <a:sym typeface="+mn-lt"/>
                </a:rPr>
                <a:t>关键字</a:t>
              </a:r>
            </a:p>
          </p:txBody>
        </p:sp>
      </p:grpSp>
      <p:pic>
        <p:nvPicPr>
          <p:cNvPr id="18" name="图片 17">
            <a:extLst>
              <a:ext uri="{FF2B5EF4-FFF2-40B4-BE49-F238E27FC236}">
                <a16:creationId xmlns:a16="http://schemas.microsoft.com/office/drawing/2014/main" id="{1F76AD23-8A8C-46AA-B83B-70DAD9A25629}"/>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45087" y="1497717"/>
            <a:ext cx="3420838" cy="1435592"/>
          </a:xfrm>
          <a:prstGeom prst="rect">
            <a:avLst/>
          </a:prstGeom>
        </p:spPr>
      </p:pic>
      <p:grpSp>
        <p:nvGrpSpPr>
          <p:cNvPr id="19" name="组合 18">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22" name="文本框 21">
              <a:extLst>
                <a:ext uri="{FF2B5EF4-FFF2-40B4-BE49-F238E27FC236}">
                  <a16:creationId xmlns:a16="http://schemas.microsoft.com/office/drawing/2014/main" id="{42984D6C-6F6D-430F-931D-62833EA338C1}"/>
                </a:ext>
              </a:extLst>
            </p:cNvPr>
            <p:cNvSpPr txBox="1"/>
            <p:nvPr/>
          </p:nvSpPr>
          <p:spPr>
            <a:xfrm>
              <a:off x="4977743" y="500079"/>
              <a:ext cx="2236511"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行为要规范</a:t>
              </a:r>
            </a:p>
          </p:txBody>
        </p:sp>
        <p:sp>
          <p:nvSpPr>
            <p:cNvPr id="23" name="文本框 22">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pic>
        <p:nvPicPr>
          <p:cNvPr id="28" name="图片 27">
            <a:extLst>
              <a:ext uri="{FF2B5EF4-FFF2-40B4-BE49-F238E27FC236}">
                <a16:creationId xmlns:a16="http://schemas.microsoft.com/office/drawing/2014/main" id="{1F76AD23-8A8C-46AA-B83B-70DAD9A25629}"/>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5407644" y="2021776"/>
            <a:ext cx="1708259" cy="686648"/>
          </a:xfrm>
          <a:custGeom>
            <a:avLst/>
            <a:gdLst>
              <a:gd name="connsiteX0" fmla="*/ 0 w 1272198"/>
              <a:gd name="connsiteY0" fmla="*/ 0 h 511370"/>
              <a:gd name="connsiteX1" fmla="*/ 1272198 w 1272198"/>
              <a:gd name="connsiteY1" fmla="*/ 0 h 511370"/>
              <a:gd name="connsiteX2" fmla="*/ 1272198 w 1272198"/>
              <a:gd name="connsiteY2" fmla="*/ 511370 h 511370"/>
              <a:gd name="connsiteX3" fmla="*/ 0 w 1272198"/>
              <a:gd name="connsiteY3" fmla="*/ 511370 h 511370"/>
            </a:gdLst>
            <a:ahLst/>
            <a:cxnLst>
              <a:cxn ang="0">
                <a:pos x="connsiteX0" y="connsiteY0"/>
              </a:cxn>
              <a:cxn ang="0">
                <a:pos x="connsiteX1" y="connsiteY1"/>
              </a:cxn>
              <a:cxn ang="0">
                <a:pos x="connsiteX2" y="connsiteY2"/>
              </a:cxn>
              <a:cxn ang="0">
                <a:pos x="connsiteX3" y="connsiteY3"/>
              </a:cxn>
            </a:cxnLst>
            <a:rect l="l" t="t" r="r" b="b"/>
            <a:pathLst>
              <a:path w="1272198" h="511370">
                <a:moveTo>
                  <a:pt x="0" y="0"/>
                </a:moveTo>
                <a:lnTo>
                  <a:pt x="1272198" y="0"/>
                </a:lnTo>
                <a:lnTo>
                  <a:pt x="1272198" y="511370"/>
                </a:lnTo>
                <a:lnTo>
                  <a:pt x="0" y="511370"/>
                </a:lnTo>
                <a:close/>
              </a:path>
            </a:pathLst>
          </a:custGeom>
        </p:spPr>
      </p:pic>
      <p:pic>
        <p:nvPicPr>
          <p:cNvPr id="29" name="图片 28">
            <a:extLst>
              <a:ext uri="{FF2B5EF4-FFF2-40B4-BE49-F238E27FC236}">
                <a16:creationId xmlns:a16="http://schemas.microsoft.com/office/drawing/2014/main" id="{1F76AD23-8A8C-46AA-B83B-70DAD9A25629}"/>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7939072" y="1770731"/>
            <a:ext cx="1249112" cy="502090"/>
          </a:xfrm>
          <a:custGeom>
            <a:avLst/>
            <a:gdLst>
              <a:gd name="connsiteX0" fmla="*/ 0 w 1272198"/>
              <a:gd name="connsiteY0" fmla="*/ 0 h 511370"/>
              <a:gd name="connsiteX1" fmla="*/ 1272198 w 1272198"/>
              <a:gd name="connsiteY1" fmla="*/ 0 h 511370"/>
              <a:gd name="connsiteX2" fmla="*/ 1272198 w 1272198"/>
              <a:gd name="connsiteY2" fmla="*/ 511370 h 511370"/>
              <a:gd name="connsiteX3" fmla="*/ 0 w 1272198"/>
              <a:gd name="connsiteY3" fmla="*/ 511370 h 511370"/>
            </a:gdLst>
            <a:ahLst/>
            <a:cxnLst>
              <a:cxn ang="0">
                <a:pos x="connsiteX0" y="connsiteY0"/>
              </a:cxn>
              <a:cxn ang="0">
                <a:pos x="connsiteX1" y="connsiteY1"/>
              </a:cxn>
              <a:cxn ang="0">
                <a:pos x="connsiteX2" y="connsiteY2"/>
              </a:cxn>
              <a:cxn ang="0">
                <a:pos x="connsiteX3" y="connsiteY3"/>
              </a:cxn>
            </a:cxnLst>
            <a:rect l="l" t="t" r="r" b="b"/>
            <a:pathLst>
              <a:path w="1272198" h="511370">
                <a:moveTo>
                  <a:pt x="0" y="0"/>
                </a:moveTo>
                <a:lnTo>
                  <a:pt x="1272198" y="0"/>
                </a:lnTo>
                <a:lnTo>
                  <a:pt x="1272198" y="511370"/>
                </a:lnTo>
                <a:lnTo>
                  <a:pt x="0" y="511370"/>
                </a:lnTo>
                <a:close/>
              </a:path>
            </a:pathLst>
          </a:custGeom>
        </p:spPr>
      </p:pic>
      <p:pic>
        <p:nvPicPr>
          <p:cNvPr id="30" name="图片 29">
            <a:extLst>
              <a:ext uri="{FF2B5EF4-FFF2-40B4-BE49-F238E27FC236}">
                <a16:creationId xmlns:a16="http://schemas.microsoft.com/office/drawing/2014/main" id="{1F76AD23-8A8C-46AA-B83B-70DAD9A25629}"/>
              </a:ext>
            </a:extLst>
          </p:cNvPr>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10208524" y="2178377"/>
            <a:ext cx="1054489" cy="423860"/>
          </a:xfrm>
          <a:custGeom>
            <a:avLst/>
            <a:gdLst>
              <a:gd name="connsiteX0" fmla="*/ 0 w 1272198"/>
              <a:gd name="connsiteY0" fmla="*/ 0 h 511370"/>
              <a:gd name="connsiteX1" fmla="*/ 1272198 w 1272198"/>
              <a:gd name="connsiteY1" fmla="*/ 0 h 511370"/>
              <a:gd name="connsiteX2" fmla="*/ 1272198 w 1272198"/>
              <a:gd name="connsiteY2" fmla="*/ 511370 h 511370"/>
              <a:gd name="connsiteX3" fmla="*/ 0 w 1272198"/>
              <a:gd name="connsiteY3" fmla="*/ 511370 h 511370"/>
            </a:gdLst>
            <a:ahLst/>
            <a:cxnLst>
              <a:cxn ang="0">
                <a:pos x="connsiteX0" y="connsiteY0"/>
              </a:cxn>
              <a:cxn ang="0">
                <a:pos x="connsiteX1" y="connsiteY1"/>
              </a:cxn>
              <a:cxn ang="0">
                <a:pos x="connsiteX2" y="connsiteY2"/>
              </a:cxn>
              <a:cxn ang="0">
                <a:pos x="connsiteX3" y="connsiteY3"/>
              </a:cxn>
            </a:cxnLst>
            <a:rect l="l" t="t" r="r" b="b"/>
            <a:pathLst>
              <a:path w="1272198" h="511370">
                <a:moveTo>
                  <a:pt x="0" y="0"/>
                </a:moveTo>
                <a:lnTo>
                  <a:pt x="1272198" y="0"/>
                </a:lnTo>
                <a:lnTo>
                  <a:pt x="1272198" y="511370"/>
                </a:lnTo>
                <a:lnTo>
                  <a:pt x="0" y="511370"/>
                </a:lnTo>
                <a:close/>
              </a:path>
            </a:pathLst>
          </a:custGeom>
        </p:spPr>
      </p:pic>
      <p:grpSp>
        <p:nvGrpSpPr>
          <p:cNvPr id="31" name="组合 30">
            <a:extLst>
              <a:ext uri="{FF2B5EF4-FFF2-40B4-BE49-F238E27FC236}">
                <a16:creationId xmlns:a16="http://schemas.microsoft.com/office/drawing/2014/main" id="{1E897C4F-39C1-48FE-A0DB-4709A32C512F}"/>
              </a:ext>
            </a:extLst>
          </p:cNvPr>
          <p:cNvGrpSpPr/>
          <p:nvPr/>
        </p:nvGrpSpPr>
        <p:grpSpPr>
          <a:xfrm>
            <a:off x="1302399" y="3678108"/>
            <a:ext cx="2064251" cy="1032499"/>
            <a:chOff x="2926854" y="2305603"/>
            <a:chExt cx="2064251" cy="1032499"/>
          </a:xfrm>
          <a:effectLst>
            <a:outerShdw blurRad="50800" dist="38100" dir="2700000" algn="tl" rotWithShape="0">
              <a:prstClr val="black">
                <a:alpha val="40000"/>
              </a:prstClr>
            </a:outerShdw>
          </a:effectLst>
        </p:grpSpPr>
        <p:sp>
          <p:nvSpPr>
            <p:cNvPr id="32" name="Freeform 12">
              <a:extLst>
                <a:ext uri="{FF2B5EF4-FFF2-40B4-BE49-F238E27FC236}">
                  <a16:creationId xmlns:a16="http://schemas.microsoft.com/office/drawing/2014/main" id="{AD2BAF50-45F9-4B59-A889-627B526B930F}"/>
                </a:ext>
              </a:extLst>
            </p:cNvPr>
            <p:cNvSpPr>
              <a:spLocks/>
            </p:cNvSpPr>
            <p:nvPr/>
          </p:nvSpPr>
          <p:spPr bwMode="auto">
            <a:xfrm>
              <a:off x="2926854" y="2305603"/>
              <a:ext cx="2064251" cy="1032499"/>
            </a:xfrm>
            <a:custGeom>
              <a:avLst/>
              <a:gdLst>
                <a:gd name="T0" fmla="*/ 753 w 753"/>
                <a:gd name="T1" fmla="*/ 377 h 377"/>
                <a:gd name="T2" fmla="*/ 0 w 753"/>
                <a:gd name="T3" fmla="*/ 377 h 377"/>
                <a:gd name="T4" fmla="*/ 376 w 753"/>
                <a:gd name="T5" fmla="*/ 0 h 377"/>
                <a:gd name="T6" fmla="*/ 753 w 753"/>
                <a:gd name="T7" fmla="*/ 377 h 377"/>
              </a:gdLst>
              <a:ahLst/>
              <a:cxnLst>
                <a:cxn ang="0">
                  <a:pos x="T0" y="T1"/>
                </a:cxn>
                <a:cxn ang="0">
                  <a:pos x="T2" y="T3"/>
                </a:cxn>
                <a:cxn ang="0">
                  <a:pos x="T4" y="T5"/>
                </a:cxn>
                <a:cxn ang="0">
                  <a:pos x="T6" y="T7"/>
                </a:cxn>
              </a:cxnLst>
              <a:rect l="0" t="0" r="r" b="b"/>
              <a:pathLst>
                <a:path w="753" h="377">
                  <a:moveTo>
                    <a:pt x="753" y="377"/>
                  </a:moveTo>
                  <a:cubicBezTo>
                    <a:pt x="519" y="377"/>
                    <a:pt x="259" y="377"/>
                    <a:pt x="0" y="377"/>
                  </a:cubicBezTo>
                  <a:cubicBezTo>
                    <a:pt x="0" y="169"/>
                    <a:pt x="168" y="0"/>
                    <a:pt x="376" y="0"/>
                  </a:cubicBezTo>
                  <a:cubicBezTo>
                    <a:pt x="584" y="0"/>
                    <a:pt x="753" y="169"/>
                    <a:pt x="753" y="377"/>
                  </a:cubicBezTo>
                </a:path>
              </a:pathLst>
            </a:custGeom>
            <a:solidFill>
              <a:schemeClr val="bg1"/>
            </a:solidFill>
            <a:ln>
              <a:solidFill>
                <a:schemeClr val="accent1">
                  <a:lumMod val="75000"/>
                </a:schemeClr>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3" name="TextBox 682">
              <a:extLst>
                <a:ext uri="{FF2B5EF4-FFF2-40B4-BE49-F238E27FC236}">
                  <a16:creationId xmlns:a16="http://schemas.microsoft.com/office/drawing/2014/main" id="{C3D726A2-5A56-4133-914A-266AB30E1598}"/>
                </a:ext>
              </a:extLst>
            </p:cNvPr>
            <p:cNvSpPr txBox="1"/>
            <p:nvPr/>
          </p:nvSpPr>
          <p:spPr>
            <a:xfrm>
              <a:off x="3130363" y="2561115"/>
              <a:ext cx="1659492" cy="553994"/>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chemeClr val="accent3"/>
                  </a:solidFill>
                  <a:latin typeface="华康方圆体W7(P)" pitchFamily="82" charset="-122"/>
                  <a:ea typeface="华康方圆体W7(P)" pitchFamily="8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800" dirty="0">
                  <a:solidFill>
                    <a:schemeClr val="tx1">
                      <a:lumMod val="75000"/>
                      <a:lumOff val="25000"/>
                    </a:schemeClr>
                  </a:solidFill>
                  <a:latin typeface="+mn-lt"/>
                  <a:ea typeface="+mn-ea"/>
                  <a:cs typeface="+mn-ea"/>
                  <a:sym typeface="+mn-lt"/>
                </a:rPr>
                <a:t>关键字</a:t>
              </a:r>
            </a:p>
          </p:txBody>
        </p:sp>
      </p:grpSp>
      <p:grpSp>
        <p:nvGrpSpPr>
          <p:cNvPr id="34" name="组合 33">
            <a:extLst>
              <a:ext uri="{FF2B5EF4-FFF2-40B4-BE49-F238E27FC236}">
                <a16:creationId xmlns:a16="http://schemas.microsoft.com/office/drawing/2014/main" id="{4124FEB6-A07E-4C2A-8720-A8D719661517}"/>
              </a:ext>
            </a:extLst>
          </p:cNvPr>
          <p:cNvGrpSpPr/>
          <p:nvPr/>
        </p:nvGrpSpPr>
        <p:grpSpPr>
          <a:xfrm>
            <a:off x="3949317" y="3266447"/>
            <a:ext cx="2887276" cy="1444160"/>
            <a:chOff x="5193518" y="1893943"/>
            <a:chExt cx="2887276" cy="1444160"/>
          </a:xfrm>
          <a:effectLst>
            <a:outerShdw blurRad="50800" dist="38100" dir="2700000" algn="tl" rotWithShape="0">
              <a:prstClr val="black">
                <a:alpha val="40000"/>
              </a:prstClr>
            </a:outerShdw>
          </a:effectLst>
        </p:grpSpPr>
        <p:sp>
          <p:nvSpPr>
            <p:cNvPr id="35" name="Freeform 5">
              <a:extLst>
                <a:ext uri="{FF2B5EF4-FFF2-40B4-BE49-F238E27FC236}">
                  <a16:creationId xmlns:a16="http://schemas.microsoft.com/office/drawing/2014/main" id="{626C65BF-D4A7-40B3-8124-30404B79D437}"/>
                </a:ext>
              </a:extLst>
            </p:cNvPr>
            <p:cNvSpPr>
              <a:spLocks/>
            </p:cNvSpPr>
            <p:nvPr/>
          </p:nvSpPr>
          <p:spPr bwMode="auto">
            <a:xfrm>
              <a:off x="5193518" y="1893943"/>
              <a:ext cx="2887276" cy="1444160"/>
            </a:xfrm>
            <a:custGeom>
              <a:avLst/>
              <a:gdLst>
                <a:gd name="T0" fmla="*/ 1053 w 1053"/>
                <a:gd name="T1" fmla="*/ 527 h 527"/>
                <a:gd name="T2" fmla="*/ 0 w 1053"/>
                <a:gd name="T3" fmla="*/ 527 h 527"/>
                <a:gd name="T4" fmla="*/ 526 w 1053"/>
                <a:gd name="T5" fmla="*/ 0 h 527"/>
                <a:gd name="T6" fmla="*/ 1053 w 1053"/>
                <a:gd name="T7" fmla="*/ 527 h 527"/>
              </a:gdLst>
              <a:ahLst/>
              <a:cxnLst>
                <a:cxn ang="0">
                  <a:pos x="T0" y="T1"/>
                </a:cxn>
                <a:cxn ang="0">
                  <a:pos x="T2" y="T3"/>
                </a:cxn>
                <a:cxn ang="0">
                  <a:pos x="T4" y="T5"/>
                </a:cxn>
                <a:cxn ang="0">
                  <a:pos x="T6" y="T7"/>
                </a:cxn>
              </a:cxnLst>
              <a:rect l="0" t="0" r="r" b="b"/>
              <a:pathLst>
                <a:path w="1053" h="527">
                  <a:moveTo>
                    <a:pt x="1053" y="527"/>
                  </a:moveTo>
                  <a:cubicBezTo>
                    <a:pt x="727" y="527"/>
                    <a:pt x="363" y="527"/>
                    <a:pt x="0" y="527"/>
                  </a:cubicBezTo>
                  <a:cubicBezTo>
                    <a:pt x="0" y="236"/>
                    <a:pt x="236" y="0"/>
                    <a:pt x="526" y="0"/>
                  </a:cubicBezTo>
                  <a:cubicBezTo>
                    <a:pt x="818" y="0"/>
                    <a:pt x="1053" y="236"/>
                    <a:pt x="1053" y="527"/>
                  </a:cubicBezTo>
                </a:path>
              </a:pathLst>
            </a:custGeom>
            <a:solidFill>
              <a:schemeClr val="bg1"/>
            </a:solidFill>
            <a:ln>
              <a:solidFill>
                <a:schemeClr val="accent3"/>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6" name="TextBox 682">
              <a:extLst>
                <a:ext uri="{FF2B5EF4-FFF2-40B4-BE49-F238E27FC236}">
                  <a16:creationId xmlns:a16="http://schemas.microsoft.com/office/drawing/2014/main" id="{38C6FE64-FC7C-4278-82BD-538E23B5EF54}"/>
                </a:ext>
              </a:extLst>
            </p:cNvPr>
            <p:cNvSpPr txBox="1"/>
            <p:nvPr/>
          </p:nvSpPr>
          <p:spPr>
            <a:xfrm>
              <a:off x="5913185" y="2447844"/>
              <a:ext cx="1477321" cy="615549"/>
            </a:xfrm>
            <a:prstGeom prst="rect">
              <a:avLst/>
            </a:prstGeom>
            <a:no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200">
                  <a:solidFill>
                    <a:schemeClr val="accent3"/>
                  </a:solidFill>
                  <a:latin typeface="华康方圆体W7(P)" pitchFamily="82" charset="-122"/>
                  <a:ea typeface="华康方圆体W7(P)" pitchFamily="82"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800" dirty="0">
                  <a:solidFill>
                    <a:schemeClr val="tx1">
                      <a:lumMod val="75000"/>
                      <a:lumOff val="25000"/>
                    </a:schemeClr>
                  </a:solidFill>
                  <a:latin typeface="+mn-lt"/>
                  <a:ea typeface="+mn-ea"/>
                  <a:cs typeface="+mn-ea"/>
                  <a:sym typeface="+mn-lt"/>
                </a:rPr>
                <a:t>关键字</a:t>
              </a:r>
            </a:p>
          </p:txBody>
        </p:sp>
      </p:grpSp>
      <p:pic>
        <p:nvPicPr>
          <p:cNvPr id="37" name="图片 36">
            <a:extLst>
              <a:ext uri="{FF2B5EF4-FFF2-40B4-BE49-F238E27FC236}">
                <a16:creationId xmlns:a16="http://schemas.microsoft.com/office/drawing/2014/main" id="{890F3CCD-4F3F-4906-AEE6-0CB0E138E7C5}"/>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1800000" flipH="1">
            <a:off x="357815" y="4684545"/>
            <a:ext cx="2592803" cy="2358867"/>
          </a:xfrm>
          <a:prstGeom prst="rect">
            <a:avLst/>
          </a:prstGeom>
        </p:spPr>
      </p:pic>
      <p:pic>
        <p:nvPicPr>
          <p:cNvPr id="38" name="图片 37">
            <a:extLst>
              <a:ext uri="{FF2B5EF4-FFF2-40B4-BE49-F238E27FC236}">
                <a16:creationId xmlns:a16="http://schemas.microsoft.com/office/drawing/2014/main" id="{938C394D-7CE5-40DB-858E-B7C33C6D1456}"/>
              </a:ext>
            </a:extLst>
          </p:cNvPr>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7986767" y="4868594"/>
            <a:ext cx="3689694" cy="1989406"/>
          </a:xfrm>
          <a:prstGeom prst="rect">
            <a:avLst/>
          </a:prstGeom>
        </p:spPr>
      </p:pic>
    </p:spTree>
    <p:extLst>
      <p:ext uri="{BB962C8B-B14F-4D97-AF65-F5344CB8AC3E}">
        <p14:creationId xmlns:p14="http://schemas.microsoft.com/office/powerpoint/2010/main" val="2189560369"/>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000"/>
                                        <p:tgtEl>
                                          <p:spTgt spid="28"/>
                                        </p:tgtEl>
                                      </p:cBhvr>
                                    </p:animEffect>
                                    <p:anim calcmode="lin" valueType="num">
                                      <p:cBhvr>
                                        <p:cTn id="18" dur="1000" fill="hold"/>
                                        <p:tgtEl>
                                          <p:spTgt spid="28"/>
                                        </p:tgtEl>
                                        <p:attrNameLst>
                                          <p:attrName>ppt_x</p:attrName>
                                        </p:attrNameLst>
                                      </p:cBhvr>
                                      <p:tavLst>
                                        <p:tav tm="0">
                                          <p:val>
                                            <p:strVal val="#ppt_x"/>
                                          </p:val>
                                        </p:tav>
                                        <p:tav tm="100000">
                                          <p:val>
                                            <p:strVal val="#ppt_x"/>
                                          </p:val>
                                        </p:tav>
                                      </p:tavLst>
                                    </p:anim>
                                    <p:anim calcmode="lin" valueType="num">
                                      <p:cBhvr>
                                        <p:cTn id="19" dur="1000" fill="hold"/>
                                        <p:tgtEl>
                                          <p:spTgt spid="28"/>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1000"/>
                                        <p:tgtEl>
                                          <p:spTgt spid="29"/>
                                        </p:tgtEl>
                                      </p:cBhvr>
                                    </p:animEffect>
                                    <p:anim calcmode="lin" valueType="num">
                                      <p:cBhvr>
                                        <p:cTn id="24" dur="1000" fill="hold"/>
                                        <p:tgtEl>
                                          <p:spTgt spid="29"/>
                                        </p:tgtEl>
                                        <p:attrNameLst>
                                          <p:attrName>ppt_x</p:attrName>
                                        </p:attrNameLst>
                                      </p:cBhvr>
                                      <p:tavLst>
                                        <p:tav tm="0">
                                          <p:val>
                                            <p:strVal val="#ppt_x"/>
                                          </p:val>
                                        </p:tav>
                                        <p:tav tm="100000">
                                          <p:val>
                                            <p:strVal val="#ppt_x"/>
                                          </p:val>
                                        </p:tav>
                                      </p:tavLst>
                                    </p:anim>
                                    <p:anim calcmode="lin" valueType="num">
                                      <p:cBhvr>
                                        <p:cTn id="25" dur="1000" fill="hold"/>
                                        <p:tgtEl>
                                          <p:spTgt spid="29"/>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1000"/>
                                        <p:tgtEl>
                                          <p:spTgt spid="30"/>
                                        </p:tgtEl>
                                      </p:cBhvr>
                                    </p:animEffect>
                                    <p:anim calcmode="lin" valueType="num">
                                      <p:cBhvr>
                                        <p:cTn id="30" dur="1000" fill="hold"/>
                                        <p:tgtEl>
                                          <p:spTgt spid="30"/>
                                        </p:tgtEl>
                                        <p:attrNameLst>
                                          <p:attrName>ppt_x</p:attrName>
                                        </p:attrNameLst>
                                      </p:cBhvr>
                                      <p:tavLst>
                                        <p:tav tm="0">
                                          <p:val>
                                            <p:strVal val="#ppt_x"/>
                                          </p:val>
                                        </p:tav>
                                        <p:tav tm="100000">
                                          <p:val>
                                            <p:strVal val="#ppt_x"/>
                                          </p:val>
                                        </p:tav>
                                      </p:tavLst>
                                    </p:anim>
                                    <p:anim calcmode="lin" valueType="num">
                                      <p:cBhvr>
                                        <p:cTn id="31" dur="1000" fill="hold"/>
                                        <p:tgtEl>
                                          <p:spTgt spid="30"/>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22" presetClass="entr" presetSubtype="8" fill="hold"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5000"/>
                            </p:stCondLst>
                            <p:childTnLst>
                              <p:par>
                                <p:cTn id="37" presetID="22" presetClass="entr" presetSubtype="8" fill="hold" nodeType="after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par>
                                <p:cTn id="40" presetID="2" presetClass="entr" presetSubtype="8" fill="hold" nodeType="withEffect">
                                  <p:stCondLst>
                                    <p:cond delay="0"/>
                                  </p:stCondLst>
                                  <p:childTnLst>
                                    <p:set>
                                      <p:cBhvr>
                                        <p:cTn id="41" dur="1" fill="hold">
                                          <p:stCondLst>
                                            <p:cond delay="0"/>
                                          </p:stCondLst>
                                        </p:cTn>
                                        <p:tgtEl>
                                          <p:spTgt spid="37"/>
                                        </p:tgtEl>
                                        <p:attrNameLst>
                                          <p:attrName>style.visibility</p:attrName>
                                        </p:attrNameLst>
                                      </p:cBhvr>
                                      <p:to>
                                        <p:strVal val="visible"/>
                                      </p:to>
                                    </p:set>
                                    <p:anim calcmode="lin" valueType="num">
                                      <p:cBhvr additive="base">
                                        <p:cTn id="42" dur="500" fill="hold"/>
                                        <p:tgtEl>
                                          <p:spTgt spid="37"/>
                                        </p:tgtEl>
                                        <p:attrNameLst>
                                          <p:attrName>ppt_x</p:attrName>
                                        </p:attrNameLst>
                                      </p:cBhvr>
                                      <p:tavLst>
                                        <p:tav tm="0">
                                          <p:val>
                                            <p:strVal val="0-#ppt_w/2"/>
                                          </p:val>
                                        </p:tav>
                                        <p:tav tm="100000">
                                          <p:val>
                                            <p:strVal val="#ppt_x"/>
                                          </p:val>
                                        </p:tav>
                                      </p:tavLst>
                                    </p:anim>
                                    <p:anim calcmode="lin" valueType="num">
                                      <p:cBhvr additive="base">
                                        <p:cTn id="43" dur="500" fill="hold"/>
                                        <p:tgtEl>
                                          <p:spTgt spid="37"/>
                                        </p:tgtEl>
                                        <p:attrNameLst>
                                          <p:attrName>ppt_y</p:attrName>
                                        </p:attrNameLst>
                                      </p:cBhvr>
                                      <p:tavLst>
                                        <p:tav tm="0">
                                          <p:val>
                                            <p:strVal val="#ppt_y"/>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8"/>
                                        </p:tgtEl>
                                        <p:attrNameLst>
                                          <p:attrName>style.visibility</p:attrName>
                                        </p:attrNameLst>
                                      </p:cBhvr>
                                      <p:to>
                                        <p:strVal val="visible"/>
                                      </p:to>
                                    </p:set>
                                    <p:anim calcmode="lin" valueType="num">
                                      <p:cBhvr additive="base">
                                        <p:cTn id="46" dur="500" fill="hold"/>
                                        <p:tgtEl>
                                          <p:spTgt spid="38"/>
                                        </p:tgtEl>
                                        <p:attrNameLst>
                                          <p:attrName>ppt_x</p:attrName>
                                        </p:attrNameLst>
                                      </p:cBhvr>
                                      <p:tavLst>
                                        <p:tav tm="0">
                                          <p:val>
                                            <p:strVal val="#ppt_x"/>
                                          </p:val>
                                        </p:tav>
                                        <p:tav tm="100000">
                                          <p:val>
                                            <p:strVal val="#ppt_x"/>
                                          </p:val>
                                        </p:tav>
                                      </p:tavLst>
                                    </p:anim>
                                    <p:anim calcmode="lin" valueType="num">
                                      <p:cBhvr additive="base">
                                        <p:cTn id="47"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图片 89"/>
          <p:cNvPicPr>
            <a:picLocks noChangeAspect="1"/>
          </p:cNvPicPr>
          <p:nvPr/>
        </p:nvPicPr>
        <p:blipFill rotWithShape="1">
          <a:blip r:embed="rId3" cstate="screen">
            <a:extLst>
              <a:ext uri="{28A0092B-C50C-407E-A947-70E740481C1C}">
                <a14:useLocalDpi xmlns:a14="http://schemas.microsoft.com/office/drawing/2010/main"/>
              </a:ext>
            </a:extLst>
          </a:blip>
          <a:srcRect t="40227"/>
          <a:stretch/>
        </p:blipFill>
        <p:spPr>
          <a:xfrm>
            <a:off x="517336" y="2511189"/>
            <a:ext cx="4361930" cy="2115404"/>
          </a:xfrm>
          <a:custGeom>
            <a:avLst/>
            <a:gdLst>
              <a:gd name="connsiteX0" fmla="*/ 0 w 4361930"/>
              <a:gd name="connsiteY0" fmla="*/ 0 h 2115404"/>
              <a:gd name="connsiteX1" fmla="*/ 2853661 w 4361930"/>
              <a:gd name="connsiteY1" fmla="*/ 0 h 2115404"/>
              <a:gd name="connsiteX2" fmla="*/ 2853661 w 4361930"/>
              <a:gd name="connsiteY2" fmla="*/ 517302 h 2115404"/>
              <a:gd name="connsiteX3" fmla="*/ 3548226 w 4361930"/>
              <a:gd name="connsiteY3" fmla="*/ 517302 h 2115404"/>
              <a:gd name="connsiteX4" fmla="*/ 3548226 w 4361930"/>
              <a:gd name="connsiteY4" fmla="*/ 0 h 2115404"/>
              <a:gd name="connsiteX5" fmla="*/ 4361930 w 4361930"/>
              <a:gd name="connsiteY5" fmla="*/ 0 h 2115404"/>
              <a:gd name="connsiteX6" fmla="*/ 4361930 w 4361930"/>
              <a:gd name="connsiteY6" fmla="*/ 2115404 h 2115404"/>
              <a:gd name="connsiteX7" fmla="*/ 0 w 4361930"/>
              <a:gd name="connsiteY7" fmla="*/ 2115404 h 2115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1930" h="2115404">
                <a:moveTo>
                  <a:pt x="0" y="0"/>
                </a:moveTo>
                <a:lnTo>
                  <a:pt x="2853661" y="0"/>
                </a:lnTo>
                <a:lnTo>
                  <a:pt x="2853661" y="517302"/>
                </a:lnTo>
                <a:lnTo>
                  <a:pt x="3548226" y="517302"/>
                </a:lnTo>
                <a:lnTo>
                  <a:pt x="3548226" y="0"/>
                </a:lnTo>
                <a:lnTo>
                  <a:pt x="4361930" y="0"/>
                </a:lnTo>
                <a:lnTo>
                  <a:pt x="4361930" y="2115404"/>
                </a:lnTo>
                <a:lnTo>
                  <a:pt x="0" y="2115404"/>
                </a:lnTo>
                <a:close/>
              </a:path>
            </a:pathLst>
          </a:custGeom>
        </p:spPr>
      </p:pic>
      <p:pic>
        <p:nvPicPr>
          <p:cNvPr id="3" name="图片 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751097" y="4451314"/>
            <a:ext cx="3314465" cy="2494135"/>
          </a:xfrm>
          <a:prstGeom prst="rect">
            <a:avLst/>
          </a:prstGeom>
        </p:spPr>
      </p:pic>
      <p:pic>
        <p:nvPicPr>
          <p:cNvPr id="75" name="图片 74"/>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6577128" y="5346318"/>
            <a:ext cx="1312159" cy="892827"/>
          </a:xfrm>
          <a:custGeom>
            <a:avLst/>
            <a:gdLst>
              <a:gd name="connsiteX0" fmla="*/ 0 w 1583140"/>
              <a:gd name="connsiteY0" fmla="*/ 0 h 1077209"/>
              <a:gd name="connsiteX1" fmla="*/ 1583140 w 1583140"/>
              <a:gd name="connsiteY1" fmla="*/ 0 h 1077209"/>
              <a:gd name="connsiteX2" fmla="*/ 1583140 w 1583140"/>
              <a:gd name="connsiteY2" fmla="*/ 1077209 h 1077209"/>
              <a:gd name="connsiteX3" fmla="*/ 0 w 1583140"/>
              <a:gd name="connsiteY3" fmla="*/ 1077209 h 1077209"/>
            </a:gdLst>
            <a:ahLst/>
            <a:cxnLst>
              <a:cxn ang="0">
                <a:pos x="connsiteX0" y="connsiteY0"/>
              </a:cxn>
              <a:cxn ang="0">
                <a:pos x="connsiteX1" y="connsiteY1"/>
              </a:cxn>
              <a:cxn ang="0">
                <a:pos x="connsiteX2" y="connsiteY2"/>
              </a:cxn>
              <a:cxn ang="0">
                <a:pos x="connsiteX3" y="connsiteY3"/>
              </a:cxn>
            </a:cxnLst>
            <a:rect l="l" t="t" r="r" b="b"/>
            <a:pathLst>
              <a:path w="1583140" h="1077209">
                <a:moveTo>
                  <a:pt x="0" y="0"/>
                </a:moveTo>
                <a:lnTo>
                  <a:pt x="1583140" y="0"/>
                </a:lnTo>
                <a:lnTo>
                  <a:pt x="1583140" y="1077209"/>
                </a:lnTo>
                <a:lnTo>
                  <a:pt x="0" y="1077209"/>
                </a:lnTo>
                <a:close/>
              </a:path>
            </a:pathLst>
          </a:custGeom>
        </p:spPr>
      </p:pic>
      <p:pic>
        <p:nvPicPr>
          <p:cNvPr id="31" name="图片 30"/>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6552058" y="618855"/>
            <a:ext cx="1362299" cy="934717"/>
          </a:xfrm>
          <a:prstGeom prst="rect">
            <a:avLst/>
          </a:prstGeom>
        </p:spPr>
      </p:pic>
      <p:pic>
        <p:nvPicPr>
          <p:cNvPr id="60" name="图片 59"/>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6414448" y="1772547"/>
            <a:ext cx="1517792" cy="982377"/>
          </a:xfrm>
          <a:prstGeom prst="rect">
            <a:avLst/>
          </a:prstGeom>
        </p:spPr>
      </p:pic>
      <p:pic>
        <p:nvPicPr>
          <p:cNvPr id="61" name="图片 60"/>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6513507" y="2973899"/>
            <a:ext cx="1439400" cy="978791"/>
          </a:xfrm>
          <a:prstGeom prst="rect">
            <a:avLst/>
          </a:prstGeom>
        </p:spPr>
      </p:pic>
      <p:pic>
        <p:nvPicPr>
          <p:cNvPr id="66" name="图片 65"/>
          <p:cNvPicPr>
            <a:picLocks noChangeAspect="1"/>
          </p:cNvPicPr>
          <p:nvPr/>
        </p:nvPicPr>
        <p:blipFill>
          <a:blip r:embed="rId9" cstate="screen">
            <a:extLst>
              <a:ext uri="{28A0092B-C50C-407E-A947-70E740481C1C}">
                <a14:useLocalDpi xmlns:a14="http://schemas.microsoft.com/office/drawing/2010/main"/>
              </a:ext>
            </a:extLst>
          </a:blip>
          <a:srcRect/>
          <a:stretch>
            <a:fillRect/>
          </a:stretch>
        </p:blipFill>
        <p:spPr>
          <a:xfrm>
            <a:off x="6512627" y="4171665"/>
            <a:ext cx="1441161" cy="955680"/>
          </a:xfrm>
          <a:custGeom>
            <a:avLst/>
            <a:gdLst>
              <a:gd name="connsiteX0" fmla="*/ 0 w 4351728"/>
              <a:gd name="connsiteY0" fmla="*/ 0 h 2885770"/>
              <a:gd name="connsiteX1" fmla="*/ 2684410 w 4351728"/>
              <a:gd name="connsiteY1" fmla="*/ 0 h 2885770"/>
              <a:gd name="connsiteX2" fmla="*/ 2684410 w 4351728"/>
              <a:gd name="connsiteY2" fmla="*/ 206739 h 2885770"/>
              <a:gd name="connsiteX3" fmla="*/ 4351728 w 4351728"/>
              <a:gd name="connsiteY3" fmla="*/ 206739 h 2885770"/>
              <a:gd name="connsiteX4" fmla="*/ 4351728 w 4351728"/>
              <a:gd name="connsiteY4" fmla="*/ 2885770 h 2885770"/>
              <a:gd name="connsiteX5" fmla="*/ 0 w 4351728"/>
              <a:gd name="connsiteY5" fmla="*/ 2885770 h 288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51728" h="2885770">
                <a:moveTo>
                  <a:pt x="0" y="0"/>
                </a:moveTo>
                <a:lnTo>
                  <a:pt x="2684410" y="0"/>
                </a:lnTo>
                <a:lnTo>
                  <a:pt x="2684410" y="206739"/>
                </a:lnTo>
                <a:lnTo>
                  <a:pt x="4351728" y="206739"/>
                </a:lnTo>
                <a:lnTo>
                  <a:pt x="4351728" y="2885770"/>
                </a:lnTo>
                <a:lnTo>
                  <a:pt x="0" y="2885770"/>
                </a:lnTo>
                <a:close/>
              </a:path>
            </a:pathLst>
          </a:custGeom>
        </p:spPr>
      </p:pic>
      <p:sp>
        <p:nvSpPr>
          <p:cNvPr id="77" name="文本框 76">
            <a:extLst>
              <a:ext uri="{FF2B5EF4-FFF2-40B4-BE49-F238E27FC236}">
                <a16:creationId xmlns:a16="http://schemas.microsoft.com/office/drawing/2014/main" id="{F4ED10A7-E928-4DAB-8D6E-46F9B16A0627}"/>
              </a:ext>
            </a:extLst>
          </p:cNvPr>
          <p:cNvSpPr txBox="1"/>
          <p:nvPr/>
        </p:nvSpPr>
        <p:spPr>
          <a:xfrm>
            <a:off x="8293309" y="859883"/>
            <a:ext cx="2300630" cy="600164"/>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300" i="0" u="none" strike="noStrike" kern="0" cap="none" spc="0" normalizeH="0" baseline="0" noProof="0" dirty="0">
                <a:ln>
                  <a:noFill/>
                </a:ln>
                <a:effectLst/>
                <a:uLnTx/>
                <a:uFillTx/>
                <a:cs typeface="+mn-ea"/>
                <a:sym typeface="+mn-lt"/>
              </a:rPr>
              <a:t>新学期寄语</a:t>
            </a:r>
          </a:p>
        </p:txBody>
      </p:sp>
      <p:sp>
        <p:nvSpPr>
          <p:cNvPr id="78" name="文本框 77">
            <a:extLst>
              <a:ext uri="{FF2B5EF4-FFF2-40B4-BE49-F238E27FC236}">
                <a16:creationId xmlns:a16="http://schemas.microsoft.com/office/drawing/2014/main" id="{9A579FFB-0C88-4882-8BE1-83D497F1CEAF}"/>
              </a:ext>
            </a:extLst>
          </p:cNvPr>
          <p:cNvSpPr txBox="1"/>
          <p:nvPr/>
        </p:nvSpPr>
        <p:spPr>
          <a:xfrm>
            <a:off x="8293309" y="2017156"/>
            <a:ext cx="2300630" cy="600164"/>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300" i="0" u="none" strike="noStrike" kern="0" cap="none" spc="0" normalizeH="0" baseline="0" noProof="0" dirty="0">
                <a:ln>
                  <a:noFill/>
                </a:ln>
                <a:effectLst/>
                <a:uLnTx/>
                <a:uFillTx/>
                <a:cs typeface="+mn-ea"/>
                <a:sym typeface="+mn-lt"/>
              </a:rPr>
              <a:t>新学期班规</a:t>
            </a:r>
          </a:p>
        </p:txBody>
      </p:sp>
      <p:sp>
        <p:nvSpPr>
          <p:cNvPr id="79" name="文本框 78">
            <a:extLst>
              <a:ext uri="{FF2B5EF4-FFF2-40B4-BE49-F238E27FC236}">
                <a16:creationId xmlns:a16="http://schemas.microsoft.com/office/drawing/2014/main" id="{B49689D5-1B6C-4CCE-A810-8531B153D9D7}"/>
              </a:ext>
            </a:extLst>
          </p:cNvPr>
          <p:cNvSpPr txBox="1"/>
          <p:nvPr/>
        </p:nvSpPr>
        <p:spPr>
          <a:xfrm>
            <a:off x="8293309" y="3174429"/>
            <a:ext cx="3147015" cy="600164"/>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300" i="0" u="none" strike="noStrike" kern="0" cap="none" spc="0" normalizeH="0" baseline="0" noProof="0" dirty="0">
                <a:ln>
                  <a:noFill/>
                </a:ln>
                <a:effectLst/>
                <a:uLnTx/>
                <a:uFillTx/>
                <a:cs typeface="+mn-ea"/>
                <a:sym typeface="+mn-lt"/>
              </a:rPr>
              <a:t>新学期安全问题</a:t>
            </a:r>
          </a:p>
        </p:txBody>
      </p:sp>
      <p:sp>
        <p:nvSpPr>
          <p:cNvPr id="80" name="文本框 79">
            <a:extLst>
              <a:ext uri="{FF2B5EF4-FFF2-40B4-BE49-F238E27FC236}">
                <a16:creationId xmlns:a16="http://schemas.microsoft.com/office/drawing/2014/main" id="{EFEB9C59-186A-4B38-B741-1CAFE72E0ABD}"/>
              </a:ext>
            </a:extLst>
          </p:cNvPr>
          <p:cNvSpPr txBox="1"/>
          <p:nvPr/>
        </p:nvSpPr>
        <p:spPr>
          <a:xfrm>
            <a:off x="8293309" y="4331702"/>
            <a:ext cx="2300630" cy="600164"/>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300" i="0" u="none" strike="noStrike" kern="0" cap="none" spc="0" normalizeH="0" baseline="0" noProof="0" dirty="0">
                <a:ln>
                  <a:noFill/>
                </a:ln>
                <a:effectLst/>
                <a:uLnTx/>
                <a:uFillTx/>
                <a:cs typeface="+mn-ea"/>
                <a:sym typeface="+mn-lt"/>
              </a:rPr>
              <a:t>行为要规范</a:t>
            </a:r>
          </a:p>
        </p:txBody>
      </p:sp>
      <p:sp>
        <p:nvSpPr>
          <p:cNvPr id="81" name="文本框 80">
            <a:extLst>
              <a:ext uri="{FF2B5EF4-FFF2-40B4-BE49-F238E27FC236}">
                <a16:creationId xmlns:a16="http://schemas.microsoft.com/office/drawing/2014/main" id="{317B438B-A263-4643-83CE-BAEBBF3547D4}"/>
              </a:ext>
            </a:extLst>
          </p:cNvPr>
          <p:cNvSpPr txBox="1"/>
          <p:nvPr/>
        </p:nvSpPr>
        <p:spPr>
          <a:xfrm>
            <a:off x="8293309" y="5488973"/>
            <a:ext cx="2300630" cy="600164"/>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3300" i="0" u="none" strike="noStrike" kern="0" cap="none" spc="0" normalizeH="0" baseline="0" noProof="0" dirty="0">
                <a:ln>
                  <a:noFill/>
                </a:ln>
                <a:effectLst/>
                <a:uLnTx/>
                <a:uFillTx/>
                <a:cs typeface="+mn-ea"/>
                <a:sym typeface="+mn-lt"/>
              </a:rPr>
              <a:t>新学期要点</a:t>
            </a:r>
          </a:p>
        </p:txBody>
      </p:sp>
      <p:pic>
        <p:nvPicPr>
          <p:cNvPr id="87" name="图片 86">
            <a:extLst>
              <a:ext uri="{FF2B5EF4-FFF2-40B4-BE49-F238E27FC236}">
                <a16:creationId xmlns:a16="http://schemas.microsoft.com/office/drawing/2014/main" id="{D7DDEBED-22C5-4A1D-BCC3-87136AD129C0}"/>
              </a:ext>
            </a:extLst>
          </p:cNvPr>
          <p:cNvPicPr>
            <a:picLocks noChangeAspect="1"/>
          </p:cNvPicPr>
          <p:nvPr/>
        </p:nvPicPr>
        <p:blipFill rotWithShape="1">
          <a:blip r:embed="rId10" cstate="screen">
            <a:extLst>
              <a:ext uri="{28A0092B-C50C-407E-A947-70E740481C1C}">
                <a14:useLocalDpi xmlns:a14="http://schemas.microsoft.com/office/drawing/2010/main"/>
              </a:ext>
            </a:extLst>
          </a:blip>
          <a:srcRect t="-5629"/>
          <a:stretch/>
        </p:blipFill>
        <p:spPr>
          <a:xfrm flipH="1">
            <a:off x="517336" y="496025"/>
            <a:ext cx="1813132" cy="2305050"/>
          </a:xfrm>
          <a:prstGeom prst="rect">
            <a:avLst/>
          </a:prstGeom>
        </p:spPr>
      </p:pic>
      <p:pic>
        <p:nvPicPr>
          <p:cNvPr id="91" name="图片 90"/>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2909107" y="809599"/>
            <a:ext cx="2926702" cy="2348467"/>
          </a:xfrm>
          <a:prstGeom prst="rect">
            <a:avLst/>
          </a:prstGeom>
        </p:spPr>
      </p:pic>
      <p:sp>
        <p:nvSpPr>
          <p:cNvPr id="92" name="矩形 91"/>
          <p:cNvSpPr/>
          <p:nvPr/>
        </p:nvSpPr>
        <p:spPr>
          <a:xfrm>
            <a:off x="3476866" y="1276832"/>
            <a:ext cx="1803699" cy="938719"/>
          </a:xfrm>
          <a:prstGeom prst="rect">
            <a:avLst/>
          </a:prstGeom>
        </p:spPr>
        <p:txBody>
          <a:bodyPr wrap="none">
            <a:spAutoFit/>
          </a:bodyPr>
          <a:lstStyle/>
          <a:p>
            <a:pPr lvl="0" defTabSz="914400">
              <a:defRPr/>
            </a:pPr>
            <a:r>
              <a:rPr lang="zh-CN" altLang="en-US" sz="5500" kern="0" dirty="0">
                <a:cs typeface="+mn-ea"/>
                <a:sym typeface="+mn-lt"/>
              </a:rPr>
              <a:t>目 录</a:t>
            </a:r>
          </a:p>
        </p:txBody>
      </p:sp>
    </p:spTree>
    <p:extLst>
      <p:ext uri="{BB962C8B-B14F-4D97-AF65-F5344CB8AC3E}">
        <p14:creationId xmlns:p14="http://schemas.microsoft.com/office/powerpoint/2010/main" val="1689176439"/>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xmlns:a16="http://schemas.microsoft.com/office/drawing/2014/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0"/>
                                        </p:tgtEl>
                                        <p:attrNameLst>
                                          <p:attrName>style.visibility</p:attrName>
                                        </p:attrNameLst>
                                      </p:cBhvr>
                                      <p:to>
                                        <p:strVal val="visible"/>
                                      </p:to>
                                    </p:set>
                                    <p:animEffect transition="in" filter="wipe(down)">
                                      <p:cBhvr>
                                        <p:cTn id="11" dur="500"/>
                                        <p:tgtEl>
                                          <p:spTgt spid="90"/>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22" presetClass="entr" presetSubtype="4" fill="hold" nodeType="after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wipe(down)">
                                      <p:cBhvr>
                                        <p:cTn id="21" dur="500"/>
                                        <p:tgtEl>
                                          <p:spTgt spid="91"/>
                                        </p:tgtEl>
                                      </p:cBhvr>
                                    </p:animEffect>
                                  </p:childTnLst>
                                </p:cTn>
                              </p:par>
                            </p:childTnLst>
                          </p:cTn>
                        </p:par>
                        <p:par>
                          <p:cTn id="22" fill="hold">
                            <p:stCondLst>
                              <p:cond delay="2500"/>
                            </p:stCondLst>
                            <p:childTnLst>
                              <p:par>
                                <p:cTn id="23" presetID="12" presetClass="entr" presetSubtype="4" fill="hold" grpId="0" nodeType="afterEffect">
                                  <p:stCondLst>
                                    <p:cond delay="0"/>
                                  </p:stCondLst>
                                  <p:childTnLst>
                                    <p:set>
                                      <p:cBhvr>
                                        <p:cTn id="24" dur="1" fill="hold">
                                          <p:stCondLst>
                                            <p:cond delay="0"/>
                                          </p:stCondLst>
                                        </p:cTn>
                                        <p:tgtEl>
                                          <p:spTgt spid="92"/>
                                        </p:tgtEl>
                                        <p:attrNameLst>
                                          <p:attrName>style.visibility</p:attrName>
                                        </p:attrNameLst>
                                      </p:cBhvr>
                                      <p:to>
                                        <p:strVal val="visible"/>
                                      </p:to>
                                    </p:set>
                                    <p:anim calcmode="lin" valueType="num">
                                      <p:cBhvr additive="base">
                                        <p:cTn id="25" dur="500"/>
                                        <p:tgtEl>
                                          <p:spTgt spid="92"/>
                                        </p:tgtEl>
                                        <p:attrNameLst>
                                          <p:attrName>ppt_y</p:attrName>
                                        </p:attrNameLst>
                                      </p:cBhvr>
                                      <p:tavLst>
                                        <p:tav tm="0">
                                          <p:val>
                                            <p:strVal val="#ppt_y+#ppt_h*1.125000"/>
                                          </p:val>
                                        </p:tav>
                                        <p:tav tm="100000">
                                          <p:val>
                                            <p:strVal val="#ppt_y"/>
                                          </p:val>
                                        </p:tav>
                                      </p:tavLst>
                                    </p:anim>
                                    <p:animEffect transition="in" filter="wipe(up)">
                                      <p:cBhvr>
                                        <p:cTn id="26" dur="500"/>
                                        <p:tgtEl>
                                          <p:spTgt spid="92"/>
                                        </p:tgtEl>
                                      </p:cBhvr>
                                    </p:animEffect>
                                  </p:childTnLst>
                                </p:cTn>
                              </p:par>
                            </p:childTnLst>
                          </p:cTn>
                        </p:par>
                        <p:par>
                          <p:cTn id="27" fill="hold">
                            <p:stCondLst>
                              <p:cond delay="3000"/>
                            </p:stCondLst>
                            <p:childTnLst>
                              <p:par>
                                <p:cTn id="28" presetID="53" presetClass="entr" presetSubtype="16" fill="hold" nodeType="afterEffect">
                                  <p:stCondLst>
                                    <p:cond delay="0"/>
                                  </p:stCondLst>
                                  <p:childTnLst>
                                    <p:set>
                                      <p:cBhvr>
                                        <p:cTn id="29" dur="1" fill="hold">
                                          <p:stCondLst>
                                            <p:cond delay="0"/>
                                          </p:stCondLst>
                                        </p:cTn>
                                        <p:tgtEl>
                                          <p:spTgt spid="31"/>
                                        </p:tgtEl>
                                        <p:attrNameLst>
                                          <p:attrName>style.visibility</p:attrName>
                                        </p:attrNameLst>
                                      </p:cBhvr>
                                      <p:to>
                                        <p:strVal val="visible"/>
                                      </p:to>
                                    </p:set>
                                    <p:anim calcmode="lin" valueType="num">
                                      <p:cBhvr>
                                        <p:cTn id="30" dur="500" fill="hold"/>
                                        <p:tgtEl>
                                          <p:spTgt spid="31"/>
                                        </p:tgtEl>
                                        <p:attrNameLst>
                                          <p:attrName>ppt_w</p:attrName>
                                        </p:attrNameLst>
                                      </p:cBhvr>
                                      <p:tavLst>
                                        <p:tav tm="0">
                                          <p:val>
                                            <p:fltVal val="0"/>
                                          </p:val>
                                        </p:tav>
                                        <p:tav tm="100000">
                                          <p:val>
                                            <p:strVal val="#ppt_w"/>
                                          </p:val>
                                        </p:tav>
                                      </p:tavLst>
                                    </p:anim>
                                    <p:anim calcmode="lin" valueType="num">
                                      <p:cBhvr>
                                        <p:cTn id="31" dur="500" fill="hold"/>
                                        <p:tgtEl>
                                          <p:spTgt spid="31"/>
                                        </p:tgtEl>
                                        <p:attrNameLst>
                                          <p:attrName>ppt_h</p:attrName>
                                        </p:attrNameLst>
                                      </p:cBhvr>
                                      <p:tavLst>
                                        <p:tav tm="0">
                                          <p:val>
                                            <p:fltVal val="0"/>
                                          </p:val>
                                        </p:tav>
                                        <p:tav tm="100000">
                                          <p:val>
                                            <p:strVal val="#ppt_h"/>
                                          </p:val>
                                        </p:tav>
                                      </p:tavLst>
                                    </p:anim>
                                    <p:animEffect transition="in" filter="fade">
                                      <p:cBhvr>
                                        <p:cTn id="32" dur="500"/>
                                        <p:tgtEl>
                                          <p:spTgt spid="31"/>
                                        </p:tgtEl>
                                      </p:cBhvr>
                                    </p:animEffect>
                                  </p:childTnLst>
                                </p:cTn>
                              </p:par>
                            </p:childTnLst>
                          </p:cTn>
                        </p:par>
                        <p:par>
                          <p:cTn id="33" fill="hold">
                            <p:stCondLst>
                              <p:cond delay="3500"/>
                            </p:stCondLst>
                            <p:childTnLst>
                              <p:par>
                                <p:cTn id="34" presetID="12" presetClass="entr" presetSubtype="4" fill="hold" grpId="0" nodeType="afterEffect">
                                  <p:stCondLst>
                                    <p:cond delay="0"/>
                                  </p:stCondLst>
                                  <p:childTnLst>
                                    <p:set>
                                      <p:cBhvr>
                                        <p:cTn id="35" dur="1" fill="hold">
                                          <p:stCondLst>
                                            <p:cond delay="0"/>
                                          </p:stCondLst>
                                        </p:cTn>
                                        <p:tgtEl>
                                          <p:spTgt spid="77"/>
                                        </p:tgtEl>
                                        <p:attrNameLst>
                                          <p:attrName>style.visibility</p:attrName>
                                        </p:attrNameLst>
                                      </p:cBhvr>
                                      <p:to>
                                        <p:strVal val="visible"/>
                                      </p:to>
                                    </p:set>
                                    <p:anim calcmode="lin" valueType="num">
                                      <p:cBhvr additive="base">
                                        <p:cTn id="36" dur="500"/>
                                        <p:tgtEl>
                                          <p:spTgt spid="77"/>
                                        </p:tgtEl>
                                        <p:attrNameLst>
                                          <p:attrName>ppt_y</p:attrName>
                                        </p:attrNameLst>
                                      </p:cBhvr>
                                      <p:tavLst>
                                        <p:tav tm="0">
                                          <p:val>
                                            <p:strVal val="#ppt_y+#ppt_h*1.125000"/>
                                          </p:val>
                                        </p:tav>
                                        <p:tav tm="100000">
                                          <p:val>
                                            <p:strVal val="#ppt_y"/>
                                          </p:val>
                                        </p:tav>
                                      </p:tavLst>
                                    </p:anim>
                                    <p:animEffect transition="in" filter="wipe(up)">
                                      <p:cBhvr>
                                        <p:cTn id="37" dur="500"/>
                                        <p:tgtEl>
                                          <p:spTgt spid="77"/>
                                        </p:tgtEl>
                                      </p:cBhvr>
                                    </p:animEffect>
                                  </p:childTnLst>
                                </p:cTn>
                              </p:par>
                            </p:childTnLst>
                          </p:cTn>
                        </p:par>
                        <p:par>
                          <p:cTn id="38" fill="hold">
                            <p:stCondLst>
                              <p:cond delay="4000"/>
                            </p:stCondLst>
                            <p:childTnLst>
                              <p:par>
                                <p:cTn id="39" presetID="53" presetClass="entr" presetSubtype="16" fill="hold" nodeType="afterEffect">
                                  <p:stCondLst>
                                    <p:cond delay="0"/>
                                  </p:stCondLst>
                                  <p:childTnLst>
                                    <p:set>
                                      <p:cBhvr>
                                        <p:cTn id="40" dur="1" fill="hold">
                                          <p:stCondLst>
                                            <p:cond delay="0"/>
                                          </p:stCondLst>
                                        </p:cTn>
                                        <p:tgtEl>
                                          <p:spTgt spid="60"/>
                                        </p:tgtEl>
                                        <p:attrNameLst>
                                          <p:attrName>style.visibility</p:attrName>
                                        </p:attrNameLst>
                                      </p:cBhvr>
                                      <p:to>
                                        <p:strVal val="visible"/>
                                      </p:to>
                                    </p:set>
                                    <p:anim calcmode="lin" valueType="num">
                                      <p:cBhvr>
                                        <p:cTn id="41" dur="500" fill="hold"/>
                                        <p:tgtEl>
                                          <p:spTgt spid="60"/>
                                        </p:tgtEl>
                                        <p:attrNameLst>
                                          <p:attrName>ppt_w</p:attrName>
                                        </p:attrNameLst>
                                      </p:cBhvr>
                                      <p:tavLst>
                                        <p:tav tm="0">
                                          <p:val>
                                            <p:fltVal val="0"/>
                                          </p:val>
                                        </p:tav>
                                        <p:tav tm="100000">
                                          <p:val>
                                            <p:strVal val="#ppt_w"/>
                                          </p:val>
                                        </p:tav>
                                      </p:tavLst>
                                    </p:anim>
                                    <p:anim calcmode="lin" valueType="num">
                                      <p:cBhvr>
                                        <p:cTn id="42" dur="500" fill="hold"/>
                                        <p:tgtEl>
                                          <p:spTgt spid="60"/>
                                        </p:tgtEl>
                                        <p:attrNameLst>
                                          <p:attrName>ppt_h</p:attrName>
                                        </p:attrNameLst>
                                      </p:cBhvr>
                                      <p:tavLst>
                                        <p:tav tm="0">
                                          <p:val>
                                            <p:fltVal val="0"/>
                                          </p:val>
                                        </p:tav>
                                        <p:tav tm="100000">
                                          <p:val>
                                            <p:strVal val="#ppt_h"/>
                                          </p:val>
                                        </p:tav>
                                      </p:tavLst>
                                    </p:anim>
                                    <p:animEffect transition="in" filter="fade">
                                      <p:cBhvr>
                                        <p:cTn id="43" dur="500"/>
                                        <p:tgtEl>
                                          <p:spTgt spid="60"/>
                                        </p:tgtEl>
                                      </p:cBhvr>
                                    </p:animEffect>
                                  </p:childTnLst>
                                </p:cTn>
                              </p:par>
                            </p:childTnLst>
                          </p:cTn>
                        </p:par>
                        <p:par>
                          <p:cTn id="44" fill="hold">
                            <p:stCondLst>
                              <p:cond delay="4500"/>
                            </p:stCondLst>
                            <p:childTnLst>
                              <p:par>
                                <p:cTn id="45" presetID="12" presetClass="entr" presetSubtype="4" fill="hold" grpId="0" nodeType="afterEffect">
                                  <p:stCondLst>
                                    <p:cond delay="0"/>
                                  </p:stCondLst>
                                  <p:childTnLst>
                                    <p:set>
                                      <p:cBhvr>
                                        <p:cTn id="46" dur="1" fill="hold">
                                          <p:stCondLst>
                                            <p:cond delay="0"/>
                                          </p:stCondLst>
                                        </p:cTn>
                                        <p:tgtEl>
                                          <p:spTgt spid="78"/>
                                        </p:tgtEl>
                                        <p:attrNameLst>
                                          <p:attrName>style.visibility</p:attrName>
                                        </p:attrNameLst>
                                      </p:cBhvr>
                                      <p:to>
                                        <p:strVal val="visible"/>
                                      </p:to>
                                    </p:set>
                                    <p:anim calcmode="lin" valueType="num">
                                      <p:cBhvr additive="base">
                                        <p:cTn id="47" dur="500"/>
                                        <p:tgtEl>
                                          <p:spTgt spid="78"/>
                                        </p:tgtEl>
                                        <p:attrNameLst>
                                          <p:attrName>ppt_y</p:attrName>
                                        </p:attrNameLst>
                                      </p:cBhvr>
                                      <p:tavLst>
                                        <p:tav tm="0">
                                          <p:val>
                                            <p:strVal val="#ppt_y+#ppt_h*1.125000"/>
                                          </p:val>
                                        </p:tav>
                                        <p:tav tm="100000">
                                          <p:val>
                                            <p:strVal val="#ppt_y"/>
                                          </p:val>
                                        </p:tav>
                                      </p:tavLst>
                                    </p:anim>
                                    <p:animEffect transition="in" filter="wipe(up)">
                                      <p:cBhvr>
                                        <p:cTn id="48" dur="500"/>
                                        <p:tgtEl>
                                          <p:spTgt spid="78"/>
                                        </p:tgtEl>
                                      </p:cBhvr>
                                    </p:animEffect>
                                  </p:childTnLst>
                                </p:cTn>
                              </p:par>
                            </p:childTnLst>
                          </p:cTn>
                        </p:par>
                        <p:par>
                          <p:cTn id="49" fill="hold">
                            <p:stCondLst>
                              <p:cond delay="5000"/>
                            </p:stCondLst>
                            <p:childTnLst>
                              <p:par>
                                <p:cTn id="50" presetID="53" presetClass="entr" presetSubtype="16" fill="hold" nodeType="afterEffect">
                                  <p:stCondLst>
                                    <p:cond delay="0"/>
                                  </p:stCondLst>
                                  <p:childTnLst>
                                    <p:set>
                                      <p:cBhvr>
                                        <p:cTn id="51" dur="1" fill="hold">
                                          <p:stCondLst>
                                            <p:cond delay="0"/>
                                          </p:stCondLst>
                                        </p:cTn>
                                        <p:tgtEl>
                                          <p:spTgt spid="61"/>
                                        </p:tgtEl>
                                        <p:attrNameLst>
                                          <p:attrName>style.visibility</p:attrName>
                                        </p:attrNameLst>
                                      </p:cBhvr>
                                      <p:to>
                                        <p:strVal val="visible"/>
                                      </p:to>
                                    </p:set>
                                    <p:anim calcmode="lin" valueType="num">
                                      <p:cBhvr>
                                        <p:cTn id="52" dur="500" fill="hold"/>
                                        <p:tgtEl>
                                          <p:spTgt spid="61"/>
                                        </p:tgtEl>
                                        <p:attrNameLst>
                                          <p:attrName>ppt_w</p:attrName>
                                        </p:attrNameLst>
                                      </p:cBhvr>
                                      <p:tavLst>
                                        <p:tav tm="0">
                                          <p:val>
                                            <p:fltVal val="0"/>
                                          </p:val>
                                        </p:tav>
                                        <p:tav tm="100000">
                                          <p:val>
                                            <p:strVal val="#ppt_w"/>
                                          </p:val>
                                        </p:tav>
                                      </p:tavLst>
                                    </p:anim>
                                    <p:anim calcmode="lin" valueType="num">
                                      <p:cBhvr>
                                        <p:cTn id="53" dur="500" fill="hold"/>
                                        <p:tgtEl>
                                          <p:spTgt spid="61"/>
                                        </p:tgtEl>
                                        <p:attrNameLst>
                                          <p:attrName>ppt_h</p:attrName>
                                        </p:attrNameLst>
                                      </p:cBhvr>
                                      <p:tavLst>
                                        <p:tav tm="0">
                                          <p:val>
                                            <p:fltVal val="0"/>
                                          </p:val>
                                        </p:tav>
                                        <p:tav tm="100000">
                                          <p:val>
                                            <p:strVal val="#ppt_h"/>
                                          </p:val>
                                        </p:tav>
                                      </p:tavLst>
                                    </p:anim>
                                    <p:animEffect transition="in" filter="fade">
                                      <p:cBhvr>
                                        <p:cTn id="54" dur="500"/>
                                        <p:tgtEl>
                                          <p:spTgt spid="61"/>
                                        </p:tgtEl>
                                      </p:cBhvr>
                                    </p:animEffect>
                                  </p:childTnLst>
                                </p:cTn>
                              </p:par>
                            </p:childTnLst>
                          </p:cTn>
                        </p:par>
                        <p:par>
                          <p:cTn id="55" fill="hold">
                            <p:stCondLst>
                              <p:cond delay="5500"/>
                            </p:stCondLst>
                            <p:childTnLst>
                              <p:par>
                                <p:cTn id="56" presetID="12" presetClass="entr" presetSubtype="4" fill="hold" grpId="0" nodeType="afterEffect">
                                  <p:stCondLst>
                                    <p:cond delay="0"/>
                                  </p:stCondLst>
                                  <p:childTnLst>
                                    <p:set>
                                      <p:cBhvr>
                                        <p:cTn id="57" dur="1" fill="hold">
                                          <p:stCondLst>
                                            <p:cond delay="0"/>
                                          </p:stCondLst>
                                        </p:cTn>
                                        <p:tgtEl>
                                          <p:spTgt spid="79"/>
                                        </p:tgtEl>
                                        <p:attrNameLst>
                                          <p:attrName>style.visibility</p:attrName>
                                        </p:attrNameLst>
                                      </p:cBhvr>
                                      <p:to>
                                        <p:strVal val="visible"/>
                                      </p:to>
                                    </p:set>
                                    <p:anim calcmode="lin" valueType="num">
                                      <p:cBhvr additive="base">
                                        <p:cTn id="58" dur="500"/>
                                        <p:tgtEl>
                                          <p:spTgt spid="79"/>
                                        </p:tgtEl>
                                        <p:attrNameLst>
                                          <p:attrName>ppt_y</p:attrName>
                                        </p:attrNameLst>
                                      </p:cBhvr>
                                      <p:tavLst>
                                        <p:tav tm="0">
                                          <p:val>
                                            <p:strVal val="#ppt_y+#ppt_h*1.125000"/>
                                          </p:val>
                                        </p:tav>
                                        <p:tav tm="100000">
                                          <p:val>
                                            <p:strVal val="#ppt_y"/>
                                          </p:val>
                                        </p:tav>
                                      </p:tavLst>
                                    </p:anim>
                                    <p:animEffect transition="in" filter="wipe(up)">
                                      <p:cBhvr>
                                        <p:cTn id="59" dur="500"/>
                                        <p:tgtEl>
                                          <p:spTgt spid="79"/>
                                        </p:tgtEl>
                                      </p:cBhvr>
                                    </p:animEffect>
                                  </p:childTnLst>
                                </p:cTn>
                              </p:par>
                            </p:childTnLst>
                          </p:cTn>
                        </p:par>
                        <p:par>
                          <p:cTn id="60" fill="hold">
                            <p:stCondLst>
                              <p:cond delay="6000"/>
                            </p:stCondLst>
                            <p:childTnLst>
                              <p:par>
                                <p:cTn id="61" presetID="53" presetClass="entr" presetSubtype="16" fill="hold" nodeType="after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p:cTn id="63" dur="500" fill="hold"/>
                                        <p:tgtEl>
                                          <p:spTgt spid="66"/>
                                        </p:tgtEl>
                                        <p:attrNameLst>
                                          <p:attrName>ppt_w</p:attrName>
                                        </p:attrNameLst>
                                      </p:cBhvr>
                                      <p:tavLst>
                                        <p:tav tm="0">
                                          <p:val>
                                            <p:fltVal val="0"/>
                                          </p:val>
                                        </p:tav>
                                        <p:tav tm="100000">
                                          <p:val>
                                            <p:strVal val="#ppt_w"/>
                                          </p:val>
                                        </p:tav>
                                      </p:tavLst>
                                    </p:anim>
                                    <p:anim calcmode="lin" valueType="num">
                                      <p:cBhvr>
                                        <p:cTn id="64" dur="500" fill="hold"/>
                                        <p:tgtEl>
                                          <p:spTgt spid="66"/>
                                        </p:tgtEl>
                                        <p:attrNameLst>
                                          <p:attrName>ppt_h</p:attrName>
                                        </p:attrNameLst>
                                      </p:cBhvr>
                                      <p:tavLst>
                                        <p:tav tm="0">
                                          <p:val>
                                            <p:fltVal val="0"/>
                                          </p:val>
                                        </p:tav>
                                        <p:tav tm="100000">
                                          <p:val>
                                            <p:strVal val="#ppt_h"/>
                                          </p:val>
                                        </p:tav>
                                      </p:tavLst>
                                    </p:anim>
                                    <p:animEffect transition="in" filter="fade">
                                      <p:cBhvr>
                                        <p:cTn id="65" dur="500"/>
                                        <p:tgtEl>
                                          <p:spTgt spid="66"/>
                                        </p:tgtEl>
                                      </p:cBhvr>
                                    </p:animEffect>
                                  </p:childTnLst>
                                </p:cTn>
                              </p:par>
                            </p:childTnLst>
                          </p:cTn>
                        </p:par>
                        <p:par>
                          <p:cTn id="66" fill="hold">
                            <p:stCondLst>
                              <p:cond delay="6500"/>
                            </p:stCondLst>
                            <p:childTnLst>
                              <p:par>
                                <p:cTn id="67" presetID="12" presetClass="entr" presetSubtype="4" fill="hold" grpId="0" nodeType="afterEffect">
                                  <p:stCondLst>
                                    <p:cond delay="0"/>
                                  </p:stCondLst>
                                  <p:childTnLst>
                                    <p:set>
                                      <p:cBhvr>
                                        <p:cTn id="68" dur="1" fill="hold">
                                          <p:stCondLst>
                                            <p:cond delay="0"/>
                                          </p:stCondLst>
                                        </p:cTn>
                                        <p:tgtEl>
                                          <p:spTgt spid="80"/>
                                        </p:tgtEl>
                                        <p:attrNameLst>
                                          <p:attrName>style.visibility</p:attrName>
                                        </p:attrNameLst>
                                      </p:cBhvr>
                                      <p:to>
                                        <p:strVal val="visible"/>
                                      </p:to>
                                    </p:set>
                                    <p:anim calcmode="lin" valueType="num">
                                      <p:cBhvr additive="base">
                                        <p:cTn id="69" dur="500"/>
                                        <p:tgtEl>
                                          <p:spTgt spid="80"/>
                                        </p:tgtEl>
                                        <p:attrNameLst>
                                          <p:attrName>ppt_y</p:attrName>
                                        </p:attrNameLst>
                                      </p:cBhvr>
                                      <p:tavLst>
                                        <p:tav tm="0">
                                          <p:val>
                                            <p:strVal val="#ppt_y+#ppt_h*1.125000"/>
                                          </p:val>
                                        </p:tav>
                                        <p:tav tm="100000">
                                          <p:val>
                                            <p:strVal val="#ppt_y"/>
                                          </p:val>
                                        </p:tav>
                                      </p:tavLst>
                                    </p:anim>
                                    <p:animEffect transition="in" filter="wipe(up)">
                                      <p:cBhvr>
                                        <p:cTn id="70" dur="500"/>
                                        <p:tgtEl>
                                          <p:spTgt spid="80"/>
                                        </p:tgtEl>
                                      </p:cBhvr>
                                    </p:animEffect>
                                  </p:childTnLst>
                                </p:cTn>
                              </p:par>
                            </p:childTnLst>
                          </p:cTn>
                        </p:par>
                        <p:par>
                          <p:cTn id="71" fill="hold">
                            <p:stCondLst>
                              <p:cond delay="7000"/>
                            </p:stCondLst>
                            <p:childTnLst>
                              <p:par>
                                <p:cTn id="72" presetID="53" presetClass="entr" presetSubtype="16" fill="hold" nodeType="afterEffect">
                                  <p:stCondLst>
                                    <p:cond delay="0"/>
                                  </p:stCondLst>
                                  <p:childTnLst>
                                    <p:set>
                                      <p:cBhvr>
                                        <p:cTn id="73" dur="1" fill="hold">
                                          <p:stCondLst>
                                            <p:cond delay="0"/>
                                          </p:stCondLst>
                                        </p:cTn>
                                        <p:tgtEl>
                                          <p:spTgt spid="75"/>
                                        </p:tgtEl>
                                        <p:attrNameLst>
                                          <p:attrName>style.visibility</p:attrName>
                                        </p:attrNameLst>
                                      </p:cBhvr>
                                      <p:to>
                                        <p:strVal val="visible"/>
                                      </p:to>
                                    </p:set>
                                    <p:anim calcmode="lin" valueType="num">
                                      <p:cBhvr>
                                        <p:cTn id="74" dur="500" fill="hold"/>
                                        <p:tgtEl>
                                          <p:spTgt spid="75"/>
                                        </p:tgtEl>
                                        <p:attrNameLst>
                                          <p:attrName>ppt_w</p:attrName>
                                        </p:attrNameLst>
                                      </p:cBhvr>
                                      <p:tavLst>
                                        <p:tav tm="0">
                                          <p:val>
                                            <p:fltVal val="0"/>
                                          </p:val>
                                        </p:tav>
                                        <p:tav tm="100000">
                                          <p:val>
                                            <p:strVal val="#ppt_w"/>
                                          </p:val>
                                        </p:tav>
                                      </p:tavLst>
                                    </p:anim>
                                    <p:anim calcmode="lin" valueType="num">
                                      <p:cBhvr>
                                        <p:cTn id="75" dur="500" fill="hold"/>
                                        <p:tgtEl>
                                          <p:spTgt spid="75"/>
                                        </p:tgtEl>
                                        <p:attrNameLst>
                                          <p:attrName>ppt_h</p:attrName>
                                        </p:attrNameLst>
                                      </p:cBhvr>
                                      <p:tavLst>
                                        <p:tav tm="0">
                                          <p:val>
                                            <p:fltVal val="0"/>
                                          </p:val>
                                        </p:tav>
                                        <p:tav tm="100000">
                                          <p:val>
                                            <p:strVal val="#ppt_h"/>
                                          </p:val>
                                        </p:tav>
                                      </p:tavLst>
                                    </p:anim>
                                    <p:animEffect transition="in" filter="fade">
                                      <p:cBhvr>
                                        <p:cTn id="76" dur="500"/>
                                        <p:tgtEl>
                                          <p:spTgt spid="75"/>
                                        </p:tgtEl>
                                      </p:cBhvr>
                                    </p:animEffect>
                                  </p:childTnLst>
                                </p:cTn>
                              </p:par>
                            </p:childTnLst>
                          </p:cTn>
                        </p:par>
                        <p:par>
                          <p:cTn id="77" fill="hold">
                            <p:stCondLst>
                              <p:cond delay="7500"/>
                            </p:stCondLst>
                            <p:childTnLst>
                              <p:par>
                                <p:cTn id="78" presetID="12" presetClass="entr" presetSubtype="4" fill="hold" grpId="0" nodeType="afterEffect">
                                  <p:stCondLst>
                                    <p:cond delay="0"/>
                                  </p:stCondLst>
                                  <p:childTnLst>
                                    <p:set>
                                      <p:cBhvr>
                                        <p:cTn id="79" dur="1" fill="hold">
                                          <p:stCondLst>
                                            <p:cond delay="0"/>
                                          </p:stCondLst>
                                        </p:cTn>
                                        <p:tgtEl>
                                          <p:spTgt spid="81"/>
                                        </p:tgtEl>
                                        <p:attrNameLst>
                                          <p:attrName>style.visibility</p:attrName>
                                        </p:attrNameLst>
                                      </p:cBhvr>
                                      <p:to>
                                        <p:strVal val="visible"/>
                                      </p:to>
                                    </p:set>
                                    <p:anim calcmode="lin" valueType="num">
                                      <p:cBhvr additive="base">
                                        <p:cTn id="80" dur="500"/>
                                        <p:tgtEl>
                                          <p:spTgt spid="81"/>
                                        </p:tgtEl>
                                        <p:attrNameLst>
                                          <p:attrName>ppt_y</p:attrName>
                                        </p:attrNameLst>
                                      </p:cBhvr>
                                      <p:tavLst>
                                        <p:tav tm="0">
                                          <p:val>
                                            <p:strVal val="#ppt_y+#ppt_h*1.125000"/>
                                          </p:val>
                                        </p:tav>
                                        <p:tav tm="100000">
                                          <p:val>
                                            <p:strVal val="#ppt_y"/>
                                          </p:val>
                                        </p:tav>
                                      </p:tavLst>
                                    </p:anim>
                                    <p:animEffect transition="in" filter="wipe(up)">
                                      <p:cBhvr>
                                        <p:cTn id="8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81" grpId="0"/>
      <p:bldP spid="9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SubTitle_1">
            <a:extLst>
              <a:ext uri="{FF2B5EF4-FFF2-40B4-BE49-F238E27FC236}">
                <a16:creationId xmlns:a16="http://schemas.microsoft.com/office/drawing/2014/main" id="{A1D04C82-1D86-4BB3-B8F4-C9E553CB931E}"/>
              </a:ext>
            </a:extLst>
          </p:cNvPr>
          <p:cNvSpPr>
            <a:spLocks/>
          </p:cNvSpPr>
          <p:nvPr>
            <p:custDataLst>
              <p:tags r:id="rId1"/>
            </p:custDataLst>
          </p:nvPr>
        </p:nvSpPr>
        <p:spPr bwMode="auto">
          <a:xfrm>
            <a:off x="1803199" y="1936662"/>
            <a:ext cx="2455206" cy="920702"/>
          </a:xfrm>
          <a:custGeom>
            <a:avLst/>
            <a:gdLst>
              <a:gd name="T0" fmla="*/ 2147483646 w 30720"/>
              <a:gd name="T1" fmla="*/ 2147483646 h 11496"/>
              <a:gd name="T2" fmla="*/ 2147483646 w 30720"/>
              <a:gd name="T3" fmla="*/ 2147483646 h 11496"/>
              <a:gd name="T4" fmla="*/ 2147483646 w 30720"/>
              <a:gd name="T5" fmla="*/ 2147483646 h 11496"/>
              <a:gd name="T6" fmla="*/ 2147483646 w 30720"/>
              <a:gd name="T7" fmla="*/ 2147483646 h 11496"/>
              <a:gd name="T8" fmla="*/ 2147483646 w 30720"/>
              <a:gd name="T9" fmla="*/ 2147483646 h 11496"/>
              <a:gd name="T10" fmla="*/ 2147483646 w 30720"/>
              <a:gd name="T11" fmla="*/ 2147483646 h 11496"/>
              <a:gd name="T12" fmla="*/ 2147483646 w 30720"/>
              <a:gd name="T13" fmla="*/ 2147483646 h 11496"/>
              <a:gd name="T14" fmla="*/ 2147483646 w 30720"/>
              <a:gd name="T15" fmla="*/ 2147483646 h 11496"/>
              <a:gd name="T16" fmla="*/ 2147483646 w 30720"/>
              <a:gd name="T17" fmla="*/ 2147483646 h 11496"/>
              <a:gd name="T18" fmla="*/ 2147483646 w 30720"/>
              <a:gd name="T19" fmla="*/ 2147483646 h 11496"/>
              <a:gd name="T20" fmla="*/ 2147483646 w 30720"/>
              <a:gd name="T21" fmla="*/ 2147483646 h 11496"/>
              <a:gd name="T22" fmla="*/ 2147483646 w 30720"/>
              <a:gd name="T23" fmla="*/ 2147483646 h 11496"/>
              <a:gd name="T24" fmla="*/ 2147483646 w 30720"/>
              <a:gd name="T25" fmla="*/ 2147483646 h 11496"/>
              <a:gd name="T26" fmla="*/ 2147483646 w 30720"/>
              <a:gd name="T27" fmla="*/ 2147483646 h 11496"/>
              <a:gd name="T28" fmla="*/ 2147483646 w 30720"/>
              <a:gd name="T29" fmla="*/ 2147483646 h 11496"/>
              <a:gd name="T30" fmla="*/ 2147483646 w 30720"/>
              <a:gd name="T31" fmla="*/ 2147483646 h 11496"/>
              <a:gd name="T32" fmla="*/ 2147483646 w 30720"/>
              <a:gd name="T33" fmla="*/ 2147483646 h 11496"/>
              <a:gd name="T34" fmla="*/ 2147483646 w 30720"/>
              <a:gd name="T35" fmla="*/ 2147483646 h 11496"/>
              <a:gd name="T36" fmla="*/ 2147483646 w 30720"/>
              <a:gd name="T37" fmla="*/ 2147483646 h 11496"/>
              <a:gd name="T38" fmla="*/ 2147483646 w 30720"/>
              <a:gd name="T39" fmla="*/ 2147483646 h 11496"/>
              <a:gd name="T40" fmla="*/ 2147483646 w 30720"/>
              <a:gd name="T41" fmla="*/ 2147483646 h 11496"/>
              <a:gd name="T42" fmla="*/ 2147483646 w 30720"/>
              <a:gd name="T43" fmla="*/ 2147483646 h 11496"/>
              <a:gd name="T44" fmla="*/ 2147483646 w 30720"/>
              <a:gd name="T45" fmla="*/ 2147483646 h 11496"/>
              <a:gd name="T46" fmla="*/ 2147483646 w 30720"/>
              <a:gd name="T47" fmla="*/ 2147483646 h 11496"/>
              <a:gd name="T48" fmla="*/ 2147483646 w 30720"/>
              <a:gd name="T49" fmla="*/ 2147483646 h 11496"/>
              <a:gd name="T50" fmla="*/ 2147483646 w 30720"/>
              <a:gd name="T51" fmla="*/ 2147483646 h 11496"/>
              <a:gd name="T52" fmla="*/ 2147483646 w 30720"/>
              <a:gd name="T53" fmla="*/ 2147483646 h 11496"/>
              <a:gd name="T54" fmla="*/ 2147483646 w 30720"/>
              <a:gd name="T55" fmla="*/ 2147483646 h 11496"/>
              <a:gd name="T56" fmla="*/ 2147483646 w 30720"/>
              <a:gd name="T57" fmla="*/ 2147483646 h 11496"/>
              <a:gd name="T58" fmla="*/ 2147483646 w 30720"/>
              <a:gd name="T59" fmla="*/ 2147483646 h 11496"/>
              <a:gd name="T60" fmla="*/ 2147483646 w 30720"/>
              <a:gd name="T61" fmla="*/ 2147483646 h 11496"/>
              <a:gd name="T62" fmla="*/ 2147483646 w 30720"/>
              <a:gd name="T63" fmla="*/ 2147483646 h 11496"/>
              <a:gd name="T64" fmla="*/ 2147483646 w 30720"/>
              <a:gd name="T65" fmla="*/ 2147483646 h 11496"/>
              <a:gd name="T66" fmla="*/ 2147483646 w 30720"/>
              <a:gd name="T67" fmla="*/ 2147483646 h 11496"/>
              <a:gd name="T68" fmla="*/ 2147483646 w 30720"/>
              <a:gd name="T69" fmla="*/ 2147483646 h 11496"/>
              <a:gd name="T70" fmla="*/ 2147483646 w 30720"/>
              <a:gd name="T71" fmla="*/ 2147483646 h 11496"/>
              <a:gd name="T72" fmla="*/ 2147483646 w 30720"/>
              <a:gd name="T73" fmla="*/ 2147483646 h 11496"/>
              <a:gd name="T74" fmla="*/ 2147483646 w 30720"/>
              <a:gd name="T75" fmla="*/ 2147483646 h 11496"/>
              <a:gd name="T76" fmla="*/ 2147483646 w 30720"/>
              <a:gd name="T77" fmla="*/ 2147483646 h 11496"/>
              <a:gd name="T78" fmla="*/ 2147483646 w 30720"/>
              <a:gd name="T79" fmla="*/ 2147483646 h 11496"/>
              <a:gd name="T80" fmla="*/ 2147483646 w 30720"/>
              <a:gd name="T81" fmla="*/ 2147483646 h 11496"/>
              <a:gd name="T82" fmla="*/ 2147483646 w 30720"/>
              <a:gd name="T83" fmla="*/ 2147483646 h 11496"/>
              <a:gd name="T84" fmla="*/ 2147483646 w 30720"/>
              <a:gd name="T85" fmla="*/ 2147483646 h 11496"/>
              <a:gd name="T86" fmla="*/ 2147483646 w 30720"/>
              <a:gd name="T87" fmla="*/ 2147483646 h 11496"/>
              <a:gd name="T88" fmla="*/ 2147483646 w 30720"/>
              <a:gd name="T89" fmla="*/ 2147483646 h 11496"/>
              <a:gd name="T90" fmla="*/ 2147483646 w 30720"/>
              <a:gd name="T91" fmla="*/ 2147483646 h 11496"/>
              <a:gd name="T92" fmla="*/ 2147483646 w 30720"/>
              <a:gd name="T93" fmla="*/ 2147483646 h 11496"/>
              <a:gd name="T94" fmla="*/ 2147483646 w 30720"/>
              <a:gd name="T95" fmla="*/ 2147483646 h 11496"/>
              <a:gd name="T96" fmla="*/ 2147483646 w 30720"/>
              <a:gd name="T97" fmla="*/ 2147483646 h 11496"/>
              <a:gd name="T98" fmla="*/ 2147483646 w 30720"/>
              <a:gd name="T99" fmla="*/ 2147483646 h 11496"/>
              <a:gd name="T100" fmla="*/ 2147483646 w 30720"/>
              <a:gd name="T101" fmla="*/ 2147483646 h 11496"/>
              <a:gd name="T102" fmla="*/ 2147483646 w 30720"/>
              <a:gd name="T103" fmla="*/ 2147483646 h 11496"/>
              <a:gd name="T104" fmla="*/ 2147483646 w 30720"/>
              <a:gd name="T105" fmla="*/ 2147483646 h 11496"/>
              <a:gd name="T106" fmla="*/ 2147483646 w 30720"/>
              <a:gd name="T107" fmla="*/ 2147483646 h 11496"/>
              <a:gd name="T108" fmla="*/ 2147483646 w 30720"/>
              <a:gd name="T109" fmla="*/ 2147483646 h 11496"/>
              <a:gd name="T110" fmla="*/ 2147483646 w 30720"/>
              <a:gd name="T111" fmla="*/ 2147483646 h 11496"/>
              <a:gd name="T112" fmla="*/ 2147483646 w 30720"/>
              <a:gd name="T113" fmla="*/ 2147483646 h 11496"/>
              <a:gd name="T114" fmla="*/ 2147483646 w 30720"/>
              <a:gd name="T115" fmla="*/ 2147483646 h 11496"/>
              <a:gd name="T116" fmla="*/ 2147483646 w 30720"/>
              <a:gd name="T117" fmla="*/ 2147483646 h 11496"/>
              <a:gd name="T118" fmla="*/ 2147483646 w 30720"/>
              <a:gd name="T119" fmla="*/ 2147483646 h 11496"/>
              <a:gd name="T120" fmla="*/ 2147483646 w 30720"/>
              <a:gd name="T121" fmla="*/ 2147483646 h 11496"/>
              <a:gd name="T122" fmla="*/ 2147483646 w 30720"/>
              <a:gd name="T123" fmla="*/ 2147483646 h 11496"/>
              <a:gd name="T124" fmla="*/ 2147483646 w 30720"/>
              <a:gd name="T125" fmla="*/ 2147483646 h 11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720" h="11496">
                <a:moveTo>
                  <a:pt x="29285" y="7403"/>
                </a:moveTo>
                <a:lnTo>
                  <a:pt x="29285" y="7403"/>
                </a:lnTo>
                <a:lnTo>
                  <a:pt x="29232" y="7379"/>
                </a:lnTo>
                <a:lnTo>
                  <a:pt x="29180" y="7357"/>
                </a:lnTo>
                <a:lnTo>
                  <a:pt x="29127" y="7336"/>
                </a:lnTo>
                <a:lnTo>
                  <a:pt x="29073" y="7316"/>
                </a:lnTo>
                <a:lnTo>
                  <a:pt x="29020" y="7298"/>
                </a:lnTo>
                <a:lnTo>
                  <a:pt x="28966" y="7280"/>
                </a:lnTo>
                <a:lnTo>
                  <a:pt x="28913" y="7264"/>
                </a:lnTo>
                <a:lnTo>
                  <a:pt x="28859" y="7251"/>
                </a:lnTo>
                <a:lnTo>
                  <a:pt x="28804" y="7237"/>
                </a:lnTo>
                <a:lnTo>
                  <a:pt x="28750" y="7226"/>
                </a:lnTo>
                <a:lnTo>
                  <a:pt x="28697" y="7216"/>
                </a:lnTo>
                <a:lnTo>
                  <a:pt x="28643" y="7208"/>
                </a:lnTo>
                <a:lnTo>
                  <a:pt x="28589" y="7202"/>
                </a:lnTo>
                <a:lnTo>
                  <a:pt x="28535" y="7198"/>
                </a:lnTo>
                <a:lnTo>
                  <a:pt x="28482" y="7195"/>
                </a:lnTo>
                <a:lnTo>
                  <a:pt x="28429" y="7194"/>
                </a:lnTo>
                <a:lnTo>
                  <a:pt x="28376" y="7194"/>
                </a:lnTo>
                <a:lnTo>
                  <a:pt x="28322" y="7197"/>
                </a:lnTo>
                <a:lnTo>
                  <a:pt x="28269" y="7201"/>
                </a:lnTo>
                <a:lnTo>
                  <a:pt x="28217" y="7207"/>
                </a:lnTo>
                <a:lnTo>
                  <a:pt x="28165" y="7215"/>
                </a:lnTo>
                <a:lnTo>
                  <a:pt x="28113" y="7226"/>
                </a:lnTo>
                <a:lnTo>
                  <a:pt x="28062" y="7238"/>
                </a:lnTo>
                <a:lnTo>
                  <a:pt x="28011" y="7253"/>
                </a:lnTo>
                <a:lnTo>
                  <a:pt x="27960" y="7270"/>
                </a:lnTo>
                <a:lnTo>
                  <a:pt x="27910" y="7289"/>
                </a:lnTo>
                <a:lnTo>
                  <a:pt x="27861" y="7310"/>
                </a:lnTo>
                <a:lnTo>
                  <a:pt x="27812" y="7334"/>
                </a:lnTo>
                <a:lnTo>
                  <a:pt x="27763" y="7360"/>
                </a:lnTo>
                <a:lnTo>
                  <a:pt x="27717" y="7388"/>
                </a:lnTo>
                <a:lnTo>
                  <a:pt x="27670" y="7418"/>
                </a:lnTo>
                <a:lnTo>
                  <a:pt x="27623" y="7452"/>
                </a:lnTo>
                <a:lnTo>
                  <a:pt x="27600" y="7473"/>
                </a:lnTo>
                <a:lnTo>
                  <a:pt x="27578" y="7494"/>
                </a:lnTo>
                <a:lnTo>
                  <a:pt x="27556" y="7516"/>
                </a:lnTo>
                <a:lnTo>
                  <a:pt x="27535" y="7539"/>
                </a:lnTo>
                <a:lnTo>
                  <a:pt x="27515" y="7562"/>
                </a:lnTo>
                <a:lnTo>
                  <a:pt x="27495" y="7586"/>
                </a:lnTo>
                <a:lnTo>
                  <a:pt x="27476" y="7611"/>
                </a:lnTo>
                <a:lnTo>
                  <a:pt x="27457" y="7636"/>
                </a:lnTo>
                <a:lnTo>
                  <a:pt x="27440" y="7662"/>
                </a:lnTo>
                <a:lnTo>
                  <a:pt x="27422" y="7689"/>
                </a:lnTo>
                <a:lnTo>
                  <a:pt x="27405" y="7716"/>
                </a:lnTo>
                <a:lnTo>
                  <a:pt x="27390" y="7743"/>
                </a:lnTo>
                <a:lnTo>
                  <a:pt x="27374" y="7771"/>
                </a:lnTo>
                <a:lnTo>
                  <a:pt x="27360" y="7799"/>
                </a:lnTo>
                <a:lnTo>
                  <a:pt x="27345" y="7827"/>
                </a:lnTo>
                <a:lnTo>
                  <a:pt x="27332" y="7857"/>
                </a:lnTo>
                <a:lnTo>
                  <a:pt x="27319" y="7887"/>
                </a:lnTo>
                <a:lnTo>
                  <a:pt x="27307" y="7916"/>
                </a:lnTo>
                <a:lnTo>
                  <a:pt x="27296" y="7946"/>
                </a:lnTo>
                <a:lnTo>
                  <a:pt x="27286" y="7976"/>
                </a:lnTo>
                <a:lnTo>
                  <a:pt x="27276" y="8006"/>
                </a:lnTo>
                <a:lnTo>
                  <a:pt x="27268" y="8038"/>
                </a:lnTo>
                <a:lnTo>
                  <a:pt x="27260" y="8069"/>
                </a:lnTo>
                <a:lnTo>
                  <a:pt x="27252" y="8099"/>
                </a:lnTo>
                <a:lnTo>
                  <a:pt x="27246" y="8130"/>
                </a:lnTo>
                <a:lnTo>
                  <a:pt x="27241" y="8161"/>
                </a:lnTo>
                <a:lnTo>
                  <a:pt x="27236" y="8193"/>
                </a:lnTo>
                <a:lnTo>
                  <a:pt x="27231" y="8224"/>
                </a:lnTo>
                <a:lnTo>
                  <a:pt x="27228" y="8255"/>
                </a:lnTo>
                <a:lnTo>
                  <a:pt x="27226" y="8286"/>
                </a:lnTo>
                <a:lnTo>
                  <a:pt x="27225" y="8318"/>
                </a:lnTo>
                <a:lnTo>
                  <a:pt x="27224" y="8348"/>
                </a:lnTo>
                <a:lnTo>
                  <a:pt x="27225" y="8379"/>
                </a:lnTo>
                <a:lnTo>
                  <a:pt x="27226" y="8409"/>
                </a:lnTo>
                <a:lnTo>
                  <a:pt x="27228" y="8440"/>
                </a:lnTo>
                <a:lnTo>
                  <a:pt x="27231" y="8471"/>
                </a:lnTo>
                <a:lnTo>
                  <a:pt x="27236" y="8500"/>
                </a:lnTo>
                <a:lnTo>
                  <a:pt x="27241" y="8530"/>
                </a:lnTo>
                <a:lnTo>
                  <a:pt x="27247" y="8559"/>
                </a:lnTo>
                <a:lnTo>
                  <a:pt x="27254" y="8588"/>
                </a:lnTo>
                <a:lnTo>
                  <a:pt x="27263" y="8617"/>
                </a:lnTo>
                <a:lnTo>
                  <a:pt x="27271" y="8645"/>
                </a:lnTo>
                <a:lnTo>
                  <a:pt x="27281" y="8674"/>
                </a:lnTo>
                <a:lnTo>
                  <a:pt x="27293" y="8701"/>
                </a:lnTo>
                <a:lnTo>
                  <a:pt x="27304" y="8728"/>
                </a:lnTo>
                <a:lnTo>
                  <a:pt x="27318" y="8754"/>
                </a:lnTo>
                <a:lnTo>
                  <a:pt x="27331" y="8780"/>
                </a:lnTo>
                <a:lnTo>
                  <a:pt x="27347" y="8805"/>
                </a:lnTo>
                <a:lnTo>
                  <a:pt x="27364" y="8830"/>
                </a:lnTo>
                <a:lnTo>
                  <a:pt x="27381" y="8854"/>
                </a:lnTo>
                <a:lnTo>
                  <a:pt x="27399" y="8876"/>
                </a:lnTo>
                <a:lnTo>
                  <a:pt x="27419" y="8899"/>
                </a:lnTo>
                <a:lnTo>
                  <a:pt x="27440" y="8921"/>
                </a:lnTo>
                <a:lnTo>
                  <a:pt x="27462" y="8943"/>
                </a:lnTo>
                <a:lnTo>
                  <a:pt x="27484" y="8963"/>
                </a:lnTo>
                <a:lnTo>
                  <a:pt x="27509" y="8983"/>
                </a:lnTo>
                <a:lnTo>
                  <a:pt x="27534" y="9001"/>
                </a:lnTo>
                <a:lnTo>
                  <a:pt x="27560" y="9019"/>
                </a:lnTo>
                <a:lnTo>
                  <a:pt x="27589" y="9036"/>
                </a:lnTo>
                <a:lnTo>
                  <a:pt x="27618" y="9052"/>
                </a:lnTo>
                <a:lnTo>
                  <a:pt x="27648" y="9067"/>
                </a:lnTo>
                <a:lnTo>
                  <a:pt x="27679" y="9081"/>
                </a:lnTo>
                <a:lnTo>
                  <a:pt x="27711" y="9094"/>
                </a:lnTo>
                <a:lnTo>
                  <a:pt x="27746" y="9106"/>
                </a:lnTo>
                <a:lnTo>
                  <a:pt x="27734" y="9013"/>
                </a:lnTo>
                <a:lnTo>
                  <a:pt x="27730" y="8964"/>
                </a:lnTo>
                <a:lnTo>
                  <a:pt x="27727" y="8916"/>
                </a:lnTo>
                <a:lnTo>
                  <a:pt x="27724" y="8866"/>
                </a:lnTo>
                <a:lnTo>
                  <a:pt x="27722" y="8816"/>
                </a:lnTo>
                <a:lnTo>
                  <a:pt x="27721" y="8767"/>
                </a:lnTo>
                <a:lnTo>
                  <a:pt x="27721" y="8717"/>
                </a:lnTo>
                <a:lnTo>
                  <a:pt x="27722" y="8667"/>
                </a:lnTo>
                <a:lnTo>
                  <a:pt x="27725" y="8617"/>
                </a:lnTo>
                <a:lnTo>
                  <a:pt x="27729" y="8568"/>
                </a:lnTo>
                <a:lnTo>
                  <a:pt x="27734" y="8519"/>
                </a:lnTo>
                <a:lnTo>
                  <a:pt x="27743" y="8472"/>
                </a:lnTo>
                <a:lnTo>
                  <a:pt x="27752" y="8425"/>
                </a:lnTo>
                <a:lnTo>
                  <a:pt x="27763" y="8378"/>
                </a:lnTo>
                <a:lnTo>
                  <a:pt x="27776" y="8333"/>
                </a:lnTo>
                <a:lnTo>
                  <a:pt x="27783" y="8311"/>
                </a:lnTo>
                <a:lnTo>
                  <a:pt x="27792" y="8289"/>
                </a:lnTo>
                <a:lnTo>
                  <a:pt x="27800" y="8268"/>
                </a:lnTo>
                <a:lnTo>
                  <a:pt x="27809" y="8247"/>
                </a:lnTo>
                <a:lnTo>
                  <a:pt x="27820" y="8226"/>
                </a:lnTo>
                <a:lnTo>
                  <a:pt x="27829" y="8206"/>
                </a:lnTo>
                <a:lnTo>
                  <a:pt x="27840" y="8185"/>
                </a:lnTo>
                <a:lnTo>
                  <a:pt x="27852" y="8167"/>
                </a:lnTo>
                <a:lnTo>
                  <a:pt x="27864" y="8148"/>
                </a:lnTo>
                <a:lnTo>
                  <a:pt x="27877" y="8129"/>
                </a:lnTo>
                <a:lnTo>
                  <a:pt x="27890" y="8112"/>
                </a:lnTo>
                <a:lnTo>
                  <a:pt x="27905" y="8094"/>
                </a:lnTo>
                <a:lnTo>
                  <a:pt x="27921" y="8077"/>
                </a:lnTo>
                <a:lnTo>
                  <a:pt x="27936" y="8061"/>
                </a:lnTo>
                <a:lnTo>
                  <a:pt x="27953" y="8045"/>
                </a:lnTo>
                <a:lnTo>
                  <a:pt x="27970" y="8029"/>
                </a:lnTo>
                <a:lnTo>
                  <a:pt x="27987" y="8015"/>
                </a:lnTo>
                <a:lnTo>
                  <a:pt x="28006" y="8001"/>
                </a:lnTo>
                <a:lnTo>
                  <a:pt x="28026" y="7988"/>
                </a:lnTo>
                <a:lnTo>
                  <a:pt x="28047" y="7975"/>
                </a:lnTo>
                <a:lnTo>
                  <a:pt x="28067" y="7963"/>
                </a:lnTo>
                <a:lnTo>
                  <a:pt x="28089" y="7951"/>
                </a:lnTo>
                <a:lnTo>
                  <a:pt x="28112" y="7941"/>
                </a:lnTo>
                <a:lnTo>
                  <a:pt x="28136" y="7931"/>
                </a:lnTo>
                <a:lnTo>
                  <a:pt x="28160" y="7922"/>
                </a:lnTo>
                <a:lnTo>
                  <a:pt x="28186" y="7914"/>
                </a:lnTo>
                <a:lnTo>
                  <a:pt x="28212" y="7906"/>
                </a:lnTo>
                <a:lnTo>
                  <a:pt x="28240" y="7899"/>
                </a:lnTo>
                <a:lnTo>
                  <a:pt x="28268" y="7893"/>
                </a:lnTo>
                <a:lnTo>
                  <a:pt x="28298" y="7889"/>
                </a:lnTo>
                <a:lnTo>
                  <a:pt x="28328" y="7885"/>
                </a:lnTo>
                <a:lnTo>
                  <a:pt x="28358" y="7880"/>
                </a:lnTo>
                <a:lnTo>
                  <a:pt x="28384" y="7882"/>
                </a:lnTo>
                <a:lnTo>
                  <a:pt x="28410" y="7883"/>
                </a:lnTo>
                <a:lnTo>
                  <a:pt x="28435" y="7884"/>
                </a:lnTo>
                <a:lnTo>
                  <a:pt x="28460" y="7887"/>
                </a:lnTo>
                <a:lnTo>
                  <a:pt x="28485" y="7890"/>
                </a:lnTo>
                <a:lnTo>
                  <a:pt x="28510" y="7893"/>
                </a:lnTo>
                <a:lnTo>
                  <a:pt x="28535" y="7898"/>
                </a:lnTo>
                <a:lnTo>
                  <a:pt x="28559" y="7903"/>
                </a:lnTo>
                <a:lnTo>
                  <a:pt x="28583" y="7909"/>
                </a:lnTo>
                <a:lnTo>
                  <a:pt x="28607" y="7915"/>
                </a:lnTo>
                <a:lnTo>
                  <a:pt x="28630" y="7922"/>
                </a:lnTo>
                <a:lnTo>
                  <a:pt x="28654" y="7929"/>
                </a:lnTo>
                <a:lnTo>
                  <a:pt x="28676" y="7938"/>
                </a:lnTo>
                <a:lnTo>
                  <a:pt x="28699" y="7947"/>
                </a:lnTo>
                <a:lnTo>
                  <a:pt x="28721" y="7956"/>
                </a:lnTo>
                <a:lnTo>
                  <a:pt x="28743" y="7966"/>
                </a:lnTo>
                <a:lnTo>
                  <a:pt x="28765" y="7976"/>
                </a:lnTo>
                <a:lnTo>
                  <a:pt x="28787" y="7988"/>
                </a:lnTo>
                <a:lnTo>
                  <a:pt x="28808" y="7999"/>
                </a:lnTo>
                <a:lnTo>
                  <a:pt x="28828" y="8012"/>
                </a:lnTo>
                <a:lnTo>
                  <a:pt x="28869" y="8038"/>
                </a:lnTo>
                <a:lnTo>
                  <a:pt x="28908" y="8065"/>
                </a:lnTo>
                <a:lnTo>
                  <a:pt x="28945" y="8095"/>
                </a:lnTo>
                <a:lnTo>
                  <a:pt x="28981" y="8126"/>
                </a:lnTo>
                <a:lnTo>
                  <a:pt x="29016" y="8159"/>
                </a:lnTo>
                <a:lnTo>
                  <a:pt x="29048" y="8195"/>
                </a:lnTo>
                <a:lnTo>
                  <a:pt x="29078" y="8231"/>
                </a:lnTo>
                <a:lnTo>
                  <a:pt x="29107" y="8270"/>
                </a:lnTo>
                <a:lnTo>
                  <a:pt x="29134" y="8309"/>
                </a:lnTo>
                <a:lnTo>
                  <a:pt x="29159" y="8351"/>
                </a:lnTo>
                <a:lnTo>
                  <a:pt x="29182" y="8394"/>
                </a:lnTo>
                <a:lnTo>
                  <a:pt x="29202" y="8436"/>
                </a:lnTo>
                <a:lnTo>
                  <a:pt x="29221" y="8481"/>
                </a:lnTo>
                <a:lnTo>
                  <a:pt x="29229" y="8504"/>
                </a:lnTo>
                <a:lnTo>
                  <a:pt x="29238" y="8527"/>
                </a:lnTo>
                <a:lnTo>
                  <a:pt x="29245" y="8551"/>
                </a:lnTo>
                <a:lnTo>
                  <a:pt x="29251" y="8574"/>
                </a:lnTo>
                <a:lnTo>
                  <a:pt x="29257" y="8598"/>
                </a:lnTo>
                <a:lnTo>
                  <a:pt x="29263" y="8621"/>
                </a:lnTo>
                <a:lnTo>
                  <a:pt x="29268" y="8645"/>
                </a:lnTo>
                <a:lnTo>
                  <a:pt x="29272" y="8670"/>
                </a:lnTo>
                <a:lnTo>
                  <a:pt x="29275" y="8694"/>
                </a:lnTo>
                <a:lnTo>
                  <a:pt x="29278" y="8719"/>
                </a:lnTo>
                <a:lnTo>
                  <a:pt x="29280" y="8744"/>
                </a:lnTo>
                <a:lnTo>
                  <a:pt x="29282" y="8769"/>
                </a:lnTo>
                <a:lnTo>
                  <a:pt x="29283" y="8794"/>
                </a:lnTo>
                <a:lnTo>
                  <a:pt x="29283" y="8820"/>
                </a:lnTo>
                <a:lnTo>
                  <a:pt x="29283" y="8845"/>
                </a:lnTo>
                <a:lnTo>
                  <a:pt x="29282" y="8871"/>
                </a:lnTo>
                <a:lnTo>
                  <a:pt x="29280" y="8897"/>
                </a:lnTo>
                <a:lnTo>
                  <a:pt x="29278" y="8922"/>
                </a:lnTo>
                <a:lnTo>
                  <a:pt x="29271" y="8974"/>
                </a:lnTo>
                <a:lnTo>
                  <a:pt x="29262" y="9024"/>
                </a:lnTo>
                <a:lnTo>
                  <a:pt x="29251" y="9074"/>
                </a:lnTo>
                <a:lnTo>
                  <a:pt x="29238" y="9123"/>
                </a:lnTo>
                <a:lnTo>
                  <a:pt x="29223" y="9171"/>
                </a:lnTo>
                <a:lnTo>
                  <a:pt x="29206" y="9219"/>
                </a:lnTo>
                <a:lnTo>
                  <a:pt x="29188" y="9265"/>
                </a:lnTo>
                <a:lnTo>
                  <a:pt x="29167" y="9310"/>
                </a:lnTo>
                <a:lnTo>
                  <a:pt x="29144" y="9355"/>
                </a:lnTo>
                <a:lnTo>
                  <a:pt x="29120" y="9398"/>
                </a:lnTo>
                <a:lnTo>
                  <a:pt x="29094" y="9441"/>
                </a:lnTo>
                <a:lnTo>
                  <a:pt x="29067" y="9481"/>
                </a:lnTo>
                <a:lnTo>
                  <a:pt x="29038" y="9522"/>
                </a:lnTo>
                <a:lnTo>
                  <a:pt x="29006" y="9560"/>
                </a:lnTo>
                <a:lnTo>
                  <a:pt x="28974" y="9599"/>
                </a:lnTo>
                <a:lnTo>
                  <a:pt x="28941" y="9635"/>
                </a:lnTo>
                <a:lnTo>
                  <a:pt x="28905" y="9671"/>
                </a:lnTo>
                <a:lnTo>
                  <a:pt x="28869" y="9704"/>
                </a:lnTo>
                <a:lnTo>
                  <a:pt x="28831" y="9737"/>
                </a:lnTo>
                <a:lnTo>
                  <a:pt x="28792" y="9768"/>
                </a:lnTo>
                <a:lnTo>
                  <a:pt x="28751" y="9798"/>
                </a:lnTo>
                <a:lnTo>
                  <a:pt x="28710" y="9827"/>
                </a:lnTo>
                <a:lnTo>
                  <a:pt x="28666" y="9854"/>
                </a:lnTo>
                <a:lnTo>
                  <a:pt x="28622" y="9879"/>
                </a:lnTo>
                <a:lnTo>
                  <a:pt x="28578" y="9903"/>
                </a:lnTo>
                <a:lnTo>
                  <a:pt x="28532" y="9926"/>
                </a:lnTo>
                <a:lnTo>
                  <a:pt x="28484" y="9946"/>
                </a:lnTo>
                <a:lnTo>
                  <a:pt x="28436" y="9965"/>
                </a:lnTo>
                <a:lnTo>
                  <a:pt x="28387" y="9983"/>
                </a:lnTo>
                <a:lnTo>
                  <a:pt x="28337" y="9999"/>
                </a:lnTo>
                <a:lnTo>
                  <a:pt x="28287" y="10013"/>
                </a:lnTo>
                <a:lnTo>
                  <a:pt x="28236" y="10025"/>
                </a:lnTo>
                <a:lnTo>
                  <a:pt x="28189" y="10031"/>
                </a:lnTo>
                <a:lnTo>
                  <a:pt x="28143" y="10035"/>
                </a:lnTo>
                <a:lnTo>
                  <a:pt x="28098" y="10038"/>
                </a:lnTo>
                <a:lnTo>
                  <a:pt x="28052" y="10040"/>
                </a:lnTo>
                <a:lnTo>
                  <a:pt x="28006" y="10041"/>
                </a:lnTo>
                <a:lnTo>
                  <a:pt x="27960" y="10040"/>
                </a:lnTo>
                <a:lnTo>
                  <a:pt x="27915" y="10039"/>
                </a:lnTo>
                <a:lnTo>
                  <a:pt x="27870" y="10036"/>
                </a:lnTo>
                <a:lnTo>
                  <a:pt x="27825" y="10033"/>
                </a:lnTo>
                <a:lnTo>
                  <a:pt x="27780" y="10028"/>
                </a:lnTo>
                <a:lnTo>
                  <a:pt x="27735" y="10021"/>
                </a:lnTo>
                <a:lnTo>
                  <a:pt x="27691" y="10014"/>
                </a:lnTo>
                <a:lnTo>
                  <a:pt x="27647" y="10005"/>
                </a:lnTo>
                <a:lnTo>
                  <a:pt x="27602" y="9995"/>
                </a:lnTo>
                <a:lnTo>
                  <a:pt x="27559" y="9984"/>
                </a:lnTo>
                <a:lnTo>
                  <a:pt x="27516" y="9972"/>
                </a:lnTo>
                <a:lnTo>
                  <a:pt x="27473" y="9958"/>
                </a:lnTo>
                <a:lnTo>
                  <a:pt x="27430" y="9943"/>
                </a:lnTo>
                <a:lnTo>
                  <a:pt x="27388" y="9928"/>
                </a:lnTo>
                <a:lnTo>
                  <a:pt x="27346" y="9910"/>
                </a:lnTo>
                <a:lnTo>
                  <a:pt x="27305" y="9891"/>
                </a:lnTo>
                <a:lnTo>
                  <a:pt x="27265" y="9871"/>
                </a:lnTo>
                <a:lnTo>
                  <a:pt x="27224" y="9850"/>
                </a:lnTo>
                <a:lnTo>
                  <a:pt x="27185" y="9828"/>
                </a:lnTo>
                <a:lnTo>
                  <a:pt x="27145" y="9803"/>
                </a:lnTo>
                <a:lnTo>
                  <a:pt x="27107" y="9778"/>
                </a:lnTo>
                <a:lnTo>
                  <a:pt x="27068" y="9751"/>
                </a:lnTo>
                <a:lnTo>
                  <a:pt x="27031" y="9723"/>
                </a:lnTo>
                <a:lnTo>
                  <a:pt x="26994" y="9693"/>
                </a:lnTo>
                <a:lnTo>
                  <a:pt x="26958" y="9662"/>
                </a:lnTo>
                <a:lnTo>
                  <a:pt x="26922" y="9630"/>
                </a:lnTo>
                <a:lnTo>
                  <a:pt x="26888" y="9597"/>
                </a:lnTo>
                <a:lnTo>
                  <a:pt x="26854" y="9559"/>
                </a:lnTo>
                <a:lnTo>
                  <a:pt x="26821" y="9521"/>
                </a:lnTo>
                <a:lnTo>
                  <a:pt x="26790" y="9482"/>
                </a:lnTo>
                <a:lnTo>
                  <a:pt x="26761" y="9443"/>
                </a:lnTo>
                <a:lnTo>
                  <a:pt x="26732" y="9403"/>
                </a:lnTo>
                <a:lnTo>
                  <a:pt x="26705" y="9364"/>
                </a:lnTo>
                <a:lnTo>
                  <a:pt x="26679" y="9323"/>
                </a:lnTo>
                <a:lnTo>
                  <a:pt x="26655" y="9282"/>
                </a:lnTo>
                <a:lnTo>
                  <a:pt x="26631" y="9241"/>
                </a:lnTo>
                <a:lnTo>
                  <a:pt x="26609" y="9199"/>
                </a:lnTo>
                <a:lnTo>
                  <a:pt x="26588" y="9157"/>
                </a:lnTo>
                <a:lnTo>
                  <a:pt x="26568" y="9115"/>
                </a:lnTo>
                <a:lnTo>
                  <a:pt x="26551" y="9073"/>
                </a:lnTo>
                <a:lnTo>
                  <a:pt x="26533" y="9029"/>
                </a:lnTo>
                <a:lnTo>
                  <a:pt x="26517" y="8987"/>
                </a:lnTo>
                <a:lnTo>
                  <a:pt x="26503" y="8943"/>
                </a:lnTo>
                <a:lnTo>
                  <a:pt x="26489" y="8900"/>
                </a:lnTo>
                <a:lnTo>
                  <a:pt x="26477" y="8857"/>
                </a:lnTo>
                <a:lnTo>
                  <a:pt x="26466" y="8812"/>
                </a:lnTo>
                <a:lnTo>
                  <a:pt x="26456" y="8768"/>
                </a:lnTo>
                <a:lnTo>
                  <a:pt x="26448" y="8723"/>
                </a:lnTo>
                <a:lnTo>
                  <a:pt x="26440" y="8680"/>
                </a:lnTo>
                <a:lnTo>
                  <a:pt x="26434" y="8635"/>
                </a:lnTo>
                <a:lnTo>
                  <a:pt x="26429" y="8590"/>
                </a:lnTo>
                <a:lnTo>
                  <a:pt x="26425" y="8546"/>
                </a:lnTo>
                <a:lnTo>
                  <a:pt x="26422" y="8501"/>
                </a:lnTo>
                <a:lnTo>
                  <a:pt x="26421" y="8456"/>
                </a:lnTo>
                <a:lnTo>
                  <a:pt x="26419" y="8412"/>
                </a:lnTo>
                <a:lnTo>
                  <a:pt x="26419" y="8368"/>
                </a:lnTo>
                <a:lnTo>
                  <a:pt x="26422" y="8323"/>
                </a:lnTo>
                <a:lnTo>
                  <a:pt x="26425" y="8278"/>
                </a:lnTo>
                <a:lnTo>
                  <a:pt x="26428" y="8233"/>
                </a:lnTo>
                <a:lnTo>
                  <a:pt x="26433" y="8189"/>
                </a:lnTo>
                <a:lnTo>
                  <a:pt x="26439" y="8145"/>
                </a:lnTo>
                <a:lnTo>
                  <a:pt x="26445" y="8100"/>
                </a:lnTo>
                <a:lnTo>
                  <a:pt x="26454" y="8056"/>
                </a:lnTo>
                <a:lnTo>
                  <a:pt x="26463" y="8013"/>
                </a:lnTo>
                <a:lnTo>
                  <a:pt x="26473" y="7969"/>
                </a:lnTo>
                <a:lnTo>
                  <a:pt x="26484" y="7925"/>
                </a:lnTo>
                <a:lnTo>
                  <a:pt x="26497" y="7882"/>
                </a:lnTo>
                <a:lnTo>
                  <a:pt x="26509" y="7839"/>
                </a:lnTo>
                <a:lnTo>
                  <a:pt x="26524" y="7796"/>
                </a:lnTo>
                <a:lnTo>
                  <a:pt x="26539" y="7754"/>
                </a:lnTo>
                <a:lnTo>
                  <a:pt x="26555" y="7711"/>
                </a:lnTo>
                <a:lnTo>
                  <a:pt x="26571" y="7669"/>
                </a:lnTo>
                <a:lnTo>
                  <a:pt x="26590" y="7628"/>
                </a:lnTo>
                <a:lnTo>
                  <a:pt x="26609" y="7587"/>
                </a:lnTo>
                <a:lnTo>
                  <a:pt x="26629" y="7546"/>
                </a:lnTo>
                <a:lnTo>
                  <a:pt x="26650" y="7506"/>
                </a:lnTo>
                <a:lnTo>
                  <a:pt x="26671" y="7465"/>
                </a:lnTo>
                <a:lnTo>
                  <a:pt x="26694" y="7426"/>
                </a:lnTo>
                <a:lnTo>
                  <a:pt x="26718" y="7387"/>
                </a:lnTo>
                <a:lnTo>
                  <a:pt x="26743" y="7349"/>
                </a:lnTo>
                <a:lnTo>
                  <a:pt x="26768" y="7310"/>
                </a:lnTo>
                <a:lnTo>
                  <a:pt x="26795" y="7273"/>
                </a:lnTo>
                <a:lnTo>
                  <a:pt x="26822" y="7236"/>
                </a:lnTo>
                <a:lnTo>
                  <a:pt x="26850" y="7200"/>
                </a:lnTo>
                <a:lnTo>
                  <a:pt x="26880" y="7163"/>
                </a:lnTo>
                <a:lnTo>
                  <a:pt x="26910" y="7128"/>
                </a:lnTo>
                <a:lnTo>
                  <a:pt x="26940" y="7094"/>
                </a:lnTo>
                <a:lnTo>
                  <a:pt x="26971" y="7060"/>
                </a:lnTo>
                <a:lnTo>
                  <a:pt x="27005" y="7027"/>
                </a:lnTo>
                <a:lnTo>
                  <a:pt x="27038" y="6994"/>
                </a:lnTo>
                <a:lnTo>
                  <a:pt x="27071" y="6962"/>
                </a:lnTo>
                <a:lnTo>
                  <a:pt x="27107" y="6933"/>
                </a:lnTo>
                <a:lnTo>
                  <a:pt x="27141" y="6906"/>
                </a:lnTo>
                <a:lnTo>
                  <a:pt x="27176" y="6880"/>
                </a:lnTo>
                <a:lnTo>
                  <a:pt x="27212" y="6854"/>
                </a:lnTo>
                <a:lnTo>
                  <a:pt x="27248" y="6829"/>
                </a:lnTo>
                <a:lnTo>
                  <a:pt x="27285" y="6805"/>
                </a:lnTo>
                <a:lnTo>
                  <a:pt x="27321" y="6782"/>
                </a:lnTo>
                <a:lnTo>
                  <a:pt x="27357" y="6761"/>
                </a:lnTo>
                <a:lnTo>
                  <a:pt x="27395" y="6740"/>
                </a:lnTo>
                <a:lnTo>
                  <a:pt x="27432" y="6719"/>
                </a:lnTo>
                <a:lnTo>
                  <a:pt x="27470" y="6699"/>
                </a:lnTo>
                <a:lnTo>
                  <a:pt x="27508" y="6681"/>
                </a:lnTo>
                <a:lnTo>
                  <a:pt x="27546" y="6663"/>
                </a:lnTo>
                <a:lnTo>
                  <a:pt x="27584" y="6646"/>
                </a:lnTo>
                <a:lnTo>
                  <a:pt x="27623" y="6630"/>
                </a:lnTo>
                <a:lnTo>
                  <a:pt x="27662" y="6615"/>
                </a:lnTo>
                <a:lnTo>
                  <a:pt x="27701" y="6600"/>
                </a:lnTo>
                <a:lnTo>
                  <a:pt x="27741" y="6587"/>
                </a:lnTo>
                <a:lnTo>
                  <a:pt x="27780" y="6573"/>
                </a:lnTo>
                <a:lnTo>
                  <a:pt x="27820" y="6562"/>
                </a:lnTo>
                <a:lnTo>
                  <a:pt x="27859" y="6550"/>
                </a:lnTo>
                <a:lnTo>
                  <a:pt x="27899" y="6540"/>
                </a:lnTo>
                <a:lnTo>
                  <a:pt x="27939" y="6531"/>
                </a:lnTo>
                <a:lnTo>
                  <a:pt x="27980" y="6521"/>
                </a:lnTo>
                <a:lnTo>
                  <a:pt x="28020" y="6514"/>
                </a:lnTo>
                <a:lnTo>
                  <a:pt x="28060" y="6507"/>
                </a:lnTo>
                <a:lnTo>
                  <a:pt x="28101" y="6499"/>
                </a:lnTo>
                <a:lnTo>
                  <a:pt x="28141" y="6494"/>
                </a:lnTo>
                <a:lnTo>
                  <a:pt x="28182" y="6489"/>
                </a:lnTo>
                <a:lnTo>
                  <a:pt x="28223" y="6485"/>
                </a:lnTo>
                <a:lnTo>
                  <a:pt x="28264" y="6482"/>
                </a:lnTo>
                <a:lnTo>
                  <a:pt x="28305" y="6480"/>
                </a:lnTo>
                <a:lnTo>
                  <a:pt x="28345" y="6478"/>
                </a:lnTo>
                <a:lnTo>
                  <a:pt x="28387" y="6477"/>
                </a:lnTo>
                <a:lnTo>
                  <a:pt x="28428" y="6477"/>
                </a:lnTo>
                <a:lnTo>
                  <a:pt x="28468" y="6477"/>
                </a:lnTo>
                <a:lnTo>
                  <a:pt x="28510" y="6479"/>
                </a:lnTo>
                <a:lnTo>
                  <a:pt x="28550" y="6481"/>
                </a:lnTo>
                <a:lnTo>
                  <a:pt x="28592" y="6483"/>
                </a:lnTo>
                <a:lnTo>
                  <a:pt x="28633" y="6486"/>
                </a:lnTo>
                <a:lnTo>
                  <a:pt x="28673" y="6490"/>
                </a:lnTo>
                <a:lnTo>
                  <a:pt x="28715" y="6495"/>
                </a:lnTo>
                <a:lnTo>
                  <a:pt x="28756" y="6501"/>
                </a:lnTo>
                <a:lnTo>
                  <a:pt x="28796" y="6508"/>
                </a:lnTo>
                <a:lnTo>
                  <a:pt x="28837" y="6514"/>
                </a:lnTo>
                <a:lnTo>
                  <a:pt x="28877" y="6522"/>
                </a:lnTo>
                <a:lnTo>
                  <a:pt x="28918" y="6531"/>
                </a:lnTo>
                <a:lnTo>
                  <a:pt x="28959" y="6540"/>
                </a:lnTo>
                <a:lnTo>
                  <a:pt x="28999" y="6549"/>
                </a:lnTo>
                <a:lnTo>
                  <a:pt x="29040" y="6560"/>
                </a:lnTo>
                <a:lnTo>
                  <a:pt x="29079" y="6571"/>
                </a:lnTo>
                <a:lnTo>
                  <a:pt x="29119" y="6584"/>
                </a:lnTo>
                <a:lnTo>
                  <a:pt x="29159" y="6596"/>
                </a:lnTo>
                <a:lnTo>
                  <a:pt x="29199" y="6610"/>
                </a:lnTo>
                <a:lnTo>
                  <a:pt x="29239" y="6623"/>
                </a:lnTo>
                <a:lnTo>
                  <a:pt x="29277" y="6638"/>
                </a:lnTo>
                <a:lnTo>
                  <a:pt x="29317" y="6653"/>
                </a:lnTo>
                <a:lnTo>
                  <a:pt x="29355" y="6669"/>
                </a:lnTo>
                <a:lnTo>
                  <a:pt x="29395" y="6686"/>
                </a:lnTo>
                <a:lnTo>
                  <a:pt x="29432" y="6703"/>
                </a:lnTo>
                <a:lnTo>
                  <a:pt x="29471" y="6721"/>
                </a:lnTo>
                <a:lnTo>
                  <a:pt x="29509" y="6740"/>
                </a:lnTo>
                <a:lnTo>
                  <a:pt x="29547" y="6759"/>
                </a:lnTo>
                <a:lnTo>
                  <a:pt x="29584" y="6778"/>
                </a:lnTo>
                <a:lnTo>
                  <a:pt x="29619" y="6799"/>
                </a:lnTo>
                <a:lnTo>
                  <a:pt x="29652" y="6819"/>
                </a:lnTo>
                <a:lnTo>
                  <a:pt x="29685" y="6841"/>
                </a:lnTo>
                <a:lnTo>
                  <a:pt x="29717" y="6863"/>
                </a:lnTo>
                <a:lnTo>
                  <a:pt x="29750" y="6884"/>
                </a:lnTo>
                <a:lnTo>
                  <a:pt x="29781" y="6906"/>
                </a:lnTo>
                <a:lnTo>
                  <a:pt x="29812" y="6929"/>
                </a:lnTo>
                <a:lnTo>
                  <a:pt x="29842" y="6953"/>
                </a:lnTo>
                <a:lnTo>
                  <a:pt x="29873" y="6977"/>
                </a:lnTo>
                <a:lnTo>
                  <a:pt x="29902" y="7001"/>
                </a:lnTo>
                <a:lnTo>
                  <a:pt x="29931" y="7025"/>
                </a:lnTo>
                <a:lnTo>
                  <a:pt x="29959" y="7050"/>
                </a:lnTo>
                <a:lnTo>
                  <a:pt x="29987" y="7075"/>
                </a:lnTo>
                <a:lnTo>
                  <a:pt x="30014" y="7101"/>
                </a:lnTo>
                <a:lnTo>
                  <a:pt x="30041" y="7127"/>
                </a:lnTo>
                <a:lnTo>
                  <a:pt x="30067" y="7153"/>
                </a:lnTo>
                <a:lnTo>
                  <a:pt x="30118" y="7207"/>
                </a:lnTo>
                <a:lnTo>
                  <a:pt x="30167" y="7261"/>
                </a:lnTo>
                <a:lnTo>
                  <a:pt x="30213" y="7317"/>
                </a:lnTo>
                <a:lnTo>
                  <a:pt x="30258" y="7376"/>
                </a:lnTo>
                <a:lnTo>
                  <a:pt x="30300" y="7434"/>
                </a:lnTo>
                <a:lnTo>
                  <a:pt x="30341" y="7494"/>
                </a:lnTo>
                <a:lnTo>
                  <a:pt x="30379" y="7555"/>
                </a:lnTo>
                <a:lnTo>
                  <a:pt x="30415" y="7617"/>
                </a:lnTo>
                <a:lnTo>
                  <a:pt x="30449" y="7680"/>
                </a:lnTo>
                <a:lnTo>
                  <a:pt x="30482" y="7744"/>
                </a:lnTo>
                <a:lnTo>
                  <a:pt x="30512" y="7809"/>
                </a:lnTo>
                <a:lnTo>
                  <a:pt x="30540" y="7874"/>
                </a:lnTo>
                <a:lnTo>
                  <a:pt x="30566" y="7941"/>
                </a:lnTo>
                <a:lnTo>
                  <a:pt x="30590" y="8007"/>
                </a:lnTo>
                <a:lnTo>
                  <a:pt x="30612" y="8075"/>
                </a:lnTo>
                <a:lnTo>
                  <a:pt x="30632" y="8144"/>
                </a:lnTo>
                <a:lnTo>
                  <a:pt x="30649" y="8212"/>
                </a:lnTo>
                <a:lnTo>
                  <a:pt x="30665" y="8282"/>
                </a:lnTo>
                <a:lnTo>
                  <a:pt x="30678" y="8352"/>
                </a:lnTo>
                <a:lnTo>
                  <a:pt x="30691" y="8423"/>
                </a:lnTo>
                <a:lnTo>
                  <a:pt x="30700" y="8493"/>
                </a:lnTo>
                <a:lnTo>
                  <a:pt x="30709" y="8565"/>
                </a:lnTo>
                <a:lnTo>
                  <a:pt x="30714" y="8636"/>
                </a:lnTo>
                <a:lnTo>
                  <a:pt x="30718" y="8708"/>
                </a:lnTo>
                <a:lnTo>
                  <a:pt x="30720" y="8780"/>
                </a:lnTo>
                <a:lnTo>
                  <a:pt x="30720" y="8853"/>
                </a:lnTo>
                <a:lnTo>
                  <a:pt x="30718" y="8924"/>
                </a:lnTo>
                <a:lnTo>
                  <a:pt x="30714" y="8996"/>
                </a:lnTo>
                <a:lnTo>
                  <a:pt x="30708" y="9068"/>
                </a:lnTo>
                <a:lnTo>
                  <a:pt x="30700" y="9141"/>
                </a:lnTo>
                <a:lnTo>
                  <a:pt x="30690" y="9213"/>
                </a:lnTo>
                <a:lnTo>
                  <a:pt x="30678" y="9284"/>
                </a:lnTo>
                <a:lnTo>
                  <a:pt x="30665" y="9355"/>
                </a:lnTo>
                <a:lnTo>
                  <a:pt x="30649" y="9427"/>
                </a:lnTo>
                <a:lnTo>
                  <a:pt x="30632" y="9498"/>
                </a:lnTo>
                <a:lnTo>
                  <a:pt x="30612" y="9569"/>
                </a:lnTo>
                <a:lnTo>
                  <a:pt x="30590" y="9638"/>
                </a:lnTo>
                <a:lnTo>
                  <a:pt x="30567" y="9708"/>
                </a:lnTo>
                <a:lnTo>
                  <a:pt x="30542" y="9777"/>
                </a:lnTo>
                <a:lnTo>
                  <a:pt x="30515" y="9845"/>
                </a:lnTo>
                <a:lnTo>
                  <a:pt x="30486" y="9913"/>
                </a:lnTo>
                <a:lnTo>
                  <a:pt x="30456" y="9981"/>
                </a:lnTo>
                <a:lnTo>
                  <a:pt x="30422" y="10047"/>
                </a:lnTo>
                <a:lnTo>
                  <a:pt x="30388" y="10113"/>
                </a:lnTo>
                <a:lnTo>
                  <a:pt x="30351" y="10177"/>
                </a:lnTo>
                <a:lnTo>
                  <a:pt x="30313" y="10242"/>
                </a:lnTo>
                <a:lnTo>
                  <a:pt x="30273" y="10304"/>
                </a:lnTo>
                <a:lnTo>
                  <a:pt x="30231" y="10367"/>
                </a:lnTo>
                <a:lnTo>
                  <a:pt x="30187" y="10428"/>
                </a:lnTo>
                <a:lnTo>
                  <a:pt x="30141" y="10488"/>
                </a:lnTo>
                <a:lnTo>
                  <a:pt x="30094" y="10547"/>
                </a:lnTo>
                <a:lnTo>
                  <a:pt x="30044" y="10604"/>
                </a:lnTo>
                <a:lnTo>
                  <a:pt x="29993" y="10660"/>
                </a:lnTo>
                <a:lnTo>
                  <a:pt x="29940" y="10715"/>
                </a:lnTo>
                <a:lnTo>
                  <a:pt x="29886" y="10770"/>
                </a:lnTo>
                <a:lnTo>
                  <a:pt x="29829" y="10822"/>
                </a:lnTo>
                <a:lnTo>
                  <a:pt x="29775" y="10867"/>
                </a:lnTo>
                <a:lnTo>
                  <a:pt x="29719" y="10911"/>
                </a:lnTo>
                <a:lnTo>
                  <a:pt x="29662" y="10953"/>
                </a:lnTo>
                <a:lnTo>
                  <a:pt x="29605" y="10993"/>
                </a:lnTo>
                <a:lnTo>
                  <a:pt x="29548" y="11032"/>
                </a:lnTo>
                <a:lnTo>
                  <a:pt x="29489" y="11068"/>
                </a:lnTo>
                <a:lnTo>
                  <a:pt x="29431" y="11105"/>
                </a:lnTo>
                <a:lnTo>
                  <a:pt x="29372" y="11138"/>
                </a:lnTo>
                <a:lnTo>
                  <a:pt x="29311" y="11170"/>
                </a:lnTo>
                <a:lnTo>
                  <a:pt x="29251" y="11201"/>
                </a:lnTo>
                <a:lnTo>
                  <a:pt x="29191" y="11231"/>
                </a:lnTo>
                <a:lnTo>
                  <a:pt x="29129" y="11259"/>
                </a:lnTo>
                <a:lnTo>
                  <a:pt x="29068" y="11285"/>
                </a:lnTo>
                <a:lnTo>
                  <a:pt x="29005" y="11310"/>
                </a:lnTo>
                <a:lnTo>
                  <a:pt x="28943" y="11333"/>
                </a:lnTo>
                <a:lnTo>
                  <a:pt x="28880" y="11353"/>
                </a:lnTo>
                <a:lnTo>
                  <a:pt x="28817" y="11374"/>
                </a:lnTo>
                <a:lnTo>
                  <a:pt x="28753" y="11392"/>
                </a:lnTo>
                <a:lnTo>
                  <a:pt x="28689" y="11410"/>
                </a:lnTo>
                <a:lnTo>
                  <a:pt x="28625" y="11424"/>
                </a:lnTo>
                <a:lnTo>
                  <a:pt x="28561" y="11439"/>
                </a:lnTo>
                <a:lnTo>
                  <a:pt x="28496" y="11451"/>
                </a:lnTo>
                <a:lnTo>
                  <a:pt x="28431" y="11462"/>
                </a:lnTo>
                <a:lnTo>
                  <a:pt x="28366" y="11471"/>
                </a:lnTo>
                <a:lnTo>
                  <a:pt x="28301" y="11479"/>
                </a:lnTo>
                <a:lnTo>
                  <a:pt x="28236" y="11486"/>
                </a:lnTo>
                <a:lnTo>
                  <a:pt x="28170" y="11490"/>
                </a:lnTo>
                <a:lnTo>
                  <a:pt x="28105" y="11494"/>
                </a:lnTo>
                <a:lnTo>
                  <a:pt x="28039" y="11496"/>
                </a:lnTo>
                <a:lnTo>
                  <a:pt x="27974" y="11496"/>
                </a:lnTo>
                <a:lnTo>
                  <a:pt x="27908" y="11495"/>
                </a:lnTo>
                <a:lnTo>
                  <a:pt x="27843" y="11493"/>
                </a:lnTo>
                <a:lnTo>
                  <a:pt x="27777" y="11489"/>
                </a:lnTo>
                <a:lnTo>
                  <a:pt x="27711" y="11484"/>
                </a:lnTo>
                <a:lnTo>
                  <a:pt x="27646" y="11476"/>
                </a:lnTo>
                <a:lnTo>
                  <a:pt x="27580" y="11468"/>
                </a:lnTo>
                <a:lnTo>
                  <a:pt x="27516" y="11459"/>
                </a:lnTo>
                <a:lnTo>
                  <a:pt x="27450" y="11447"/>
                </a:lnTo>
                <a:lnTo>
                  <a:pt x="27386" y="11435"/>
                </a:lnTo>
                <a:lnTo>
                  <a:pt x="27320" y="11421"/>
                </a:lnTo>
                <a:lnTo>
                  <a:pt x="27255" y="11405"/>
                </a:lnTo>
                <a:lnTo>
                  <a:pt x="27192" y="11389"/>
                </a:lnTo>
                <a:lnTo>
                  <a:pt x="27127" y="11371"/>
                </a:lnTo>
                <a:lnTo>
                  <a:pt x="27064" y="11351"/>
                </a:lnTo>
                <a:lnTo>
                  <a:pt x="27000" y="11331"/>
                </a:lnTo>
                <a:lnTo>
                  <a:pt x="26937" y="11308"/>
                </a:lnTo>
                <a:lnTo>
                  <a:pt x="26874" y="11284"/>
                </a:lnTo>
                <a:lnTo>
                  <a:pt x="26812" y="11259"/>
                </a:lnTo>
                <a:lnTo>
                  <a:pt x="26751" y="11233"/>
                </a:lnTo>
                <a:lnTo>
                  <a:pt x="26689" y="11205"/>
                </a:lnTo>
                <a:lnTo>
                  <a:pt x="26628" y="11175"/>
                </a:lnTo>
                <a:lnTo>
                  <a:pt x="26567" y="11144"/>
                </a:lnTo>
                <a:lnTo>
                  <a:pt x="26507" y="11113"/>
                </a:lnTo>
                <a:lnTo>
                  <a:pt x="26448" y="11080"/>
                </a:lnTo>
                <a:lnTo>
                  <a:pt x="26388" y="11044"/>
                </a:lnTo>
                <a:lnTo>
                  <a:pt x="26330" y="11009"/>
                </a:lnTo>
                <a:lnTo>
                  <a:pt x="26272" y="10971"/>
                </a:lnTo>
                <a:lnTo>
                  <a:pt x="26214" y="10933"/>
                </a:lnTo>
                <a:lnTo>
                  <a:pt x="26158" y="10892"/>
                </a:lnTo>
                <a:lnTo>
                  <a:pt x="26102" y="10852"/>
                </a:lnTo>
                <a:lnTo>
                  <a:pt x="26047" y="10809"/>
                </a:lnTo>
                <a:lnTo>
                  <a:pt x="25992" y="10765"/>
                </a:lnTo>
                <a:lnTo>
                  <a:pt x="25937" y="10720"/>
                </a:lnTo>
                <a:lnTo>
                  <a:pt x="25884" y="10673"/>
                </a:lnTo>
                <a:lnTo>
                  <a:pt x="25840" y="10644"/>
                </a:lnTo>
                <a:lnTo>
                  <a:pt x="25797" y="10618"/>
                </a:lnTo>
                <a:lnTo>
                  <a:pt x="25756" y="10593"/>
                </a:lnTo>
                <a:lnTo>
                  <a:pt x="25718" y="10571"/>
                </a:lnTo>
                <a:lnTo>
                  <a:pt x="25681" y="10551"/>
                </a:lnTo>
                <a:lnTo>
                  <a:pt x="25646" y="10533"/>
                </a:lnTo>
                <a:lnTo>
                  <a:pt x="25613" y="10518"/>
                </a:lnTo>
                <a:lnTo>
                  <a:pt x="25581" y="10503"/>
                </a:lnTo>
                <a:lnTo>
                  <a:pt x="25550" y="10492"/>
                </a:lnTo>
                <a:lnTo>
                  <a:pt x="25521" y="10480"/>
                </a:lnTo>
                <a:lnTo>
                  <a:pt x="25493" y="10472"/>
                </a:lnTo>
                <a:lnTo>
                  <a:pt x="25466" y="10464"/>
                </a:lnTo>
                <a:lnTo>
                  <a:pt x="25440" y="10457"/>
                </a:lnTo>
                <a:lnTo>
                  <a:pt x="25414" y="10452"/>
                </a:lnTo>
                <a:lnTo>
                  <a:pt x="25389" y="10448"/>
                </a:lnTo>
                <a:lnTo>
                  <a:pt x="25364" y="10445"/>
                </a:lnTo>
                <a:lnTo>
                  <a:pt x="3051" y="10445"/>
                </a:lnTo>
                <a:lnTo>
                  <a:pt x="2972" y="10444"/>
                </a:lnTo>
                <a:lnTo>
                  <a:pt x="2894" y="10442"/>
                </a:lnTo>
                <a:lnTo>
                  <a:pt x="2816" y="10437"/>
                </a:lnTo>
                <a:lnTo>
                  <a:pt x="2739" y="10429"/>
                </a:lnTo>
                <a:lnTo>
                  <a:pt x="2662" y="10421"/>
                </a:lnTo>
                <a:lnTo>
                  <a:pt x="2586" y="10411"/>
                </a:lnTo>
                <a:lnTo>
                  <a:pt x="2511" y="10398"/>
                </a:lnTo>
                <a:lnTo>
                  <a:pt x="2436" y="10383"/>
                </a:lnTo>
                <a:lnTo>
                  <a:pt x="2362" y="10367"/>
                </a:lnTo>
                <a:lnTo>
                  <a:pt x="2288" y="10349"/>
                </a:lnTo>
                <a:lnTo>
                  <a:pt x="2215" y="10329"/>
                </a:lnTo>
                <a:lnTo>
                  <a:pt x="2143" y="10309"/>
                </a:lnTo>
                <a:lnTo>
                  <a:pt x="2073" y="10285"/>
                </a:lnTo>
                <a:lnTo>
                  <a:pt x="2002" y="10261"/>
                </a:lnTo>
                <a:lnTo>
                  <a:pt x="1932" y="10234"/>
                </a:lnTo>
                <a:lnTo>
                  <a:pt x="1863" y="10205"/>
                </a:lnTo>
                <a:lnTo>
                  <a:pt x="1795" y="10176"/>
                </a:lnTo>
                <a:lnTo>
                  <a:pt x="1728" y="10144"/>
                </a:lnTo>
                <a:lnTo>
                  <a:pt x="1661" y="10112"/>
                </a:lnTo>
                <a:lnTo>
                  <a:pt x="1597" y="10077"/>
                </a:lnTo>
                <a:lnTo>
                  <a:pt x="1532" y="10041"/>
                </a:lnTo>
                <a:lnTo>
                  <a:pt x="1469" y="10004"/>
                </a:lnTo>
                <a:lnTo>
                  <a:pt x="1406" y="9965"/>
                </a:lnTo>
                <a:lnTo>
                  <a:pt x="1345" y="9924"/>
                </a:lnTo>
                <a:lnTo>
                  <a:pt x="1285" y="9883"/>
                </a:lnTo>
                <a:lnTo>
                  <a:pt x="1225" y="9839"/>
                </a:lnTo>
                <a:lnTo>
                  <a:pt x="1167" y="9794"/>
                </a:lnTo>
                <a:lnTo>
                  <a:pt x="1110" y="9749"/>
                </a:lnTo>
                <a:lnTo>
                  <a:pt x="1055" y="9702"/>
                </a:lnTo>
                <a:lnTo>
                  <a:pt x="999" y="9653"/>
                </a:lnTo>
                <a:lnTo>
                  <a:pt x="945" y="9603"/>
                </a:lnTo>
                <a:lnTo>
                  <a:pt x="893" y="9552"/>
                </a:lnTo>
                <a:lnTo>
                  <a:pt x="842" y="9500"/>
                </a:lnTo>
                <a:lnTo>
                  <a:pt x="792" y="9446"/>
                </a:lnTo>
                <a:lnTo>
                  <a:pt x="743" y="9392"/>
                </a:lnTo>
                <a:lnTo>
                  <a:pt x="696" y="9335"/>
                </a:lnTo>
                <a:lnTo>
                  <a:pt x="651" y="9278"/>
                </a:lnTo>
                <a:lnTo>
                  <a:pt x="606" y="9220"/>
                </a:lnTo>
                <a:lnTo>
                  <a:pt x="562" y="9161"/>
                </a:lnTo>
                <a:lnTo>
                  <a:pt x="521" y="9100"/>
                </a:lnTo>
                <a:lnTo>
                  <a:pt x="480" y="9039"/>
                </a:lnTo>
                <a:lnTo>
                  <a:pt x="441" y="8976"/>
                </a:lnTo>
                <a:lnTo>
                  <a:pt x="404" y="8913"/>
                </a:lnTo>
                <a:lnTo>
                  <a:pt x="367" y="8849"/>
                </a:lnTo>
                <a:lnTo>
                  <a:pt x="333" y="8784"/>
                </a:lnTo>
                <a:lnTo>
                  <a:pt x="301" y="8717"/>
                </a:lnTo>
                <a:lnTo>
                  <a:pt x="270" y="8651"/>
                </a:lnTo>
                <a:lnTo>
                  <a:pt x="239" y="8582"/>
                </a:lnTo>
                <a:lnTo>
                  <a:pt x="211" y="8513"/>
                </a:lnTo>
                <a:lnTo>
                  <a:pt x="185" y="8444"/>
                </a:lnTo>
                <a:lnTo>
                  <a:pt x="160" y="8373"/>
                </a:lnTo>
                <a:lnTo>
                  <a:pt x="136" y="8302"/>
                </a:lnTo>
                <a:lnTo>
                  <a:pt x="116" y="8230"/>
                </a:lnTo>
                <a:lnTo>
                  <a:pt x="96" y="8157"/>
                </a:lnTo>
                <a:lnTo>
                  <a:pt x="78" y="8083"/>
                </a:lnTo>
                <a:lnTo>
                  <a:pt x="61" y="8010"/>
                </a:lnTo>
                <a:lnTo>
                  <a:pt x="47" y="7935"/>
                </a:lnTo>
                <a:lnTo>
                  <a:pt x="34" y="7860"/>
                </a:lnTo>
                <a:lnTo>
                  <a:pt x="24" y="7784"/>
                </a:lnTo>
                <a:lnTo>
                  <a:pt x="16" y="7707"/>
                </a:lnTo>
                <a:lnTo>
                  <a:pt x="8" y="7630"/>
                </a:lnTo>
                <a:lnTo>
                  <a:pt x="4" y="7552"/>
                </a:lnTo>
                <a:lnTo>
                  <a:pt x="1" y="7474"/>
                </a:lnTo>
                <a:lnTo>
                  <a:pt x="0" y="7394"/>
                </a:lnTo>
                <a:lnTo>
                  <a:pt x="0" y="3050"/>
                </a:lnTo>
                <a:lnTo>
                  <a:pt x="1" y="2971"/>
                </a:lnTo>
                <a:lnTo>
                  <a:pt x="4" y="2893"/>
                </a:lnTo>
                <a:lnTo>
                  <a:pt x="8" y="2815"/>
                </a:lnTo>
                <a:lnTo>
                  <a:pt x="16" y="2738"/>
                </a:lnTo>
                <a:lnTo>
                  <a:pt x="24" y="2661"/>
                </a:lnTo>
                <a:lnTo>
                  <a:pt x="34" y="2585"/>
                </a:lnTo>
                <a:lnTo>
                  <a:pt x="47" y="2510"/>
                </a:lnTo>
                <a:lnTo>
                  <a:pt x="61" y="2435"/>
                </a:lnTo>
                <a:lnTo>
                  <a:pt x="78" y="2361"/>
                </a:lnTo>
                <a:lnTo>
                  <a:pt x="96" y="2288"/>
                </a:lnTo>
                <a:lnTo>
                  <a:pt x="116" y="2215"/>
                </a:lnTo>
                <a:lnTo>
                  <a:pt x="136" y="2143"/>
                </a:lnTo>
                <a:lnTo>
                  <a:pt x="160" y="2072"/>
                </a:lnTo>
                <a:lnTo>
                  <a:pt x="185" y="2001"/>
                </a:lnTo>
                <a:lnTo>
                  <a:pt x="211" y="1932"/>
                </a:lnTo>
                <a:lnTo>
                  <a:pt x="239" y="1863"/>
                </a:lnTo>
                <a:lnTo>
                  <a:pt x="270" y="1795"/>
                </a:lnTo>
                <a:lnTo>
                  <a:pt x="301" y="1728"/>
                </a:lnTo>
                <a:lnTo>
                  <a:pt x="333" y="1661"/>
                </a:lnTo>
                <a:lnTo>
                  <a:pt x="367" y="1596"/>
                </a:lnTo>
                <a:lnTo>
                  <a:pt x="404" y="1532"/>
                </a:lnTo>
                <a:lnTo>
                  <a:pt x="441" y="1468"/>
                </a:lnTo>
                <a:lnTo>
                  <a:pt x="480" y="1406"/>
                </a:lnTo>
                <a:lnTo>
                  <a:pt x="521" y="1345"/>
                </a:lnTo>
                <a:lnTo>
                  <a:pt x="562" y="1284"/>
                </a:lnTo>
                <a:lnTo>
                  <a:pt x="606" y="1225"/>
                </a:lnTo>
                <a:lnTo>
                  <a:pt x="651" y="1167"/>
                </a:lnTo>
                <a:lnTo>
                  <a:pt x="696" y="1109"/>
                </a:lnTo>
                <a:lnTo>
                  <a:pt x="743" y="1054"/>
                </a:lnTo>
                <a:lnTo>
                  <a:pt x="792" y="999"/>
                </a:lnTo>
                <a:lnTo>
                  <a:pt x="842" y="946"/>
                </a:lnTo>
                <a:lnTo>
                  <a:pt x="893" y="893"/>
                </a:lnTo>
                <a:lnTo>
                  <a:pt x="945" y="842"/>
                </a:lnTo>
                <a:lnTo>
                  <a:pt x="999" y="792"/>
                </a:lnTo>
                <a:lnTo>
                  <a:pt x="1055" y="744"/>
                </a:lnTo>
                <a:lnTo>
                  <a:pt x="1110" y="696"/>
                </a:lnTo>
                <a:lnTo>
                  <a:pt x="1167" y="650"/>
                </a:lnTo>
                <a:lnTo>
                  <a:pt x="1225" y="606"/>
                </a:lnTo>
                <a:lnTo>
                  <a:pt x="1285" y="563"/>
                </a:lnTo>
                <a:lnTo>
                  <a:pt x="1345" y="520"/>
                </a:lnTo>
                <a:lnTo>
                  <a:pt x="1406" y="481"/>
                </a:lnTo>
                <a:lnTo>
                  <a:pt x="1469" y="441"/>
                </a:lnTo>
                <a:lnTo>
                  <a:pt x="1532" y="404"/>
                </a:lnTo>
                <a:lnTo>
                  <a:pt x="1597" y="368"/>
                </a:lnTo>
                <a:lnTo>
                  <a:pt x="1661" y="334"/>
                </a:lnTo>
                <a:lnTo>
                  <a:pt x="1728" y="301"/>
                </a:lnTo>
                <a:lnTo>
                  <a:pt x="1795" y="270"/>
                </a:lnTo>
                <a:lnTo>
                  <a:pt x="1863" y="239"/>
                </a:lnTo>
                <a:lnTo>
                  <a:pt x="1932" y="211"/>
                </a:lnTo>
                <a:lnTo>
                  <a:pt x="2002" y="185"/>
                </a:lnTo>
                <a:lnTo>
                  <a:pt x="2073" y="160"/>
                </a:lnTo>
                <a:lnTo>
                  <a:pt x="2143" y="137"/>
                </a:lnTo>
                <a:lnTo>
                  <a:pt x="2215" y="116"/>
                </a:lnTo>
                <a:lnTo>
                  <a:pt x="2288" y="96"/>
                </a:lnTo>
                <a:lnTo>
                  <a:pt x="2362" y="78"/>
                </a:lnTo>
                <a:lnTo>
                  <a:pt x="2436" y="61"/>
                </a:lnTo>
                <a:lnTo>
                  <a:pt x="2511" y="48"/>
                </a:lnTo>
                <a:lnTo>
                  <a:pt x="2586" y="35"/>
                </a:lnTo>
                <a:lnTo>
                  <a:pt x="2662" y="24"/>
                </a:lnTo>
                <a:lnTo>
                  <a:pt x="2739" y="16"/>
                </a:lnTo>
                <a:lnTo>
                  <a:pt x="2816" y="8"/>
                </a:lnTo>
                <a:lnTo>
                  <a:pt x="2894" y="4"/>
                </a:lnTo>
                <a:lnTo>
                  <a:pt x="2972" y="1"/>
                </a:lnTo>
                <a:lnTo>
                  <a:pt x="3051" y="0"/>
                </a:lnTo>
                <a:lnTo>
                  <a:pt x="25929" y="0"/>
                </a:lnTo>
                <a:lnTo>
                  <a:pt x="26007" y="1"/>
                </a:lnTo>
                <a:lnTo>
                  <a:pt x="26086" y="4"/>
                </a:lnTo>
                <a:lnTo>
                  <a:pt x="26163" y="8"/>
                </a:lnTo>
                <a:lnTo>
                  <a:pt x="26240" y="16"/>
                </a:lnTo>
                <a:lnTo>
                  <a:pt x="26317" y="24"/>
                </a:lnTo>
                <a:lnTo>
                  <a:pt x="26393" y="35"/>
                </a:lnTo>
                <a:lnTo>
                  <a:pt x="26469" y="48"/>
                </a:lnTo>
                <a:lnTo>
                  <a:pt x="26543" y="61"/>
                </a:lnTo>
                <a:lnTo>
                  <a:pt x="26618" y="78"/>
                </a:lnTo>
                <a:lnTo>
                  <a:pt x="26691" y="96"/>
                </a:lnTo>
                <a:lnTo>
                  <a:pt x="26764" y="116"/>
                </a:lnTo>
                <a:lnTo>
                  <a:pt x="26836" y="137"/>
                </a:lnTo>
                <a:lnTo>
                  <a:pt x="26908" y="160"/>
                </a:lnTo>
                <a:lnTo>
                  <a:pt x="26977" y="185"/>
                </a:lnTo>
                <a:lnTo>
                  <a:pt x="27047" y="211"/>
                </a:lnTo>
                <a:lnTo>
                  <a:pt x="27117" y="239"/>
                </a:lnTo>
                <a:lnTo>
                  <a:pt x="27185" y="270"/>
                </a:lnTo>
                <a:lnTo>
                  <a:pt x="27251" y="301"/>
                </a:lnTo>
                <a:lnTo>
                  <a:pt x="27318" y="334"/>
                </a:lnTo>
                <a:lnTo>
                  <a:pt x="27383" y="368"/>
                </a:lnTo>
                <a:lnTo>
                  <a:pt x="27448" y="404"/>
                </a:lnTo>
                <a:lnTo>
                  <a:pt x="27510" y="441"/>
                </a:lnTo>
                <a:lnTo>
                  <a:pt x="27573" y="481"/>
                </a:lnTo>
                <a:lnTo>
                  <a:pt x="27634" y="520"/>
                </a:lnTo>
                <a:lnTo>
                  <a:pt x="27695" y="563"/>
                </a:lnTo>
                <a:lnTo>
                  <a:pt x="27754" y="606"/>
                </a:lnTo>
                <a:lnTo>
                  <a:pt x="27812" y="650"/>
                </a:lnTo>
                <a:lnTo>
                  <a:pt x="27870" y="696"/>
                </a:lnTo>
                <a:lnTo>
                  <a:pt x="27926" y="744"/>
                </a:lnTo>
                <a:lnTo>
                  <a:pt x="27980" y="792"/>
                </a:lnTo>
                <a:lnTo>
                  <a:pt x="28034" y="842"/>
                </a:lnTo>
                <a:lnTo>
                  <a:pt x="28086" y="893"/>
                </a:lnTo>
                <a:lnTo>
                  <a:pt x="28137" y="946"/>
                </a:lnTo>
                <a:lnTo>
                  <a:pt x="28187" y="999"/>
                </a:lnTo>
                <a:lnTo>
                  <a:pt x="28236" y="1054"/>
                </a:lnTo>
                <a:lnTo>
                  <a:pt x="28283" y="1109"/>
                </a:lnTo>
                <a:lnTo>
                  <a:pt x="28330" y="1167"/>
                </a:lnTo>
                <a:lnTo>
                  <a:pt x="28373" y="1225"/>
                </a:lnTo>
                <a:lnTo>
                  <a:pt x="28417" y="1284"/>
                </a:lnTo>
                <a:lnTo>
                  <a:pt x="28459" y="1345"/>
                </a:lnTo>
                <a:lnTo>
                  <a:pt x="28499" y="1406"/>
                </a:lnTo>
                <a:lnTo>
                  <a:pt x="28538" y="1468"/>
                </a:lnTo>
                <a:lnTo>
                  <a:pt x="28575" y="1532"/>
                </a:lnTo>
                <a:lnTo>
                  <a:pt x="28612" y="1596"/>
                </a:lnTo>
                <a:lnTo>
                  <a:pt x="28646" y="1661"/>
                </a:lnTo>
                <a:lnTo>
                  <a:pt x="28680" y="1728"/>
                </a:lnTo>
                <a:lnTo>
                  <a:pt x="28711" y="1795"/>
                </a:lnTo>
                <a:lnTo>
                  <a:pt x="28740" y="1863"/>
                </a:lnTo>
                <a:lnTo>
                  <a:pt x="28768" y="1932"/>
                </a:lnTo>
                <a:lnTo>
                  <a:pt x="28795" y="2001"/>
                </a:lnTo>
                <a:lnTo>
                  <a:pt x="28820" y="2072"/>
                </a:lnTo>
                <a:lnTo>
                  <a:pt x="28843" y="2143"/>
                </a:lnTo>
                <a:lnTo>
                  <a:pt x="28865" y="2215"/>
                </a:lnTo>
                <a:lnTo>
                  <a:pt x="28884" y="2288"/>
                </a:lnTo>
                <a:lnTo>
                  <a:pt x="28902" y="2361"/>
                </a:lnTo>
                <a:lnTo>
                  <a:pt x="28918" y="2435"/>
                </a:lnTo>
                <a:lnTo>
                  <a:pt x="28933" y="2510"/>
                </a:lnTo>
                <a:lnTo>
                  <a:pt x="28945" y="2585"/>
                </a:lnTo>
                <a:lnTo>
                  <a:pt x="28955" y="2661"/>
                </a:lnTo>
                <a:lnTo>
                  <a:pt x="28965" y="2738"/>
                </a:lnTo>
                <a:lnTo>
                  <a:pt x="28971" y="2815"/>
                </a:lnTo>
                <a:lnTo>
                  <a:pt x="28976" y="2893"/>
                </a:lnTo>
                <a:lnTo>
                  <a:pt x="28979" y="2971"/>
                </a:lnTo>
                <a:lnTo>
                  <a:pt x="28980" y="3050"/>
                </a:lnTo>
                <a:lnTo>
                  <a:pt x="28980" y="5222"/>
                </a:lnTo>
                <a:lnTo>
                  <a:pt x="28979" y="5273"/>
                </a:lnTo>
                <a:lnTo>
                  <a:pt x="28978" y="5323"/>
                </a:lnTo>
                <a:lnTo>
                  <a:pt x="28974" y="5373"/>
                </a:lnTo>
                <a:lnTo>
                  <a:pt x="28969" y="5422"/>
                </a:lnTo>
                <a:lnTo>
                  <a:pt x="28965" y="5447"/>
                </a:lnTo>
                <a:lnTo>
                  <a:pt x="28961" y="5471"/>
                </a:lnTo>
                <a:lnTo>
                  <a:pt x="28955" y="5495"/>
                </a:lnTo>
                <a:lnTo>
                  <a:pt x="28950" y="5518"/>
                </a:lnTo>
                <a:lnTo>
                  <a:pt x="28943" y="5542"/>
                </a:lnTo>
                <a:lnTo>
                  <a:pt x="28936" y="5565"/>
                </a:lnTo>
                <a:lnTo>
                  <a:pt x="28927" y="5588"/>
                </a:lnTo>
                <a:lnTo>
                  <a:pt x="28918" y="5610"/>
                </a:lnTo>
                <a:lnTo>
                  <a:pt x="28825" y="5605"/>
                </a:lnTo>
                <a:lnTo>
                  <a:pt x="28733" y="5603"/>
                </a:lnTo>
                <a:lnTo>
                  <a:pt x="28640" y="5603"/>
                </a:lnTo>
                <a:lnTo>
                  <a:pt x="28548" y="5605"/>
                </a:lnTo>
                <a:lnTo>
                  <a:pt x="28456" y="5610"/>
                </a:lnTo>
                <a:lnTo>
                  <a:pt x="28364" y="5617"/>
                </a:lnTo>
                <a:lnTo>
                  <a:pt x="28274" y="5625"/>
                </a:lnTo>
                <a:lnTo>
                  <a:pt x="28183" y="5637"/>
                </a:lnTo>
                <a:lnTo>
                  <a:pt x="28092" y="5649"/>
                </a:lnTo>
                <a:lnTo>
                  <a:pt x="28003" y="5665"/>
                </a:lnTo>
                <a:lnTo>
                  <a:pt x="27913" y="5682"/>
                </a:lnTo>
                <a:lnTo>
                  <a:pt x="27825" y="5702"/>
                </a:lnTo>
                <a:lnTo>
                  <a:pt x="27737" y="5725"/>
                </a:lnTo>
                <a:lnTo>
                  <a:pt x="27650" y="5749"/>
                </a:lnTo>
                <a:lnTo>
                  <a:pt x="27564" y="5776"/>
                </a:lnTo>
                <a:lnTo>
                  <a:pt x="27478" y="5805"/>
                </a:lnTo>
                <a:lnTo>
                  <a:pt x="27437" y="5821"/>
                </a:lnTo>
                <a:lnTo>
                  <a:pt x="27394" y="5836"/>
                </a:lnTo>
                <a:lnTo>
                  <a:pt x="27352" y="5853"/>
                </a:lnTo>
                <a:lnTo>
                  <a:pt x="27311" y="5870"/>
                </a:lnTo>
                <a:lnTo>
                  <a:pt x="27269" y="5887"/>
                </a:lnTo>
                <a:lnTo>
                  <a:pt x="27228" y="5906"/>
                </a:lnTo>
                <a:lnTo>
                  <a:pt x="27187" y="5925"/>
                </a:lnTo>
                <a:lnTo>
                  <a:pt x="27147" y="5945"/>
                </a:lnTo>
                <a:lnTo>
                  <a:pt x="27107" y="5964"/>
                </a:lnTo>
                <a:lnTo>
                  <a:pt x="27066" y="5985"/>
                </a:lnTo>
                <a:lnTo>
                  <a:pt x="27026" y="6007"/>
                </a:lnTo>
                <a:lnTo>
                  <a:pt x="26988" y="6029"/>
                </a:lnTo>
                <a:lnTo>
                  <a:pt x="26948" y="6051"/>
                </a:lnTo>
                <a:lnTo>
                  <a:pt x="26910" y="6075"/>
                </a:lnTo>
                <a:lnTo>
                  <a:pt x="26871" y="6098"/>
                </a:lnTo>
                <a:lnTo>
                  <a:pt x="26833" y="6123"/>
                </a:lnTo>
                <a:lnTo>
                  <a:pt x="26795" y="6148"/>
                </a:lnTo>
                <a:lnTo>
                  <a:pt x="26758" y="6173"/>
                </a:lnTo>
                <a:lnTo>
                  <a:pt x="26721" y="6199"/>
                </a:lnTo>
                <a:lnTo>
                  <a:pt x="26684" y="6226"/>
                </a:lnTo>
                <a:lnTo>
                  <a:pt x="26648" y="6253"/>
                </a:lnTo>
                <a:lnTo>
                  <a:pt x="26612" y="6281"/>
                </a:lnTo>
                <a:lnTo>
                  <a:pt x="26577" y="6309"/>
                </a:lnTo>
                <a:lnTo>
                  <a:pt x="26541" y="6338"/>
                </a:lnTo>
                <a:lnTo>
                  <a:pt x="26507" y="6368"/>
                </a:lnTo>
                <a:lnTo>
                  <a:pt x="26473" y="6398"/>
                </a:lnTo>
                <a:lnTo>
                  <a:pt x="26438" y="6430"/>
                </a:lnTo>
                <a:lnTo>
                  <a:pt x="26405" y="6462"/>
                </a:lnTo>
                <a:lnTo>
                  <a:pt x="26372" y="6494"/>
                </a:lnTo>
                <a:lnTo>
                  <a:pt x="26339" y="6526"/>
                </a:lnTo>
                <a:lnTo>
                  <a:pt x="26307" y="6560"/>
                </a:lnTo>
                <a:lnTo>
                  <a:pt x="26275" y="6594"/>
                </a:lnTo>
                <a:lnTo>
                  <a:pt x="26232" y="6643"/>
                </a:lnTo>
                <a:lnTo>
                  <a:pt x="26191" y="6694"/>
                </a:lnTo>
                <a:lnTo>
                  <a:pt x="26152" y="6744"/>
                </a:lnTo>
                <a:lnTo>
                  <a:pt x="26113" y="6796"/>
                </a:lnTo>
                <a:lnTo>
                  <a:pt x="26076" y="6848"/>
                </a:lnTo>
                <a:lnTo>
                  <a:pt x="26041" y="6901"/>
                </a:lnTo>
                <a:lnTo>
                  <a:pt x="26006" y="6954"/>
                </a:lnTo>
                <a:lnTo>
                  <a:pt x="25973" y="7008"/>
                </a:lnTo>
                <a:lnTo>
                  <a:pt x="25942" y="7063"/>
                </a:lnTo>
                <a:lnTo>
                  <a:pt x="25911" y="7119"/>
                </a:lnTo>
                <a:lnTo>
                  <a:pt x="25882" y="7174"/>
                </a:lnTo>
                <a:lnTo>
                  <a:pt x="25855" y="7231"/>
                </a:lnTo>
                <a:lnTo>
                  <a:pt x="25829" y="7287"/>
                </a:lnTo>
                <a:lnTo>
                  <a:pt x="25804" y="7344"/>
                </a:lnTo>
                <a:lnTo>
                  <a:pt x="25780" y="7403"/>
                </a:lnTo>
                <a:lnTo>
                  <a:pt x="25758" y="7461"/>
                </a:lnTo>
                <a:lnTo>
                  <a:pt x="25738" y="7519"/>
                </a:lnTo>
                <a:lnTo>
                  <a:pt x="25719" y="7578"/>
                </a:lnTo>
                <a:lnTo>
                  <a:pt x="25701" y="7637"/>
                </a:lnTo>
                <a:lnTo>
                  <a:pt x="25684" y="7697"/>
                </a:lnTo>
                <a:lnTo>
                  <a:pt x="25669" y="7757"/>
                </a:lnTo>
                <a:lnTo>
                  <a:pt x="25655" y="7817"/>
                </a:lnTo>
                <a:lnTo>
                  <a:pt x="25643" y="7877"/>
                </a:lnTo>
                <a:lnTo>
                  <a:pt x="25631" y="7938"/>
                </a:lnTo>
                <a:lnTo>
                  <a:pt x="25622" y="7998"/>
                </a:lnTo>
                <a:lnTo>
                  <a:pt x="25614" y="8058"/>
                </a:lnTo>
                <a:lnTo>
                  <a:pt x="25606" y="8120"/>
                </a:lnTo>
                <a:lnTo>
                  <a:pt x="25601" y="8180"/>
                </a:lnTo>
                <a:lnTo>
                  <a:pt x="25597" y="8242"/>
                </a:lnTo>
                <a:lnTo>
                  <a:pt x="25595" y="8303"/>
                </a:lnTo>
                <a:lnTo>
                  <a:pt x="25593" y="8363"/>
                </a:lnTo>
                <a:lnTo>
                  <a:pt x="25593" y="8425"/>
                </a:lnTo>
                <a:lnTo>
                  <a:pt x="25595" y="8486"/>
                </a:lnTo>
                <a:lnTo>
                  <a:pt x="25597" y="8547"/>
                </a:lnTo>
                <a:lnTo>
                  <a:pt x="25601" y="8608"/>
                </a:lnTo>
                <a:lnTo>
                  <a:pt x="25607" y="8668"/>
                </a:lnTo>
                <a:lnTo>
                  <a:pt x="25614" y="8729"/>
                </a:lnTo>
                <a:lnTo>
                  <a:pt x="25622" y="8789"/>
                </a:lnTo>
                <a:lnTo>
                  <a:pt x="25632" y="8849"/>
                </a:lnTo>
                <a:lnTo>
                  <a:pt x="25644" y="8910"/>
                </a:lnTo>
                <a:lnTo>
                  <a:pt x="25656" y="8969"/>
                </a:lnTo>
                <a:lnTo>
                  <a:pt x="25670" y="9028"/>
                </a:lnTo>
                <a:lnTo>
                  <a:pt x="25686" y="9088"/>
                </a:lnTo>
                <a:lnTo>
                  <a:pt x="25702" y="9146"/>
                </a:lnTo>
                <a:lnTo>
                  <a:pt x="25721" y="9204"/>
                </a:lnTo>
                <a:lnTo>
                  <a:pt x="25740" y="9263"/>
                </a:lnTo>
                <a:lnTo>
                  <a:pt x="25762" y="9320"/>
                </a:lnTo>
                <a:lnTo>
                  <a:pt x="25783" y="9377"/>
                </a:lnTo>
                <a:lnTo>
                  <a:pt x="25807" y="9434"/>
                </a:lnTo>
                <a:lnTo>
                  <a:pt x="25832" y="9490"/>
                </a:lnTo>
                <a:lnTo>
                  <a:pt x="25859" y="9546"/>
                </a:lnTo>
                <a:lnTo>
                  <a:pt x="25888" y="9601"/>
                </a:lnTo>
                <a:lnTo>
                  <a:pt x="25917" y="9655"/>
                </a:lnTo>
                <a:lnTo>
                  <a:pt x="25948" y="9709"/>
                </a:lnTo>
                <a:lnTo>
                  <a:pt x="25980" y="9762"/>
                </a:lnTo>
                <a:lnTo>
                  <a:pt x="26015" y="9815"/>
                </a:lnTo>
                <a:lnTo>
                  <a:pt x="26050" y="9867"/>
                </a:lnTo>
                <a:lnTo>
                  <a:pt x="26086" y="9918"/>
                </a:lnTo>
                <a:lnTo>
                  <a:pt x="26124" y="9969"/>
                </a:lnTo>
                <a:lnTo>
                  <a:pt x="26163" y="10018"/>
                </a:lnTo>
                <a:lnTo>
                  <a:pt x="26205" y="10067"/>
                </a:lnTo>
                <a:lnTo>
                  <a:pt x="26247" y="10116"/>
                </a:lnTo>
                <a:lnTo>
                  <a:pt x="26290" y="10163"/>
                </a:lnTo>
                <a:lnTo>
                  <a:pt x="26336" y="10210"/>
                </a:lnTo>
                <a:lnTo>
                  <a:pt x="26383" y="10254"/>
                </a:lnTo>
                <a:lnTo>
                  <a:pt x="26430" y="10298"/>
                </a:lnTo>
                <a:lnTo>
                  <a:pt x="26479" y="10340"/>
                </a:lnTo>
                <a:lnTo>
                  <a:pt x="26528" y="10380"/>
                </a:lnTo>
                <a:lnTo>
                  <a:pt x="26579" y="10419"/>
                </a:lnTo>
                <a:lnTo>
                  <a:pt x="26630" y="10456"/>
                </a:lnTo>
                <a:lnTo>
                  <a:pt x="26682" y="10492"/>
                </a:lnTo>
                <a:lnTo>
                  <a:pt x="26735" y="10525"/>
                </a:lnTo>
                <a:lnTo>
                  <a:pt x="26788" y="10557"/>
                </a:lnTo>
                <a:lnTo>
                  <a:pt x="26843" y="10588"/>
                </a:lnTo>
                <a:lnTo>
                  <a:pt x="26897" y="10618"/>
                </a:lnTo>
                <a:lnTo>
                  <a:pt x="26954" y="10645"/>
                </a:lnTo>
                <a:lnTo>
                  <a:pt x="27010" y="10671"/>
                </a:lnTo>
                <a:lnTo>
                  <a:pt x="27067" y="10695"/>
                </a:lnTo>
                <a:lnTo>
                  <a:pt x="27124" y="10718"/>
                </a:lnTo>
                <a:lnTo>
                  <a:pt x="27182" y="10738"/>
                </a:lnTo>
                <a:lnTo>
                  <a:pt x="27240" y="10758"/>
                </a:lnTo>
                <a:lnTo>
                  <a:pt x="27298" y="10776"/>
                </a:lnTo>
                <a:lnTo>
                  <a:pt x="27357" y="10792"/>
                </a:lnTo>
                <a:lnTo>
                  <a:pt x="27417" y="10807"/>
                </a:lnTo>
                <a:lnTo>
                  <a:pt x="27476" y="10821"/>
                </a:lnTo>
                <a:lnTo>
                  <a:pt x="27535" y="10832"/>
                </a:lnTo>
                <a:lnTo>
                  <a:pt x="27596" y="10841"/>
                </a:lnTo>
                <a:lnTo>
                  <a:pt x="27655" y="10850"/>
                </a:lnTo>
                <a:lnTo>
                  <a:pt x="27716" y="10857"/>
                </a:lnTo>
                <a:lnTo>
                  <a:pt x="27776" y="10862"/>
                </a:lnTo>
                <a:lnTo>
                  <a:pt x="27836" y="10865"/>
                </a:lnTo>
                <a:lnTo>
                  <a:pt x="27897" y="10867"/>
                </a:lnTo>
                <a:lnTo>
                  <a:pt x="27956" y="10868"/>
                </a:lnTo>
                <a:lnTo>
                  <a:pt x="28016" y="10867"/>
                </a:lnTo>
                <a:lnTo>
                  <a:pt x="28077" y="10864"/>
                </a:lnTo>
                <a:lnTo>
                  <a:pt x="28136" y="10860"/>
                </a:lnTo>
                <a:lnTo>
                  <a:pt x="28195" y="10854"/>
                </a:lnTo>
                <a:lnTo>
                  <a:pt x="28255" y="10847"/>
                </a:lnTo>
                <a:lnTo>
                  <a:pt x="28314" y="10838"/>
                </a:lnTo>
                <a:lnTo>
                  <a:pt x="28372" y="10828"/>
                </a:lnTo>
                <a:lnTo>
                  <a:pt x="28431" y="10815"/>
                </a:lnTo>
                <a:lnTo>
                  <a:pt x="28488" y="10802"/>
                </a:lnTo>
                <a:lnTo>
                  <a:pt x="28545" y="10786"/>
                </a:lnTo>
                <a:lnTo>
                  <a:pt x="28603" y="10770"/>
                </a:lnTo>
                <a:lnTo>
                  <a:pt x="28659" y="10752"/>
                </a:lnTo>
                <a:lnTo>
                  <a:pt x="28714" y="10732"/>
                </a:lnTo>
                <a:lnTo>
                  <a:pt x="28769" y="10710"/>
                </a:lnTo>
                <a:lnTo>
                  <a:pt x="28823" y="10687"/>
                </a:lnTo>
                <a:lnTo>
                  <a:pt x="28877" y="10662"/>
                </a:lnTo>
                <a:lnTo>
                  <a:pt x="28930" y="10636"/>
                </a:lnTo>
                <a:lnTo>
                  <a:pt x="28983" y="10609"/>
                </a:lnTo>
                <a:lnTo>
                  <a:pt x="29034" y="10580"/>
                </a:lnTo>
                <a:lnTo>
                  <a:pt x="29083" y="10549"/>
                </a:lnTo>
                <a:lnTo>
                  <a:pt x="29133" y="10517"/>
                </a:lnTo>
                <a:lnTo>
                  <a:pt x="29181" y="10482"/>
                </a:lnTo>
                <a:lnTo>
                  <a:pt x="29229" y="10447"/>
                </a:lnTo>
                <a:lnTo>
                  <a:pt x="29276" y="10411"/>
                </a:lnTo>
                <a:lnTo>
                  <a:pt x="29321" y="10372"/>
                </a:lnTo>
                <a:lnTo>
                  <a:pt x="29366" y="10332"/>
                </a:lnTo>
                <a:lnTo>
                  <a:pt x="29408" y="10291"/>
                </a:lnTo>
                <a:lnTo>
                  <a:pt x="29450" y="10247"/>
                </a:lnTo>
                <a:lnTo>
                  <a:pt x="29491" y="10202"/>
                </a:lnTo>
                <a:lnTo>
                  <a:pt x="29530" y="10157"/>
                </a:lnTo>
                <a:lnTo>
                  <a:pt x="29569" y="10109"/>
                </a:lnTo>
                <a:lnTo>
                  <a:pt x="29605" y="10060"/>
                </a:lnTo>
                <a:lnTo>
                  <a:pt x="29640" y="10009"/>
                </a:lnTo>
                <a:lnTo>
                  <a:pt x="29674" y="9957"/>
                </a:lnTo>
                <a:lnTo>
                  <a:pt x="29707" y="9903"/>
                </a:lnTo>
                <a:lnTo>
                  <a:pt x="29727" y="9868"/>
                </a:lnTo>
                <a:lnTo>
                  <a:pt x="29746" y="9833"/>
                </a:lnTo>
                <a:lnTo>
                  <a:pt x="29764" y="9798"/>
                </a:lnTo>
                <a:lnTo>
                  <a:pt x="29783" y="9761"/>
                </a:lnTo>
                <a:lnTo>
                  <a:pt x="29800" y="9726"/>
                </a:lnTo>
                <a:lnTo>
                  <a:pt x="29817" y="9688"/>
                </a:lnTo>
                <a:lnTo>
                  <a:pt x="29833" y="9652"/>
                </a:lnTo>
                <a:lnTo>
                  <a:pt x="29850" y="9614"/>
                </a:lnTo>
                <a:lnTo>
                  <a:pt x="29864" y="9577"/>
                </a:lnTo>
                <a:lnTo>
                  <a:pt x="29879" y="9538"/>
                </a:lnTo>
                <a:lnTo>
                  <a:pt x="29893" y="9501"/>
                </a:lnTo>
                <a:lnTo>
                  <a:pt x="29906" y="9462"/>
                </a:lnTo>
                <a:lnTo>
                  <a:pt x="29918" y="9424"/>
                </a:lnTo>
                <a:lnTo>
                  <a:pt x="29931" y="9384"/>
                </a:lnTo>
                <a:lnTo>
                  <a:pt x="29942" y="9346"/>
                </a:lnTo>
                <a:lnTo>
                  <a:pt x="29953" y="9306"/>
                </a:lnTo>
                <a:lnTo>
                  <a:pt x="29962" y="9267"/>
                </a:lnTo>
                <a:lnTo>
                  <a:pt x="29971" y="9227"/>
                </a:lnTo>
                <a:lnTo>
                  <a:pt x="29980" y="9188"/>
                </a:lnTo>
                <a:lnTo>
                  <a:pt x="29988" y="9147"/>
                </a:lnTo>
                <a:lnTo>
                  <a:pt x="29994" y="9108"/>
                </a:lnTo>
                <a:lnTo>
                  <a:pt x="30001" y="9068"/>
                </a:lnTo>
                <a:lnTo>
                  <a:pt x="30006" y="9027"/>
                </a:lnTo>
                <a:lnTo>
                  <a:pt x="30011" y="8988"/>
                </a:lnTo>
                <a:lnTo>
                  <a:pt x="30015" y="8947"/>
                </a:lnTo>
                <a:lnTo>
                  <a:pt x="30018" y="8908"/>
                </a:lnTo>
                <a:lnTo>
                  <a:pt x="30020" y="8867"/>
                </a:lnTo>
                <a:lnTo>
                  <a:pt x="30021" y="8827"/>
                </a:lnTo>
                <a:lnTo>
                  <a:pt x="30023" y="8787"/>
                </a:lnTo>
                <a:lnTo>
                  <a:pt x="30023" y="8747"/>
                </a:lnTo>
                <a:lnTo>
                  <a:pt x="30021" y="8707"/>
                </a:lnTo>
                <a:lnTo>
                  <a:pt x="30019" y="8667"/>
                </a:lnTo>
                <a:lnTo>
                  <a:pt x="30017" y="8628"/>
                </a:lnTo>
                <a:lnTo>
                  <a:pt x="30013" y="8588"/>
                </a:lnTo>
                <a:lnTo>
                  <a:pt x="30009" y="8549"/>
                </a:lnTo>
                <a:lnTo>
                  <a:pt x="30004" y="8509"/>
                </a:lnTo>
                <a:lnTo>
                  <a:pt x="29998" y="8471"/>
                </a:lnTo>
                <a:lnTo>
                  <a:pt x="29990" y="8432"/>
                </a:lnTo>
                <a:lnTo>
                  <a:pt x="29982" y="8394"/>
                </a:lnTo>
                <a:lnTo>
                  <a:pt x="29974" y="8355"/>
                </a:lnTo>
                <a:lnTo>
                  <a:pt x="29963" y="8317"/>
                </a:lnTo>
                <a:lnTo>
                  <a:pt x="29953" y="8279"/>
                </a:lnTo>
                <a:lnTo>
                  <a:pt x="29941" y="8242"/>
                </a:lnTo>
                <a:lnTo>
                  <a:pt x="29928" y="8204"/>
                </a:lnTo>
                <a:lnTo>
                  <a:pt x="29914" y="8168"/>
                </a:lnTo>
                <a:lnTo>
                  <a:pt x="29900" y="8130"/>
                </a:lnTo>
                <a:lnTo>
                  <a:pt x="29884" y="8095"/>
                </a:lnTo>
                <a:lnTo>
                  <a:pt x="29867" y="8058"/>
                </a:lnTo>
                <a:lnTo>
                  <a:pt x="29850" y="8023"/>
                </a:lnTo>
                <a:lnTo>
                  <a:pt x="29831" y="7989"/>
                </a:lnTo>
                <a:lnTo>
                  <a:pt x="29811" y="7954"/>
                </a:lnTo>
                <a:lnTo>
                  <a:pt x="29790" y="7920"/>
                </a:lnTo>
                <a:lnTo>
                  <a:pt x="29767" y="7887"/>
                </a:lnTo>
                <a:lnTo>
                  <a:pt x="29745" y="7853"/>
                </a:lnTo>
                <a:lnTo>
                  <a:pt x="29721" y="7821"/>
                </a:lnTo>
                <a:lnTo>
                  <a:pt x="29696" y="7789"/>
                </a:lnTo>
                <a:lnTo>
                  <a:pt x="29670" y="7758"/>
                </a:lnTo>
                <a:lnTo>
                  <a:pt x="29643" y="7726"/>
                </a:lnTo>
                <a:lnTo>
                  <a:pt x="29613" y="7696"/>
                </a:lnTo>
                <a:lnTo>
                  <a:pt x="29584" y="7666"/>
                </a:lnTo>
                <a:lnTo>
                  <a:pt x="29553" y="7637"/>
                </a:lnTo>
                <a:lnTo>
                  <a:pt x="29522" y="7609"/>
                </a:lnTo>
                <a:lnTo>
                  <a:pt x="29488" y="7581"/>
                </a:lnTo>
                <a:lnTo>
                  <a:pt x="29454" y="7554"/>
                </a:lnTo>
                <a:lnTo>
                  <a:pt x="29417" y="7517"/>
                </a:lnTo>
                <a:lnTo>
                  <a:pt x="29384" y="7487"/>
                </a:lnTo>
                <a:lnTo>
                  <a:pt x="29355" y="7461"/>
                </a:lnTo>
                <a:lnTo>
                  <a:pt x="29331" y="7439"/>
                </a:lnTo>
                <a:lnTo>
                  <a:pt x="29297" y="7412"/>
                </a:lnTo>
                <a:lnTo>
                  <a:pt x="29285" y="7403"/>
                </a:lnTo>
                <a:close/>
              </a:path>
            </a:pathLst>
          </a:custGeom>
          <a:solidFill>
            <a:srgbClr val="47BAB8"/>
          </a:solidFill>
          <a:ln w="38100">
            <a:solidFill>
              <a:schemeClr val="bg1"/>
            </a:solidFill>
          </a:ln>
          <a:effectLst>
            <a:outerShdw blurRad="57150" dist="19050" dir="5400000" algn="ctr" rotWithShape="0">
              <a:srgbClr val="000000">
                <a:alpha val="63000"/>
              </a:srgbClr>
            </a:outerShdw>
          </a:effectLst>
        </p:spPr>
        <p:txBody>
          <a:bodyPr rIns="25200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cs typeface="+mn-ea"/>
                <a:sym typeface="+mn-lt"/>
              </a:rPr>
              <a:t>关键文本</a:t>
            </a:r>
          </a:p>
        </p:txBody>
      </p:sp>
      <p:sp>
        <p:nvSpPr>
          <p:cNvPr id="6" name="MH_Text_1">
            <a:extLst>
              <a:ext uri="{FF2B5EF4-FFF2-40B4-BE49-F238E27FC236}">
                <a16:creationId xmlns:a16="http://schemas.microsoft.com/office/drawing/2014/main" id="{F6CC5EBA-287E-4FF5-84C9-DDC84437E6B8}"/>
              </a:ext>
            </a:extLst>
          </p:cNvPr>
          <p:cNvSpPr txBox="1">
            <a:spLocks noChangeArrowheads="1"/>
          </p:cNvSpPr>
          <p:nvPr>
            <p:custDataLst>
              <p:tags r:id="rId2"/>
            </p:custDataLst>
          </p:nvPr>
        </p:nvSpPr>
        <p:spPr bwMode="auto">
          <a:xfrm>
            <a:off x="1726409" y="2857364"/>
            <a:ext cx="2455206"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1219170">
              <a:lnSpc>
                <a:spcPct val="130000"/>
              </a:lnSpc>
            </a:pPr>
            <a:r>
              <a:rPr lang="zh-CN" altLang="en-US" sz="1600" kern="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7" name="MH_SubTitle_2">
            <a:extLst>
              <a:ext uri="{FF2B5EF4-FFF2-40B4-BE49-F238E27FC236}">
                <a16:creationId xmlns:a16="http://schemas.microsoft.com/office/drawing/2014/main" id="{6113630F-627C-4339-B1D1-DC0EB712FAED}"/>
              </a:ext>
            </a:extLst>
          </p:cNvPr>
          <p:cNvSpPr>
            <a:spLocks/>
          </p:cNvSpPr>
          <p:nvPr>
            <p:custDataLst>
              <p:tags r:id="rId3"/>
            </p:custDataLst>
          </p:nvPr>
        </p:nvSpPr>
        <p:spPr bwMode="auto">
          <a:xfrm>
            <a:off x="4921310" y="1936662"/>
            <a:ext cx="2455206" cy="920702"/>
          </a:xfrm>
          <a:custGeom>
            <a:avLst/>
            <a:gdLst>
              <a:gd name="T0" fmla="*/ 2147483646 w 30720"/>
              <a:gd name="T1" fmla="*/ 2147483646 h 11496"/>
              <a:gd name="T2" fmla="*/ 2147483646 w 30720"/>
              <a:gd name="T3" fmla="*/ 2147483646 h 11496"/>
              <a:gd name="T4" fmla="*/ 2147483646 w 30720"/>
              <a:gd name="T5" fmla="*/ 2147483646 h 11496"/>
              <a:gd name="T6" fmla="*/ 2147483646 w 30720"/>
              <a:gd name="T7" fmla="*/ 2147483646 h 11496"/>
              <a:gd name="T8" fmla="*/ 2147483646 w 30720"/>
              <a:gd name="T9" fmla="*/ 2147483646 h 11496"/>
              <a:gd name="T10" fmla="*/ 2147483646 w 30720"/>
              <a:gd name="T11" fmla="*/ 2147483646 h 11496"/>
              <a:gd name="T12" fmla="*/ 2147483646 w 30720"/>
              <a:gd name="T13" fmla="*/ 2147483646 h 11496"/>
              <a:gd name="T14" fmla="*/ 2147483646 w 30720"/>
              <a:gd name="T15" fmla="*/ 2147483646 h 11496"/>
              <a:gd name="T16" fmla="*/ 2147483646 w 30720"/>
              <a:gd name="T17" fmla="*/ 2147483646 h 11496"/>
              <a:gd name="T18" fmla="*/ 2147483646 w 30720"/>
              <a:gd name="T19" fmla="*/ 2147483646 h 11496"/>
              <a:gd name="T20" fmla="*/ 2147483646 w 30720"/>
              <a:gd name="T21" fmla="*/ 2147483646 h 11496"/>
              <a:gd name="T22" fmla="*/ 2147483646 w 30720"/>
              <a:gd name="T23" fmla="*/ 2147483646 h 11496"/>
              <a:gd name="T24" fmla="*/ 2147483646 w 30720"/>
              <a:gd name="T25" fmla="*/ 2147483646 h 11496"/>
              <a:gd name="T26" fmla="*/ 2147483646 w 30720"/>
              <a:gd name="T27" fmla="*/ 2147483646 h 11496"/>
              <a:gd name="T28" fmla="*/ 2147483646 w 30720"/>
              <a:gd name="T29" fmla="*/ 2147483646 h 11496"/>
              <a:gd name="T30" fmla="*/ 2147483646 w 30720"/>
              <a:gd name="T31" fmla="*/ 2147483646 h 11496"/>
              <a:gd name="T32" fmla="*/ 2147483646 w 30720"/>
              <a:gd name="T33" fmla="*/ 2147483646 h 11496"/>
              <a:gd name="T34" fmla="*/ 2147483646 w 30720"/>
              <a:gd name="T35" fmla="*/ 2147483646 h 11496"/>
              <a:gd name="T36" fmla="*/ 2147483646 w 30720"/>
              <a:gd name="T37" fmla="*/ 2147483646 h 11496"/>
              <a:gd name="T38" fmla="*/ 2147483646 w 30720"/>
              <a:gd name="T39" fmla="*/ 2147483646 h 11496"/>
              <a:gd name="T40" fmla="*/ 2147483646 w 30720"/>
              <a:gd name="T41" fmla="*/ 2147483646 h 11496"/>
              <a:gd name="T42" fmla="*/ 2147483646 w 30720"/>
              <a:gd name="T43" fmla="*/ 2147483646 h 11496"/>
              <a:gd name="T44" fmla="*/ 2147483646 w 30720"/>
              <a:gd name="T45" fmla="*/ 2147483646 h 11496"/>
              <a:gd name="T46" fmla="*/ 2147483646 w 30720"/>
              <a:gd name="T47" fmla="*/ 2147483646 h 11496"/>
              <a:gd name="T48" fmla="*/ 2147483646 w 30720"/>
              <a:gd name="T49" fmla="*/ 2147483646 h 11496"/>
              <a:gd name="T50" fmla="*/ 2147483646 w 30720"/>
              <a:gd name="T51" fmla="*/ 2147483646 h 11496"/>
              <a:gd name="T52" fmla="*/ 2147483646 w 30720"/>
              <a:gd name="T53" fmla="*/ 2147483646 h 11496"/>
              <a:gd name="T54" fmla="*/ 2147483646 w 30720"/>
              <a:gd name="T55" fmla="*/ 2147483646 h 11496"/>
              <a:gd name="T56" fmla="*/ 2147483646 w 30720"/>
              <a:gd name="T57" fmla="*/ 2147483646 h 11496"/>
              <a:gd name="T58" fmla="*/ 2147483646 w 30720"/>
              <a:gd name="T59" fmla="*/ 2147483646 h 11496"/>
              <a:gd name="T60" fmla="*/ 2147483646 w 30720"/>
              <a:gd name="T61" fmla="*/ 2147483646 h 11496"/>
              <a:gd name="T62" fmla="*/ 2147483646 w 30720"/>
              <a:gd name="T63" fmla="*/ 2147483646 h 11496"/>
              <a:gd name="T64" fmla="*/ 2147483646 w 30720"/>
              <a:gd name="T65" fmla="*/ 2147483646 h 11496"/>
              <a:gd name="T66" fmla="*/ 2147483646 w 30720"/>
              <a:gd name="T67" fmla="*/ 2147483646 h 11496"/>
              <a:gd name="T68" fmla="*/ 2147483646 w 30720"/>
              <a:gd name="T69" fmla="*/ 2147483646 h 11496"/>
              <a:gd name="T70" fmla="*/ 2147483646 w 30720"/>
              <a:gd name="T71" fmla="*/ 2147483646 h 11496"/>
              <a:gd name="T72" fmla="*/ 2147483646 w 30720"/>
              <a:gd name="T73" fmla="*/ 2147483646 h 11496"/>
              <a:gd name="T74" fmla="*/ 2147483646 w 30720"/>
              <a:gd name="T75" fmla="*/ 2147483646 h 11496"/>
              <a:gd name="T76" fmla="*/ 2147483646 w 30720"/>
              <a:gd name="T77" fmla="*/ 2147483646 h 11496"/>
              <a:gd name="T78" fmla="*/ 2147483646 w 30720"/>
              <a:gd name="T79" fmla="*/ 2147483646 h 11496"/>
              <a:gd name="T80" fmla="*/ 2147483646 w 30720"/>
              <a:gd name="T81" fmla="*/ 2147483646 h 11496"/>
              <a:gd name="T82" fmla="*/ 2147483646 w 30720"/>
              <a:gd name="T83" fmla="*/ 2147483646 h 11496"/>
              <a:gd name="T84" fmla="*/ 2147483646 w 30720"/>
              <a:gd name="T85" fmla="*/ 2147483646 h 11496"/>
              <a:gd name="T86" fmla="*/ 2147483646 w 30720"/>
              <a:gd name="T87" fmla="*/ 2147483646 h 11496"/>
              <a:gd name="T88" fmla="*/ 2147483646 w 30720"/>
              <a:gd name="T89" fmla="*/ 2147483646 h 11496"/>
              <a:gd name="T90" fmla="*/ 2147483646 w 30720"/>
              <a:gd name="T91" fmla="*/ 2147483646 h 11496"/>
              <a:gd name="T92" fmla="*/ 2147483646 w 30720"/>
              <a:gd name="T93" fmla="*/ 2147483646 h 11496"/>
              <a:gd name="T94" fmla="*/ 2147483646 w 30720"/>
              <a:gd name="T95" fmla="*/ 2147483646 h 11496"/>
              <a:gd name="T96" fmla="*/ 2147483646 w 30720"/>
              <a:gd name="T97" fmla="*/ 2147483646 h 11496"/>
              <a:gd name="T98" fmla="*/ 2147483646 w 30720"/>
              <a:gd name="T99" fmla="*/ 2147483646 h 11496"/>
              <a:gd name="T100" fmla="*/ 2147483646 w 30720"/>
              <a:gd name="T101" fmla="*/ 2147483646 h 11496"/>
              <a:gd name="T102" fmla="*/ 2147483646 w 30720"/>
              <a:gd name="T103" fmla="*/ 2147483646 h 11496"/>
              <a:gd name="T104" fmla="*/ 2147483646 w 30720"/>
              <a:gd name="T105" fmla="*/ 2147483646 h 11496"/>
              <a:gd name="T106" fmla="*/ 2147483646 w 30720"/>
              <a:gd name="T107" fmla="*/ 2147483646 h 11496"/>
              <a:gd name="T108" fmla="*/ 2147483646 w 30720"/>
              <a:gd name="T109" fmla="*/ 2147483646 h 11496"/>
              <a:gd name="T110" fmla="*/ 2147483646 w 30720"/>
              <a:gd name="T111" fmla="*/ 2147483646 h 11496"/>
              <a:gd name="T112" fmla="*/ 2147483646 w 30720"/>
              <a:gd name="T113" fmla="*/ 2147483646 h 11496"/>
              <a:gd name="T114" fmla="*/ 2147483646 w 30720"/>
              <a:gd name="T115" fmla="*/ 2147483646 h 11496"/>
              <a:gd name="T116" fmla="*/ 2147483646 w 30720"/>
              <a:gd name="T117" fmla="*/ 2147483646 h 11496"/>
              <a:gd name="T118" fmla="*/ 2147483646 w 30720"/>
              <a:gd name="T119" fmla="*/ 2147483646 h 11496"/>
              <a:gd name="T120" fmla="*/ 2147483646 w 30720"/>
              <a:gd name="T121" fmla="*/ 2147483646 h 11496"/>
              <a:gd name="T122" fmla="*/ 2147483646 w 30720"/>
              <a:gd name="T123" fmla="*/ 2147483646 h 11496"/>
              <a:gd name="T124" fmla="*/ 2147483646 w 30720"/>
              <a:gd name="T125" fmla="*/ 2147483646 h 11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720" h="11496">
                <a:moveTo>
                  <a:pt x="29285" y="7403"/>
                </a:moveTo>
                <a:lnTo>
                  <a:pt x="29285" y="7403"/>
                </a:lnTo>
                <a:lnTo>
                  <a:pt x="29232" y="7379"/>
                </a:lnTo>
                <a:lnTo>
                  <a:pt x="29180" y="7357"/>
                </a:lnTo>
                <a:lnTo>
                  <a:pt x="29127" y="7336"/>
                </a:lnTo>
                <a:lnTo>
                  <a:pt x="29073" y="7316"/>
                </a:lnTo>
                <a:lnTo>
                  <a:pt x="29020" y="7298"/>
                </a:lnTo>
                <a:lnTo>
                  <a:pt x="28966" y="7280"/>
                </a:lnTo>
                <a:lnTo>
                  <a:pt x="28913" y="7264"/>
                </a:lnTo>
                <a:lnTo>
                  <a:pt x="28859" y="7251"/>
                </a:lnTo>
                <a:lnTo>
                  <a:pt x="28804" y="7237"/>
                </a:lnTo>
                <a:lnTo>
                  <a:pt x="28750" y="7226"/>
                </a:lnTo>
                <a:lnTo>
                  <a:pt x="28697" y="7216"/>
                </a:lnTo>
                <a:lnTo>
                  <a:pt x="28643" y="7208"/>
                </a:lnTo>
                <a:lnTo>
                  <a:pt x="28589" y="7202"/>
                </a:lnTo>
                <a:lnTo>
                  <a:pt x="28535" y="7198"/>
                </a:lnTo>
                <a:lnTo>
                  <a:pt x="28482" y="7195"/>
                </a:lnTo>
                <a:lnTo>
                  <a:pt x="28429" y="7194"/>
                </a:lnTo>
                <a:lnTo>
                  <a:pt x="28376" y="7194"/>
                </a:lnTo>
                <a:lnTo>
                  <a:pt x="28322" y="7197"/>
                </a:lnTo>
                <a:lnTo>
                  <a:pt x="28269" y="7201"/>
                </a:lnTo>
                <a:lnTo>
                  <a:pt x="28217" y="7207"/>
                </a:lnTo>
                <a:lnTo>
                  <a:pt x="28165" y="7215"/>
                </a:lnTo>
                <a:lnTo>
                  <a:pt x="28113" y="7226"/>
                </a:lnTo>
                <a:lnTo>
                  <a:pt x="28062" y="7238"/>
                </a:lnTo>
                <a:lnTo>
                  <a:pt x="28011" y="7253"/>
                </a:lnTo>
                <a:lnTo>
                  <a:pt x="27960" y="7270"/>
                </a:lnTo>
                <a:lnTo>
                  <a:pt x="27910" y="7289"/>
                </a:lnTo>
                <a:lnTo>
                  <a:pt x="27861" y="7310"/>
                </a:lnTo>
                <a:lnTo>
                  <a:pt x="27812" y="7334"/>
                </a:lnTo>
                <a:lnTo>
                  <a:pt x="27763" y="7360"/>
                </a:lnTo>
                <a:lnTo>
                  <a:pt x="27717" y="7388"/>
                </a:lnTo>
                <a:lnTo>
                  <a:pt x="27670" y="7418"/>
                </a:lnTo>
                <a:lnTo>
                  <a:pt x="27623" y="7452"/>
                </a:lnTo>
                <a:lnTo>
                  <a:pt x="27600" y="7473"/>
                </a:lnTo>
                <a:lnTo>
                  <a:pt x="27578" y="7494"/>
                </a:lnTo>
                <a:lnTo>
                  <a:pt x="27556" y="7516"/>
                </a:lnTo>
                <a:lnTo>
                  <a:pt x="27535" y="7539"/>
                </a:lnTo>
                <a:lnTo>
                  <a:pt x="27515" y="7562"/>
                </a:lnTo>
                <a:lnTo>
                  <a:pt x="27495" y="7586"/>
                </a:lnTo>
                <a:lnTo>
                  <a:pt x="27476" y="7611"/>
                </a:lnTo>
                <a:lnTo>
                  <a:pt x="27457" y="7636"/>
                </a:lnTo>
                <a:lnTo>
                  <a:pt x="27440" y="7662"/>
                </a:lnTo>
                <a:lnTo>
                  <a:pt x="27422" y="7689"/>
                </a:lnTo>
                <a:lnTo>
                  <a:pt x="27405" y="7716"/>
                </a:lnTo>
                <a:lnTo>
                  <a:pt x="27390" y="7743"/>
                </a:lnTo>
                <a:lnTo>
                  <a:pt x="27374" y="7771"/>
                </a:lnTo>
                <a:lnTo>
                  <a:pt x="27360" y="7799"/>
                </a:lnTo>
                <a:lnTo>
                  <a:pt x="27345" y="7827"/>
                </a:lnTo>
                <a:lnTo>
                  <a:pt x="27332" y="7857"/>
                </a:lnTo>
                <a:lnTo>
                  <a:pt x="27319" y="7887"/>
                </a:lnTo>
                <a:lnTo>
                  <a:pt x="27307" y="7916"/>
                </a:lnTo>
                <a:lnTo>
                  <a:pt x="27296" y="7946"/>
                </a:lnTo>
                <a:lnTo>
                  <a:pt x="27286" y="7976"/>
                </a:lnTo>
                <a:lnTo>
                  <a:pt x="27276" y="8006"/>
                </a:lnTo>
                <a:lnTo>
                  <a:pt x="27268" y="8038"/>
                </a:lnTo>
                <a:lnTo>
                  <a:pt x="27260" y="8069"/>
                </a:lnTo>
                <a:lnTo>
                  <a:pt x="27252" y="8099"/>
                </a:lnTo>
                <a:lnTo>
                  <a:pt x="27246" y="8130"/>
                </a:lnTo>
                <a:lnTo>
                  <a:pt x="27241" y="8161"/>
                </a:lnTo>
                <a:lnTo>
                  <a:pt x="27236" y="8193"/>
                </a:lnTo>
                <a:lnTo>
                  <a:pt x="27231" y="8224"/>
                </a:lnTo>
                <a:lnTo>
                  <a:pt x="27228" y="8255"/>
                </a:lnTo>
                <a:lnTo>
                  <a:pt x="27226" y="8286"/>
                </a:lnTo>
                <a:lnTo>
                  <a:pt x="27225" y="8318"/>
                </a:lnTo>
                <a:lnTo>
                  <a:pt x="27224" y="8348"/>
                </a:lnTo>
                <a:lnTo>
                  <a:pt x="27225" y="8379"/>
                </a:lnTo>
                <a:lnTo>
                  <a:pt x="27226" y="8409"/>
                </a:lnTo>
                <a:lnTo>
                  <a:pt x="27228" y="8440"/>
                </a:lnTo>
                <a:lnTo>
                  <a:pt x="27231" y="8471"/>
                </a:lnTo>
                <a:lnTo>
                  <a:pt x="27236" y="8500"/>
                </a:lnTo>
                <a:lnTo>
                  <a:pt x="27241" y="8530"/>
                </a:lnTo>
                <a:lnTo>
                  <a:pt x="27247" y="8559"/>
                </a:lnTo>
                <a:lnTo>
                  <a:pt x="27254" y="8588"/>
                </a:lnTo>
                <a:lnTo>
                  <a:pt x="27263" y="8617"/>
                </a:lnTo>
                <a:lnTo>
                  <a:pt x="27271" y="8645"/>
                </a:lnTo>
                <a:lnTo>
                  <a:pt x="27281" y="8674"/>
                </a:lnTo>
                <a:lnTo>
                  <a:pt x="27293" y="8701"/>
                </a:lnTo>
                <a:lnTo>
                  <a:pt x="27304" y="8728"/>
                </a:lnTo>
                <a:lnTo>
                  <a:pt x="27318" y="8754"/>
                </a:lnTo>
                <a:lnTo>
                  <a:pt x="27331" y="8780"/>
                </a:lnTo>
                <a:lnTo>
                  <a:pt x="27347" y="8805"/>
                </a:lnTo>
                <a:lnTo>
                  <a:pt x="27364" y="8830"/>
                </a:lnTo>
                <a:lnTo>
                  <a:pt x="27381" y="8854"/>
                </a:lnTo>
                <a:lnTo>
                  <a:pt x="27399" y="8876"/>
                </a:lnTo>
                <a:lnTo>
                  <a:pt x="27419" y="8899"/>
                </a:lnTo>
                <a:lnTo>
                  <a:pt x="27440" y="8921"/>
                </a:lnTo>
                <a:lnTo>
                  <a:pt x="27462" y="8943"/>
                </a:lnTo>
                <a:lnTo>
                  <a:pt x="27484" y="8963"/>
                </a:lnTo>
                <a:lnTo>
                  <a:pt x="27509" y="8983"/>
                </a:lnTo>
                <a:lnTo>
                  <a:pt x="27534" y="9001"/>
                </a:lnTo>
                <a:lnTo>
                  <a:pt x="27560" y="9019"/>
                </a:lnTo>
                <a:lnTo>
                  <a:pt x="27589" y="9036"/>
                </a:lnTo>
                <a:lnTo>
                  <a:pt x="27618" y="9052"/>
                </a:lnTo>
                <a:lnTo>
                  <a:pt x="27648" y="9067"/>
                </a:lnTo>
                <a:lnTo>
                  <a:pt x="27679" y="9081"/>
                </a:lnTo>
                <a:lnTo>
                  <a:pt x="27711" y="9094"/>
                </a:lnTo>
                <a:lnTo>
                  <a:pt x="27746" y="9106"/>
                </a:lnTo>
                <a:lnTo>
                  <a:pt x="27734" y="9013"/>
                </a:lnTo>
                <a:lnTo>
                  <a:pt x="27730" y="8964"/>
                </a:lnTo>
                <a:lnTo>
                  <a:pt x="27727" y="8916"/>
                </a:lnTo>
                <a:lnTo>
                  <a:pt x="27724" y="8866"/>
                </a:lnTo>
                <a:lnTo>
                  <a:pt x="27722" y="8816"/>
                </a:lnTo>
                <a:lnTo>
                  <a:pt x="27721" y="8767"/>
                </a:lnTo>
                <a:lnTo>
                  <a:pt x="27721" y="8717"/>
                </a:lnTo>
                <a:lnTo>
                  <a:pt x="27722" y="8667"/>
                </a:lnTo>
                <a:lnTo>
                  <a:pt x="27725" y="8617"/>
                </a:lnTo>
                <a:lnTo>
                  <a:pt x="27729" y="8568"/>
                </a:lnTo>
                <a:lnTo>
                  <a:pt x="27734" y="8519"/>
                </a:lnTo>
                <a:lnTo>
                  <a:pt x="27743" y="8472"/>
                </a:lnTo>
                <a:lnTo>
                  <a:pt x="27752" y="8425"/>
                </a:lnTo>
                <a:lnTo>
                  <a:pt x="27763" y="8378"/>
                </a:lnTo>
                <a:lnTo>
                  <a:pt x="27776" y="8333"/>
                </a:lnTo>
                <a:lnTo>
                  <a:pt x="27783" y="8311"/>
                </a:lnTo>
                <a:lnTo>
                  <a:pt x="27792" y="8289"/>
                </a:lnTo>
                <a:lnTo>
                  <a:pt x="27800" y="8268"/>
                </a:lnTo>
                <a:lnTo>
                  <a:pt x="27809" y="8247"/>
                </a:lnTo>
                <a:lnTo>
                  <a:pt x="27820" y="8226"/>
                </a:lnTo>
                <a:lnTo>
                  <a:pt x="27829" y="8206"/>
                </a:lnTo>
                <a:lnTo>
                  <a:pt x="27840" y="8185"/>
                </a:lnTo>
                <a:lnTo>
                  <a:pt x="27852" y="8167"/>
                </a:lnTo>
                <a:lnTo>
                  <a:pt x="27864" y="8148"/>
                </a:lnTo>
                <a:lnTo>
                  <a:pt x="27877" y="8129"/>
                </a:lnTo>
                <a:lnTo>
                  <a:pt x="27890" y="8112"/>
                </a:lnTo>
                <a:lnTo>
                  <a:pt x="27905" y="8094"/>
                </a:lnTo>
                <a:lnTo>
                  <a:pt x="27921" y="8077"/>
                </a:lnTo>
                <a:lnTo>
                  <a:pt x="27936" y="8061"/>
                </a:lnTo>
                <a:lnTo>
                  <a:pt x="27953" y="8045"/>
                </a:lnTo>
                <a:lnTo>
                  <a:pt x="27970" y="8029"/>
                </a:lnTo>
                <a:lnTo>
                  <a:pt x="27987" y="8015"/>
                </a:lnTo>
                <a:lnTo>
                  <a:pt x="28006" y="8001"/>
                </a:lnTo>
                <a:lnTo>
                  <a:pt x="28026" y="7988"/>
                </a:lnTo>
                <a:lnTo>
                  <a:pt x="28047" y="7975"/>
                </a:lnTo>
                <a:lnTo>
                  <a:pt x="28067" y="7963"/>
                </a:lnTo>
                <a:lnTo>
                  <a:pt x="28089" y="7951"/>
                </a:lnTo>
                <a:lnTo>
                  <a:pt x="28112" y="7941"/>
                </a:lnTo>
                <a:lnTo>
                  <a:pt x="28136" y="7931"/>
                </a:lnTo>
                <a:lnTo>
                  <a:pt x="28160" y="7922"/>
                </a:lnTo>
                <a:lnTo>
                  <a:pt x="28186" y="7914"/>
                </a:lnTo>
                <a:lnTo>
                  <a:pt x="28212" y="7906"/>
                </a:lnTo>
                <a:lnTo>
                  <a:pt x="28240" y="7899"/>
                </a:lnTo>
                <a:lnTo>
                  <a:pt x="28268" y="7893"/>
                </a:lnTo>
                <a:lnTo>
                  <a:pt x="28298" y="7889"/>
                </a:lnTo>
                <a:lnTo>
                  <a:pt x="28328" y="7885"/>
                </a:lnTo>
                <a:lnTo>
                  <a:pt x="28358" y="7880"/>
                </a:lnTo>
                <a:lnTo>
                  <a:pt x="28384" y="7882"/>
                </a:lnTo>
                <a:lnTo>
                  <a:pt x="28410" y="7883"/>
                </a:lnTo>
                <a:lnTo>
                  <a:pt x="28435" y="7884"/>
                </a:lnTo>
                <a:lnTo>
                  <a:pt x="28460" y="7887"/>
                </a:lnTo>
                <a:lnTo>
                  <a:pt x="28485" y="7890"/>
                </a:lnTo>
                <a:lnTo>
                  <a:pt x="28510" y="7893"/>
                </a:lnTo>
                <a:lnTo>
                  <a:pt x="28535" y="7898"/>
                </a:lnTo>
                <a:lnTo>
                  <a:pt x="28559" y="7903"/>
                </a:lnTo>
                <a:lnTo>
                  <a:pt x="28583" y="7909"/>
                </a:lnTo>
                <a:lnTo>
                  <a:pt x="28607" y="7915"/>
                </a:lnTo>
                <a:lnTo>
                  <a:pt x="28630" y="7922"/>
                </a:lnTo>
                <a:lnTo>
                  <a:pt x="28654" y="7929"/>
                </a:lnTo>
                <a:lnTo>
                  <a:pt x="28676" y="7938"/>
                </a:lnTo>
                <a:lnTo>
                  <a:pt x="28699" y="7947"/>
                </a:lnTo>
                <a:lnTo>
                  <a:pt x="28721" y="7956"/>
                </a:lnTo>
                <a:lnTo>
                  <a:pt x="28743" y="7966"/>
                </a:lnTo>
                <a:lnTo>
                  <a:pt x="28765" y="7976"/>
                </a:lnTo>
                <a:lnTo>
                  <a:pt x="28787" y="7988"/>
                </a:lnTo>
                <a:lnTo>
                  <a:pt x="28808" y="7999"/>
                </a:lnTo>
                <a:lnTo>
                  <a:pt x="28828" y="8012"/>
                </a:lnTo>
                <a:lnTo>
                  <a:pt x="28869" y="8038"/>
                </a:lnTo>
                <a:lnTo>
                  <a:pt x="28908" y="8065"/>
                </a:lnTo>
                <a:lnTo>
                  <a:pt x="28945" y="8095"/>
                </a:lnTo>
                <a:lnTo>
                  <a:pt x="28981" y="8126"/>
                </a:lnTo>
                <a:lnTo>
                  <a:pt x="29016" y="8159"/>
                </a:lnTo>
                <a:lnTo>
                  <a:pt x="29048" y="8195"/>
                </a:lnTo>
                <a:lnTo>
                  <a:pt x="29078" y="8231"/>
                </a:lnTo>
                <a:lnTo>
                  <a:pt x="29107" y="8270"/>
                </a:lnTo>
                <a:lnTo>
                  <a:pt x="29134" y="8309"/>
                </a:lnTo>
                <a:lnTo>
                  <a:pt x="29159" y="8351"/>
                </a:lnTo>
                <a:lnTo>
                  <a:pt x="29182" y="8394"/>
                </a:lnTo>
                <a:lnTo>
                  <a:pt x="29202" y="8436"/>
                </a:lnTo>
                <a:lnTo>
                  <a:pt x="29221" y="8481"/>
                </a:lnTo>
                <a:lnTo>
                  <a:pt x="29229" y="8504"/>
                </a:lnTo>
                <a:lnTo>
                  <a:pt x="29238" y="8527"/>
                </a:lnTo>
                <a:lnTo>
                  <a:pt x="29245" y="8551"/>
                </a:lnTo>
                <a:lnTo>
                  <a:pt x="29251" y="8574"/>
                </a:lnTo>
                <a:lnTo>
                  <a:pt x="29257" y="8598"/>
                </a:lnTo>
                <a:lnTo>
                  <a:pt x="29263" y="8621"/>
                </a:lnTo>
                <a:lnTo>
                  <a:pt x="29268" y="8645"/>
                </a:lnTo>
                <a:lnTo>
                  <a:pt x="29272" y="8670"/>
                </a:lnTo>
                <a:lnTo>
                  <a:pt x="29275" y="8694"/>
                </a:lnTo>
                <a:lnTo>
                  <a:pt x="29278" y="8719"/>
                </a:lnTo>
                <a:lnTo>
                  <a:pt x="29280" y="8744"/>
                </a:lnTo>
                <a:lnTo>
                  <a:pt x="29282" y="8769"/>
                </a:lnTo>
                <a:lnTo>
                  <a:pt x="29283" y="8794"/>
                </a:lnTo>
                <a:lnTo>
                  <a:pt x="29283" y="8820"/>
                </a:lnTo>
                <a:lnTo>
                  <a:pt x="29283" y="8845"/>
                </a:lnTo>
                <a:lnTo>
                  <a:pt x="29282" y="8871"/>
                </a:lnTo>
                <a:lnTo>
                  <a:pt x="29280" y="8897"/>
                </a:lnTo>
                <a:lnTo>
                  <a:pt x="29278" y="8922"/>
                </a:lnTo>
                <a:lnTo>
                  <a:pt x="29271" y="8974"/>
                </a:lnTo>
                <a:lnTo>
                  <a:pt x="29262" y="9024"/>
                </a:lnTo>
                <a:lnTo>
                  <a:pt x="29251" y="9074"/>
                </a:lnTo>
                <a:lnTo>
                  <a:pt x="29238" y="9123"/>
                </a:lnTo>
                <a:lnTo>
                  <a:pt x="29223" y="9171"/>
                </a:lnTo>
                <a:lnTo>
                  <a:pt x="29206" y="9219"/>
                </a:lnTo>
                <a:lnTo>
                  <a:pt x="29188" y="9265"/>
                </a:lnTo>
                <a:lnTo>
                  <a:pt x="29167" y="9310"/>
                </a:lnTo>
                <a:lnTo>
                  <a:pt x="29144" y="9355"/>
                </a:lnTo>
                <a:lnTo>
                  <a:pt x="29120" y="9398"/>
                </a:lnTo>
                <a:lnTo>
                  <a:pt x="29094" y="9441"/>
                </a:lnTo>
                <a:lnTo>
                  <a:pt x="29067" y="9481"/>
                </a:lnTo>
                <a:lnTo>
                  <a:pt x="29038" y="9522"/>
                </a:lnTo>
                <a:lnTo>
                  <a:pt x="29006" y="9560"/>
                </a:lnTo>
                <a:lnTo>
                  <a:pt x="28974" y="9599"/>
                </a:lnTo>
                <a:lnTo>
                  <a:pt x="28941" y="9635"/>
                </a:lnTo>
                <a:lnTo>
                  <a:pt x="28905" y="9671"/>
                </a:lnTo>
                <a:lnTo>
                  <a:pt x="28869" y="9704"/>
                </a:lnTo>
                <a:lnTo>
                  <a:pt x="28831" y="9737"/>
                </a:lnTo>
                <a:lnTo>
                  <a:pt x="28792" y="9768"/>
                </a:lnTo>
                <a:lnTo>
                  <a:pt x="28751" y="9798"/>
                </a:lnTo>
                <a:lnTo>
                  <a:pt x="28710" y="9827"/>
                </a:lnTo>
                <a:lnTo>
                  <a:pt x="28666" y="9854"/>
                </a:lnTo>
                <a:lnTo>
                  <a:pt x="28622" y="9879"/>
                </a:lnTo>
                <a:lnTo>
                  <a:pt x="28578" y="9903"/>
                </a:lnTo>
                <a:lnTo>
                  <a:pt x="28532" y="9926"/>
                </a:lnTo>
                <a:lnTo>
                  <a:pt x="28484" y="9946"/>
                </a:lnTo>
                <a:lnTo>
                  <a:pt x="28436" y="9965"/>
                </a:lnTo>
                <a:lnTo>
                  <a:pt x="28387" y="9983"/>
                </a:lnTo>
                <a:lnTo>
                  <a:pt x="28337" y="9999"/>
                </a:lnTo>
                <a:lnTo>
                  <a:pt x="28287" y="10013"/>
                </a:lnTo>
                <a:lnTo>
                  <a:pt x="28236" y="10025"/>
                </a:lnTo>
                <a:lnTo>
                  <a:pt x="28189" y="10031"/>
                </a:lnTo>
                <a:lnTo>
                  <a:pt x="28143" y="10035"/>
                </a:lnTo>
                <a:lnTo>
                  <a:pt x="28098" y="10038"/>
                </a:lnTo>
                <a:lnTo>
                  <a:pt x="28052" y="10040"/>
                </a:lnTo>
                <a:lnTo>
                  <a:pt x="28006" y="10041"/>
                </a:lnTo>
                <a:lnTo>
                  <a:pt x="27960" y="10040"/>
                </a:lnTo>
                <a:lnTo>
                  <a:pt x="27915" y="10039"/>
                </a:lnTo>
                <a:lnTo>
                  <a:pt x="27870" y="10036"/>
                </a:lnTo>
                <a:lnTo>
                  <a:pt x="27825" y="10033"/>
                </a:lnTo>
                <a:lnTo>
                  <a:pt x="27780" y="10028"/>
                </a:lnTo>
                <a:lnTo>
                  <a:pt x="27735" y="10021"/>
                </a:lnTo>
                <a:lnTo>
                  <a:pt x="27691" y="10014"/>
                </a:lnTo>
                <a:lnTo>
                  <a:pt x="27647" y="10005"/>
                </a:lnTo>
                <a:lnTo>
                  <a:pt x="27602" y="9995"/>
                </a:lnTo>
                <a:lnTo>
                  <a:pt x="27559" y="9984"/>
                </a:lnTo>
                <a:lnTo>
                  <a:pt x="27516" y="9972"/>
                </a:lnTo>
                <a:lnTo>
                  <a:pt x="27473" y="9958"/>
                </a:lnTo>
                <a:lnTo>
                  <a:pt x="27430" y="9943"/>
                </a:lnTo>
                <a:lnTo>
                  <a:pt x="27388" y="9928"/>
                </a:lnTo>
                <a:lnTo>
                  <a:pt x="27346" y="9910"/>
                </a:lnTo>
                <a:lnTo>
                  <a:pt x="27305" y="9891"/>
                </a:lnTo>
                <a:lnTo>
                  <a:pt x="27265" y="9871"/>
                </a:lnTo>
                <a:lnTo>
                  <a:pt x="27224" y="9850"/>
                </a:lnTo>
                <a:lnTo>
                  <a:pt x="27185" y="9828"/>
                </a:lnTo>
                <a:lnTo>
                  <a:pt x="27145" y="9803"/>
                </a:lnTo>
                <a:lnTo>
                  <a:pt x="27107" y="9778"/>
                </a:lnTo>
                <a:lnTo>
                  <a:pt x="27068" y="9751"/>
                </a:lnTo>
                <a:lnTo>
                  <a:pt x="27031" y="9723"/>
                </a:lnTo>
                <a:lnTo>
                  <a:pt x="26994" y="9693"/>
                </a:lnTo>
                <a:lnTo>
                  <a:pt x="26958" y="9662"/>
                </a:lnTo>
                <a:lnTo>
                  <a:pt x="26922" y="9630"/>
                </a:lnTo>
                <a:lnTo>
                  <a:pt x="26888" y="9597"/>
                </a:lnTo>
                <a:lnTo>
                  <a:pt x="26854" y="9559"/>
                </a:lnTo>
                <a:lnTo>
                  <a:pt x="26821" y="9521"/>
                </a:lnTo>
                <a:lnTo>
                  <a:pt x="26790" y="9482"/>
                </a:lnTo>
                <a:lnTo>
                  <a:pt x="26761" y="9443"/>
                </a:lnTo>
                <a:lnTo>
                  <a:pt x="26732" y="9403"/>
                </a:lnTo>
                <a:lnTo>
                  <a:pt x="26705" y="9364"/>
                </a:lnTo>
                <a:lnTo>
                  <a:pt x="26679" y="9323"/>
                </a:lnTo>
                <a:lnTo>
                  <a:pt x="26655" y="9282"/>
                </a:lnTo>
                <a:lnTo>
                  <a:pt x="26631" y="9241"/>
                </a:lnTo>
                <a:lnTo>
                  <a:pt x="26609" y="9199"/>
                </a:lnTo>
                <a:lnTo>
                  <a:pt x="26588" y="9157"/>
                </a:lnTo>
                <a:lnTo>
                  <a:pt x="26568" y="9115"/>
                </a:lnTo>
                <a:lnTo>
                  <a:pt x="26551" y="9073"/>
                </a:lnTo>
                <a:lnTo>
                  <a:pt x="26533" y="9029"/>
                </a:lnTo>
                <a:lnTo>
                  <a:pt x="26517" y="8987"/>
                </a:lnTo>
                <a:lnTo>
                  <a:pt x="26503" y="8943"/>
                </a:lnTo>
                <a:lnTo>
                  <a:pt x="26489" y="8900"/>
                </a:lnTo>
                <a:lnTo>
                  <a:pt x="26477" y="8857"/>
                </a:lnTo>
                <a:lnTo>
                  <a:pt x="26466" y="8812"/>
                </a:lnTo>
                <a:lnTo>
                  <a:pt x="26456" y="8768"/>
                </a:lnTo>
                <a:lnTo>
                  <a:pt x="26448" y="8723"/>
                </a:lnTo>
                <a:lnTo>
                  <a:pt x="26440" y="8680"/>
                </a:lnTo>
                <a:lnTo>
                  <a:pt x="26434" y="8635"/>
                </a:lnTo>
                <a:lnTo>
                  <a:pt x="26429" y="8590"/>
                </a:lnTo>
                <a:lnTo>
                  <a:pt x="26425" y="8546"/>
                </a:lnTo>
                <a:lnTo>
                  <a:pt x="26422" y="8501"/>
                </a:lnTo>
                <a:lnTo>
                  <a:pt x="26421" y="8456"/>
                </a:lnTo>
                <a:lnTo>
                  <a:pt x="26419" y="8412"/>
                </a:lnTo>
                <a:lnTo>
                  <a:pt x="26419" y="8368"/>
                </a:lnTo>
                <a:lnTo>
                  <a:pt x="26422" y="8323"/>
                </a:lnTo>
                <a:lnTo>
                  <a:pt x="26425" y="8278"/>
                </a:lnTo>
                <a:lnTo>
                  <a:pt x="26428" y="8233"/>
                </a:lnTo>
                <a:lnTo>
                  <a:pt x="26433" y="8189"/>
                </a:lnTo>
                <a:lnTo>
                  <a:pt x="26439" y="8145"/>
                </a:lnTo>
                <a:lnTo>
                  <a:pt x="26445" y="8100"/>
                </a:lnTo>
                <a:lnTo>
                  <a:pt x="26454" y="8056"/>
                </a:lnTo>
                <a:lnTo>
                  <a:pt x="26463" y="8013"/>
                </a:lnTo>
                <a:lnTo>
                  <a:pt x="26473" y="7969"/>
                </a:lnTo>
                <a:lnTo>
                  <a:pt x="26484" y="7925"/>
                </a:lnTo>
                <a:lnTo>
                  <a:pt x="26497" y="7882"/>
                </a:lnTo>
                <a:lnTo>
                  <a:pt x="26509" y="7839"/>
                </a:lnTo>
                <a:lnTo>
                  <a:pt x="26524" y="7796"/>
                </a:lnTo>
                <a:lnTo>
                  <a:pt x="26539" y="7754"/>
                </a:lnTo>
                <a:lnTo>
                  <a:pt x="26555" y="7711"/>
                </a:lnTo>
                <a:lnTo>
                  <a:pt x="26571" y="7669"/>
                </a:lnTo>
                <a:lnTo>
                  <a:pt x="26590" y="7628"/>
                </a:lnTo>
                <a:lnTo>
                  <a:pt x="26609" y="7587"/>
                </a:lnTo>
                <a:lnTo>
                  <a:pt x="26629" y="7546"/>
                </a:lnTo>
                <a:lnTo>
                  <a:pt x="26650" y="7506"/>
                </a:lnTo>
                <a:lnTo>
                  <a:pt x="26671" y="7465"/>
                </a:lnTo>
                <a:lnTo>
                  <a:pt x="26694" y="7426"/>
                </a:lnTo>
                <a:lnTo>
                  <a:pt x="26718" y="7387"/>
                </a:lnTo>
                <a:lnTo>
                  <a:pt x="26743" y="7349"/>
                </a:lnTo>
                <a:lnTo>
                  <a:pt x="26768" y="7310"/>
                </a:lnTo>
                <a:lnTo>
                  <a:pt x="26795" y="7273"/>
                </a:lnTo>
                <a:lnTo>
                  <a:pt x="26822" y="7236"/>
                </a:lnTo>
                <a:lnTo>
                  <a:pt x="26850" y="7200"/>
                </a:lnTo>
                <a:lnTo>
                  <a:pt x="26880" y="7163"/>
                </a:lnTo>
                <a:lnTo>
                  <a:pt x="26910" y="7128"/>
                </a:lnTo>
                <a:lnTo>
                  <a:pt x="26940" y="7094"/>
                </a:lnTo>
                <a:lnTo>
                  <a:pt x="26971" y="7060"/>
                </a:lnTo>
                <a:lnTo>
                  <a:pt x="27005" y="7027"/>
                </a:lnTo>
                <a:lnTo>
                  <a:pt x="27038" y="6994"/>
                </a:lnTo>
                <a:lnTo>
                  <a:pt x="27071" y="6962"/>
                </a:lnTo>
                <a:lnTo>
                  <a:pt x="27107" y="6933"/>
                </a:lnTo>
                <a:lnTo>
                  <a:pt x="27141" y="6906"/>
                </a:lnTo>
                <a:lnTo>
                  <a:pt x="27176" y="6880"/>
                </a:lnTo>
                <a:lnTo>
                  <a:pt x="27212" y="6854"/>
                </a:lnTo>
                <a:lnTo>
                  <a:pt x="27248" y="6829"/>
                </a:lnTo>
                <a:lnTo>
                  <a:pt x="27285" y="6805"/>
                </a:lnTo>
                <a:lnTo>
                  <a:pt x="27321" y="6782"/>
                </a:lnTo>
                <a:lnTo>
                  <a:pt x="27357" y="6761"/>
                </a:lnTo>
                <a:lnTo>
                  <a:pt x="27395" y="6740"/>
                </a:lnTo>
                <a:lnTo>
                  <a:pt x="27432" y="6719"/>
                </a:lnTo>
                <a:lnTo>
                  <a:pt x="27470" y="6699"/>
                </a:lnTo>
                <a:lnTo>
                  <a:pt x="27508" y="6681"/>
                </a:lnTo>
                <a:lnTo>
                  <a:pt x="27546" y="6663"/>
                </a:lnTo>
                <a:lnTo>
                  <a:pt x="27584" y="6646"/>
                </a:lnTo>
                <a:lnTo>
                  <a:pt x="27623" y="6630"/>
                </a:lnTo>
                <a:lnTo>
                  <a:pt x="27662" y="6615"/>
                </a:lnTo>
                <a:lnTo>
                  <a:pt x="27701" y="6600"/>
                </a:lnTo>
                <a:lnTo>
                  <a:pt x="27741" y="6587"/>
                </a:lnTo>
                <a:lnTo>
                  <a:pt x="27780" y="6573"/>
                </a:lnTo>
                <a:lnTo>
                  <a:pt x="27820" y="6562"/>
                </a:lnTo>
                <a:lnTo>
                  <a:pt x="27859" y="6550"/>
                </a:lnTo>
                <a:lnTo>
                  <a:pt x="27899" y="6540"/>
                </a:lnTo>
                <a:lnTo>
                  <a:pt x="27939" y="6531"/>
                </a:lnTo>
                <a:lnTo>
                  <a:pt x="27980" y="6521"/>
                </a:lnTo>
                <a:lnTo>
                  <a:pt x="28020" y="6514"/>
                </a:lnTo>
                <a:lnTo>
                  <a:pt x="28060" y="6507"/>
                </a:lnTo>
                <a:lnTo>
                  <a:pt x="28101" y="6499"/>
                </a:lnTo>
                <a:lnTo>
                  <a:pt x="28141" y="6494"/>
                </a:lnTo>
                <a:lnTo>
                  <a:pt x="28182" y="6489"/>
                </a:lnTo>
                <a:lnTo>
                  <a:pt x="28223" y="6485"/>
                </a:lnTo>
                <a:lnTo>
                  <a:pt x="28264" y="6482"/>
                </a:lnTo>
                <a:lnTo>
                  <a:pt x="28305" y="6480"/>
                </a:lnTo>
                <a:lnTo>
                  <a:pt x="28345" y="6478"/>
                </a:lnTo>
                <a:lnTo>
                  <a:pt x="28387" y="6477"/>
                </a:lnTo>
                <a:lnTo>
                  <a:pt x="28428" y="6477"/>
                </a:lnTo>
                <a:lnTo>
                  <a:pt x="28468" y="6477"/>
                </a:lnTo>
                <a:lnTo>
                  <a:pt x="28510" y="6479"/>
                </a:lnTo>
                <a:lnTo>
                  <a:pt x="28550" y="6481"/>
                </a:lnTo>
                <a:lnTo>
                  <a:pt x="28592" y="6483"/>
                </a:lnTo>
                <a:lnTo>
                  <a:pt x="28633" y="6486"/>
                </a:lnTo>
                <a:lnTo>
                  <a:pt x="28673" y="6490"/>
                </a:lnTo>
                <a:lnTo>
                  <a:pt x="28715" y="6495"/>
                </a:lnTo>
                <a:lnTo>
                  <a:pt x="28756" y="6501"/>
                </a:lnTo>
                <a:lnTo>
                  <a:pt x="28796" y="6508"/>
                </a:lnTo>
                <a:lnTo>
                  <a:pt x="28837" y="6514"/>
                </a:lnTo>
                <a:lnTo>
                  <a:pt x="28877" y="6522"/>
                </a:lnTo>
                <a:lnTo>
                  <a:pt x="28918" y="6531"/>
                </a:lnTo>
                <a:lnTo>
                  <a:pt x="28959" y="6540"/>
                </a:lnTo>
                <a:lnTo>
                  <a:pt x="28999" y="6549"/>
                </a:lnTo>
                <a:lnTo>
                  <a:pt x="29040" y="6560"/>
                </a:lnTo>
                <a:lnTo>
                  <a:pt x="29079" y="6571"/>
                </a:lnTo>
                <a:lnTo>
                  <a:pt x="29119" y="6584"/>
                </a:lnTo>
                <a:lnTo>
                  <a:pt x="29159" y="6596"/>
                </a:lnTo>
                <a:lnTo>
                  <a:pt x="29199" y="6610"/>
                </a:lnTo>
                <a:lnTo>
                  <a:pt x="29239" y="6623"/>
                </a:lnTo>
                <a:lnTo>
                  <a:pt x="29277" y="6638"/>
                </a:lnTo>
                <a:lnTo>
                  <a:pt x="29317" y="6653"/>
                </a:lnTo>
                <a:lnTo>
                  <a:pt x="29355" y="6669"/>
                </a:lnTo>
                <a:lnTo>
                  <a:pt x="29395" y="6686"/>
                </a:lnTo>
                <a:lnTo>
                  <a:pt x="29432" y="6703"/>
                </a:lnTo>
                <a:lnTo>
                  <a:pt x="29471" y="6721"/>
                </a:lnTo>
                <a:lnTo>
                  <a:pt x="29509" y="6740"/>
                </a:lnTo>
                <a:lnTo>
                  <a:pt x="29547" y="6759"/>
                </a:lnTo>
                <a:lnTo>
                  <a:pt x="29584" y="6778"/>
                </a:lnTo>
                <a:lnTo>
                  <a:pt x="29619" y="6799"/>
                </a:lnTo>
                <a:lnTo>
                  <a:pt x="29652" y="6819"/>
                </a:lnTo>
                <a:lnTo>
                  <a:pt x="29685" y="6841"/>
                </a:lnTo>
                <a:lnTo>
                  <a:pt x="29717" y="6863"/>
                </a:lnTo>
                <a:lnTo>
                  <a:pt x="29750" y="6884"/>
                </a:lnTo>
                <a:lnTo>
                  <a:pt x="29781" y="6906"/>
                </a:lnTo>
                <a:lnTo>
                  <a:pt x="29812" y="6929"/>
                </a:lnTo>
                <a:lnTo>
                  <a:pt x="29842" y="6953"/>
                </a:lnTo>
                <a:lnTo>
                  <a:pt x="29873" y="6977"/>
                </a:lnTo>
                <a:lnTo>
                  <a:pt x="29902" y="7001"/>
                </a:lnTo>
                <a:lnTo>
                  <a:pt x="29931" y="7025"/>
                </a:lnTo>
                <a:lnTo>
                  <a:pt x="29959" y="7050"/>
                </a:lnTo>
                <a:lnTo>
                  <a:pt x="29987" y="7075"/>
                </a:lnTo>
                <a:lnTo>
                  <a:pt x="30014" y="7101"/>
                </a:lnTo>
                <a:lnTo>
                  <a:pt x="30041" y="7127"/>
                </a:lnTo>
                <a:lnTo>
                  <a:pt x="30067" y="7153"/>
                </a:lnTo>
                <a:lnTo>
                  <a:pt x="30118" y="7207"/>
                </a:lnTo>
                <a:lnTo>
                  <a:pt x="30167" y="7261"/>
                </a:lnTo>
                <a:lnTo>
                  <a:pt x="30213" y="7317"/>
                </a:lnTo>
                <a:lnTo>
                  <a:pt x="30258" y="7376"/>
                </a:lnTo>
                <a:lnTo>
                  <a:pt x="30300" y="7434"/>
                </a:lnTo>
                <a:lnTo>
                  <a:pt x="30341" y="7494"/>
                </a:lnTo>
                <a:lnTo>
                  <a:pt x="30379" y="7555"/>
                </a:lnTo>
                <a:lnTo>
                  <a:pt x="30415" y="7617"/>
                </a:lnTo>
                <a:lnTo>
                  <a:pt x="30449" y="7680"/>
                </a:lnTo>
                <a:lnTo>
                  <a:pt x="30482" y="7744"/>
                </a:lnTo>
                <a:lnTo>
                  <a:pt x="30512" y="7809"/>
                </a:lnTo>
                <a:lnTo>
                  <a:pt x="30540" y="7874"/>
                </a:lnTo>
                <a:lnTo>
                  <a:pt x="30566" y="7941"/>
                </a:lnTo>
                <a:lnTo>
                  <a:pt x="30590" y="8007"/>
                </a:lnTo>
                <a:lnTo>
                  <a:pt x="30612" y="8075"/>
                </a:lnTo>
                <a:lnTo>
                  <a:pt x="30632" y="8144"/>
                </a:lnTo>
                <a:lnTo>
                  <a:pt x="30649" y="8212"/>
                </a:lnTo>
                <a:lnTo>
                  <a:pt x="30665" y="8282"/>
                </a:lnTo>
                <a:lnTo>
                  <a:pt x="30678" y="8352"/>
                </a:lnTo>
                <a:lnTo>
                  <a:pt x="30691" y="8423"/>
                </a:lnTo>
                <a:lnTo>
                  <a:pt x="30700" y="8493"/>
                </a:lnTo>
                <a:lnTo>
                  <a:pt x="30709" y="8565"/>
                </a:lnTo>
                <a:lnTo>
                  <a:pt x="30714" y="8636"/>
                </a:lnTo>
                <a:lnTo>
                  <a:pt x="30718" y="8708"/>
                </a:lnTo>
                <a:lnTo>
                  <a:pt x="30720" y="8780"/>
                </a:lnTo>
                <a:lnTo>
                  <a:pt x="30720" y="8853"/>
                </a:lnTo>
                <a:lnTo>
                  <a:pt x="30718" y="8924"/>
                </a:lnTo>
                <a:lnTo>
                  <a:pt x="30714" y="8996"/>
                </a:lnTo>
                <a:lnTo>
                  <a:pt x="30708" y="9068"/>
                </a:lnTo>
                <a:lnTo>
                  <a:pt x="30700" y="9141"/>
                </a:lnTo>
                <a:lnTo>
                  <a:pt x="30690" y="9213"/>
                </a:lnTo>
                <a:lnTo>
                  <a:pt x="30678" y="9284"/>
                </a:lnTo>
                <a:lnTo>
                  <a:pt x="30665" y="9355"/>
                </a:lnTo>
                <a:lnTo>
                  <a:pt x="30649" y="9427"/>
                </a:lnTo>
                <a:lnTo>
                  <a:pt x="30632" y="9498"/>
                </a:lnTo>
                <a:lnTo>
                  <a:pt x="30612" y="9569"/>
                </a:lnTo>
                <a:lnTo>
                  <a:pt x="30590" y="9638"/>
                </a:lnTo>
                <a:lnTo>
                  <a:pt x="30567" y="9708"/>
                </a:lnTo>
                <a:lnTo>
                  <a:pt x="30542" y="9777"/>
                </a:lnTo>
                <a:lnTo>
                  <a:pt x="30515" y="9845"/>
                </a:lnTo>
                <a:lnTo>
                  <a:pt x="30486" y="9913"/>
                </a:lnTo>
                <a:lnTo>
                  <a:pt x="30456" y="9981"/>
                </a:lnTo>
                <a:lnTo>
                  <a:pt x="30422" y="10047"/>
                </a:lnTo>
                <a:lnTo>
                  <a:pt x="30388" y="10113"/>
                </a:lnTo>
                <a:lnTo>
                  <a:pt x="30351" y="10177"/>
                </a:lnTo>
                <a:lnTo>
                  <a:pt x="30313" y="10242"/>
                </a:lnTo>
                <a:lnTo>
                  <a:pt x="30273" y="10304"/>
                </a:lnTo>
                <a:lnTo>
                  <a:pt x="30231" y="10367"/>
                </a:lnTo>
                <a:lnTo>
                  <a:pt x="30187" y="10428"/>
                </a:lnTo>
                <a:lnTo>
                  <a:pt x="30141" y="10488"/>
                </a:lnTo>
                <a:lnTo>
                  <a:pt x="30094" y="10547"/>
                </a:lnTo>
                <a:lnTo>
                  <a:pt x="30044" y="10604"/>
                </a:lnTo>
                <a:lnTo>
                  <a:pt x="29993" y="10660"/>
                </a:lnTo>
                <a:lnTo>
                  <a:pt x="29940" y="10715"/>
                </a:lnTo>
                <a:lnTo>
                  <a:pt x="29886" y="10770"/>
                </a:lnTo>
                <a:lnTo>
                  <a:pt x="29829" y="10822"/>
                </a:lnTo>
                <a:lnTo>
                  <a:pt x="29775" y="10867"/>
                </a:lnTo>
                <a:lnTo>
                  <a:pt x="29719" y="10911"/>
                </a:lnTo>
                <a:lnTo>
                  <a:pt x="29662" y="10953"/>
                </a:lnTo>
                <a:lnTo>
                  <a:pt x="29605" y="10993"/>
                </a:lnTo>
                <a:lnTo>
                  <a:pt x="29548" y="11032"/>
                </a:lnTo>
                <a:lnTo>
                  <a:pt x="29489" y="11068"/>
                </a:lnTo>
                <a:lnTo>
                  <a:pt x="29431" y="11105"/>
                </a:lnTo>
                <a:lnTo>
                  <a:pt x="29372" y="11138"/>
                </a:lnTo>
                <a:lnTo>
                  <a:pt x="29311" y="11170"/>
                </a:lnTo>
                <a:lnTo>
                  <a:pt x="29251" y="11201"/>
                </a:lnTo>
                <a:lnTo>
                  <a:pt x="29191" y="11231"/>
                </a:lnTo>
                <a:lnTo>
                  <a:pt x="29129" y="11259"/>
                </a:lnTo>
                <a:lnTo>
                  <a:pt x="29068" y="11285"/>
                </a:lnTo>
                <a:lnTo>
                  <a:pt x="29005" y="11310"/>
                </a:lnTo>
                <a:lnTo>
                  <a:pt x="28943" y="11333"/>
                </a:lnTo>
                <a:lnTo>
                  <a:pt x="28880" y="11353"/>
                </a:lnTo>
                <a:lnTo>
                  <a:pt x="28817" y="11374"/>
                </a:lnTo>
                <a:lnTo>
                  <a:pt x="28753" y="11392"/>
                </a:lnTo>
                <a:lnTo>
                  <a:pt x="28689" y="11410"/>
                </a:lnTo>
                <a:lnTo>
                  <a:pt x="28625" y="11424"/>
                </a:lnTo>
                <a:lnTo>
                  <a:pt x="28561" y="11439"/>
                </a:lnTo>
                <a:lnTo>
                  <a:pt x="28496" y="11451"/>
                </a:lnTo>
                <a:lnTo>
                  <a:pt x="28431" y="11462"/>
                </a:lnTo>
                <a:lnTo>
                  <a:pt x="28366" y="11471"/>
                </a:lnTo>
                <a:lnTo>
                  <a:pt x="28301" y="11479"/>
                </a:lnTo>
                <a:lnTo>
                  <a:pt x="28236" y="11486"/>
                </a:lnTo>
                <a:lnTo>
                  <a:pt x="28170" y="11490"/>
                </a:lnTo>
                <a:lnTo>
                  <a:pt x="28105" y="11494"/>
                </a:lnTo>
                <a:lnTo>
                  <a:pt x="28039" y="11496"/>
                </a:lnTo>
                <a:lnTo>
                  <a:pt x="27974" y="11496"/>
                </a:lnTo>
                <a:lnTo>
                  <a:pt x="27908" y="11495"/>
                </a:lnTo>
                <a:lnTo>
                  <a:pt x="27843" y="11493"/>
                </a:lnTo>
                <a:lnTo>
                  <a:pt x="27777" y="11489"/>
                </a:lnTo>
                <a:lnTo>
                  <a:pt x="27711" y="11484"/>
                </a:lnTo>
                <a:lnTo>
                  <a:pt x="27646" y="11476"/>
                </a:lnTo>
                <a:lnTo>
                  <a:pt x="27580" y="11468"/>
                </a:lnTo>
                <a:lnTo>
                  <a:pt x="27516" y="11459"/>
                </a:lnTo>
                <a:lnTo>
                  <a:pt x="27450" y="11447"/>
                </a:lnTo>
                <a:lnTo>
                  <a:pt x="27386" y="11435"/>
                </a:lnTo>
                <a:lnTo>
                  <a:pt x="27320" y="11421"/>
                </a:lnTo>
                <a:lnTo>
                  <a:pt x="27255" y="11405"/>
                </a:lnTo>
                <a:lnTo>
                  <a:pt x="27192" y="11389"/>
                </a:lnTo>
                <a:lnTo>
                  <a:pt x="27127" y="11371"/>
                </a:lnTo>
                <a:lnTo>
                  <a:pt x="27064" y="11351"/>
                </a:lnTo>
                <a:lnTo>
                  <a:pt x="27000" y="11331"/>
                </a:lnTo>
                <a:lnTo>
                  <a:pt x="26937" y="11308"/>
                </a:lnTo>
                <a:lnTo>
                  <a:pt x="26874" y="11284"/>
                </a:lnTo>
                <a:lnTo>
                  <a:pt x="26812" y="11259"/>
                </a:lnTo>
                <a:lnTo>
                  <a:pt x="26751" y="11233"/>
                </a:lnTo>
                <a:lnTo>
                  <a:pt x="26689" y="11205"/>
                </a:lnTo>
                <a:lnTo>
                  <a:pt x="26628" y="11175"/>
                </a:lnTo>
                <a:lnTo>
                  <a:pt x="26567" y="11144"/>
                </a:lnTo>
                <a:lnTo>
                  <a:pt x="26507" y="11113"/>
                </a:lnTo>
                <a:lnTo>
                  <a:pt x="26448" y="11080"/>
                </a:lnTo>
                <a:lnTo>
                  <a:pt x="26388" y="11044"/>
                </a:lnTo>
                <a:lnTo>
                  <a:pt x="26330" y="11009"/>
                </a:lnTo>
                <a:lnTo>
                  <a:pt x="26272" y="10971"/>
                </a:lnTo>
                <a:lnTo>
                  <a:pt x="26214" y="10933"/>
                </a:lnTo>
                <a:lnTo>
                  <a:pt x="26158" y="10892"/>
                </a:lnTo>
                <a:lnTo>
                  <a:pt x="26102" y="10852"/>
                </a:lnTo>
                <a:lnTo>
                  <a:pt x="26047" y="10809"/>
                </a:lnTo>
                <a:lnTo>
                  <a:pt x="25992" y="10765"/>
                </a:lnTo>
                <a:lnTo>
                  <a:pt x="25937" y="10720"/>
                </a:lnTo>
                <a:lnTo>
                  <a:pt x="25884" y="10673"/>
                </a:lnTo>
                <a:lnTo>
                  <a:pt x="25840" y="10644"/>
                </a:lnTo>
                <a:lnTo>
                  <a:pt x="25797" y="10618"/>
                </a:lnTo>
                <a:lnTo>
                  <a:pt x="25756" y="10593"/>
                </a:lnTo>
                <a:lnTo>
                  <a:pt x="25718" y="10571"/>
                </a:lnTo>
                <a:lnTo>
                  <a:pt x="25681" y="10551"/>
                </a:lnTo>
                <a:lnTo>
                  <a:pt x="25646" y="10533"/>
                </a:lnTo>
                <a:lnTo>
                  <a:pt x="25613" y="10518"/>
                </a:lnTo>
                <a:lnTo>
                  <a:pt x="25581" y="10503"/>
                </a:lnTo>
                <a:lnTo>
                  <a:pt x="25550" y="10492"/>
                </a:lnTo>
                <a:lnTo>
                  <a:pt x="25521" y="10480"/>
                </a:lnTo>
                <a:lnTo>
                  <a:pt x="25493" y="10472"/>
                </a:lnTo>
                <a:lnTo>
                  <a:pt x="25466" y="10464"/>
                </a:lnTo>
                <a:lnTo>
                  <a:pt x="25440" y="10457"/>
                </a:lnTo>
                <a:lnTo>
                  <a:pt x="25414" y="10452"/>
                </a:lnTo>
                <a:lnTo>
                  <a:pt x="25389" y="10448"/>
                </a:lnTo>
                <a:lnTo>
                  <a:pt x="25364" y="10445"/>
                </a:lnTo>
                <a:lnTo>
                  <a:pt x="3051" y="10445"/>
                </a:lnTo>
                <a:lnTo>
                  <a:pt x="2972" y="10444"/>
                </a:lnTo>
                <a:lnTo>
                  <a:pt x="2894" y="10442"/>
                </a:lnTo>
                <a:lnTo>
                  <a:pt x="2816" y="10437"/>
                </a:lnTo>
                <a:lnTo>
                  <a:pt x="2739" y="10429"/>
                </a:lnTo>
                <a:lnTo>
                  <a:pt x="2662" y="10421"/>
                </a:lnTo>
                <a:lnTo>
                  <a:pt x="2586" y="10411"/>
                </a:lnTo>
                <a:lnTo>
                  <a:pt x="2511" y="10398"/>
                </a:lnTo>
                <a:lnTo>
                  <a:pt x="2436" y="10383"/>
                </a:lnTo>
                <a:lnTo>
                  <a:pt x="2362" y="10367"/>
                </a:lnTo>
                <a:lnTo>
                  <a:pt x="2288" y="10349"/>
                </a:lnTo>
                <a:lnTo>
                  <a:pt x="2215" y="10329"/>
                </a:lnTo>
                <a:lnTo>
                  <a:pt x="2143" y="10309"/>
                </a:lnTo>
                <a:lnTo>
                  <a:pt x="2073" y="10285"/>
                </a:lnTo>
                <a:lnTo>
                  <a:pt x="2002" y="10261"/>
                </a:lnTo>
                <a:lnTo>
                  <a:pt x="1932" y="10234"/>
                </a:lnTo>
                <a:lnTo>
                  <a:pt x="1863" y="10205"/>
                </a:lnTo>
                <a:lnTo>
                  <a:pt x="1795" y="10176"/>
                </a:lnTo>
                <a:lnTo>
                  <a:pt x="1728" y="10144"/>
                </a:lnTo>
                <a:lnTo>
                  <a:pt x="1661" y="10112"/>
                </a:lnTo>
                <a:lnTo>
                  <a:pt x="1597" y="10077"/>
                </a:lnTo>
                <a:lnTo>
                  <a:pt x="1532" y="10041"/>
                </a:lnTo>
                <a:lnTo>
                  <a:pt x="1469" y="10004"/>
                </a:lnTo>
                <a:lnTo>
                  <a:pt x="1406" y="9965"/>
                </a:lnTo>
                <a:lnTo>
                  <a:pt x="1345" y="9924"/>
                </a:lnTo>
                <a:lnTo>
                  <a:pt x="1285" y="9883"/>
                </a:lnTo>
                <a:lnTo>
                  <a:pt x="1225" y="9839"/>
                </a:lnTo>
                <a:lnTo>
                  <a:pt x="1167" y="9794"/>
                </a:lnTo>
                <a:lnTo>
                  <a:pt x="1110" y="9749"/>
                </a:lnTo>
                <a:lnTo>
                  <a:pt x="1055" y="9702"/>
                </a:lnTo>
                <a:lnTo>
                  <a:pt x="999" y="9653"/>
                </a:lnTo>
                <a:lnTo>
                  <a:pt x="945" y="9603"/>
                </a:lnTo>
                <a:lnTo>
                  <a:pt x="893" y="9552"/>
                </a:lnTo>
                <a:lnTo>
                  <a:pt x="842" y="9500"/>
                </a:lnTo>
                <a:lnTo>
                  <a:pt x="792" y="9446"/>
                </a:lnTo>
                <a:lnTo>
                  <a:pt x="743" y="9392"/>
                </a:lnTo>
                <a:lnTo>
                  <a:pt x="696" y="9335"/>
                </a:lnTo>
                <a:lnTo>
                  <a:pt x="651" y="9278"/>
                </a:lnTo>
                <a:lnTo>
                  <a:pt x="606" y="9220"/>
                </a:lnTo>
                <a:lnTo>
                  <a:pt x="562" y="9161"/>
                </a:lnTo>
                <a:lnTo>
                  <a:pt x="521" y="9100"/>
                </a:lnTo>
                <a:lnTo>
                  <a:pt x="480" y="9039"/>
                </a:lnTo>
                <a:lnTo>
                  <a:pt x="441" y="8976"/>
                </a:lnTo>
                <a:lnTo>
                  <a:pt x="404" y="8913"/>
                </a:lnTo>
                <a:lnTo>
                  <a:pt x="367" y="8849"/>
                </a:lnTo>
                <a:lnTo>
                  <a:pt x="333" y="8784"/>
                </a:lnTo>
                <a:lnTo>
                  <a:pt x="301" y="8717"/>
                </a:lnTo>
                <a:lnTo>
                  <a:pt x="270" y="8651"/>
                </a:lnTo>
                <a:lnTo>
                  <a:pt x="239" y="8582"/>
                </a:lnTo>
                <a:lnTo>
                  <a:pt x="211" y="8513"/>
                </a:lnTo>
                <a:lnTo>
                  <a:pt x="185" y="8444"/>
                </a:lnTo>
                <a:lnTo>
                  <a:pt x="160" y="8373"/>
                </a:lnTo>
                <a:lnTo>
                  <a:pt x="136" y="8302"/>
                </a:lnTo>
                <a:lnTo>
                  <a:pt x="116" y="8230"/>
                </a:lnTo>
                <a:lnTo>
                  <a:pt x="96" y="8157"/>
                </a:lnTo>
                <a:lnTo>
                  <a:pt x="78" y="8083"/>
                </a:lnTo>
                <a:lnTo>
                  <a:pt x="61" y="8010"/>
                </a:lnTo>
                <a:lnTo>
                  <a:pt x="47" y="7935"/>
                </a:lnTo>
                <a:lnTo>
                  <a:pt x="34" y="7860"/>
                </a:lnTo>
                <a:lnTo>
                  <a:pt x="24" y="7784"/>
                </a:lnTo>
                <a:lnTo>
                  <a:pt x="16" y="7707"/>
                </a:lnTo>
                <a:lnTo>
                  <a:pt x="8" y="7630"/>
                </a:lnTo>
                <a:lnTo>
                  <a:pt x="4" y="7552"/>
                </a:lnTo>
                <a:lnTo>
                  <a:pt x="1" y="7474"/>
                </a:lnTo>
                <a:lnTo>
                  <a:pt x="0" y="7394"/>
                </a:lnTo>
                <a:lnTo>
                  <a:pt x="0" y="3050"/>
                </a:lnTo>
                <a:lnTo>
                  <a:pt x="1" y="2971"/>
                </a:lnTo>
                <a:lnTo>
                  <a:pt x="4" y="2893"/>
                </a:lnTo>
                <a:lnTo>
                  <a:pt x="8" y="2815"/>
                </a:lnTo>
                <a:lnTo>
                  <a:pt x="16" y="2738"/>
                </a:lnTo>
                <a:lnTo>
                  <a:pt x="24" y="2661"/>
                </a:lnTo>
                <a:lnTo>
                  <a:pt x="34" y="2585"/>
                </a:lnTo>
                <a:lnTo>
                  <a:pt x="47" y="2510"/>
                </a:lnTo>
                <a:lnTo>
                  <a:pt x="61" y="2435"/>
                </a:lnTo>
                <a:lnTo>
                  <a:pt x="78" y="2361"/>
                </a:lnTo>
                <a:lnTo>
                  <a:pt x="96" y="2288"/>
                </a:lnTo>
                <a:lnTo>
                  <a:pt x="116" y="2215"/>
                </a:lnTo>
                <a:lnTo>
                  <a:pt x="136" y="2143"/>
                </a:lnTo>
                <a:lnTo>
                  <a:pt x="160" y="2072"/>
                </a:lnTo>
                <a:lnTo>
                  <a:pt x="185" y="2001"/>
                </a:lnTo>
                <a:lnTo>
                  <a:pt x="211" y="1932"/>
                </a:lnTo>
                <a:lnTo>
                  <a:pt x="239" y="1863"/>
                </a:lnTo>
                <a:lnTo>
                  <a:pt x="270" y="1795"/>
                </a:lnTo>
                <a:lnTo>
                  <a:pt x="301" y="1728"/>
                </a:lnTo>
                <a:lnTo>
                  <a:pt x="333" y="1661"/>
                </a:lnTo>
                <a:lnTo>
                  <a:pt x="367" y="1596"/>
                </a:lnTo>
                <a:lnTo>
                  <a:pt x="404" y="1532"/>
                </a:lnTo>
                <a:lnTo>
                  <a:pt x="441" y="1468"/>
                </a:lnTo>
                <a:lnTo>
                  <a:pt x="480" y="1406"/>
                </a:lnTo>
                <a:lnTo>
                  <a:pt x="521" y="1345"/>
                </a:lnTo>
                <a:lnTo>
                  <a:pt x="562" y="1284"/>
                </a:lnTo>
                <a:lnTo>
                  <a:pt x="606" y="1225"/>
                </a:lnTo>
                <a:lnTo>
                  <a:pt x="651" y="1167"/>
                </a:lnTo>
                <a:lnTo>
                  <a:pt x="696" y="1109"/>
                </a:lnTo>
                <a:lnTo>
                  <a:pt x="743" y="1054"/>
                </a:lnTo>
                <a:lnTo>
                  <a:pt x="792" y="999"/>
                </a:lnTo>
                <a:lnTo>
                  <a:pt x="842" y="946"/>
                </a:lnTo>
                <a:lnTo>
                  <a:pt x="893" y="893"/>
                </a:lnTo>
                <a:lnTo>
                  <a:pt x="945" y="842"/>
                </a:lnTo>
                <a:lnTo>
                  <a:pt x="999" y="792"/>
                </a:lnTo>
                <a:lnTo>
                  <a:pt x="1055" y="744"/>
                </a:lnTo>
                <a:lnTo>
                  <a:pt x="1110" y="696"/>
                </a:lnTo>
                <a:lnTo>
                  <a:pt x="1167" y="650"/>
                </a:lnTo>
                <a:lnTo>
                  <a:pt x="1225" y="606"/>
                </a:lnTo>
                <a:lnTo>
                  <a:pt x="1285" y="563"/>
                </a:lnTo>
                <a:lnTo>
                  <a:pt x="1345" y="520"/>
                </a:lnTo>
                <a:lnTo>
                  <a:pt x="1406" y="481"/>
                </a:lnTo>
                <a:lnTo>
                  <a:pt x="1469" y="441"/>
                </a:lnTo>
                <a:lnTo>
                  <a:pt x="1532" y="404"/>
                </a:lnTo>
                <a:lnTo>
                  <a:pt x="1597" y="368"/>
                </a:lnTo>
                <a:lnTo>
                  <a:pt x="1661" y="334"/>
                </a:lnTo>
                <a:lnTo>
                  <a:pt x="1728" y="301"/>
                </a:lnTo>
                <a:lnTo>
                  <a:pt x="1795" y="270"/>
                </a:lnTo>
                <a:lnTo>
                  <a:pt x="1863" y="239"/>
                </a:lnTo>
                <a:lnTo>
                  <a:pt x="1932" y="211"/>
                </a:lnTo>
                <a:lnTo>
                  <a:pt x="2002" y="185"/>
                </a:lnTo>
                <a:lnTo>
                  <a:pt x="2073" y="160"/>
                </a:lnTo>
                <a:lnTo>
                  <a:pt x="2143" y="137"/>
                </a:lnTo>
                <a:lnTo>
                  <a:pt x="2215" y="116"/>
                </a:lnTo>
                <a:lnTo>
                  <a:pt x="2288" y="96"/>
                </a:lnTo>
                <a:lnTo>
                  <a:pt x="2362" y="78"/>
                </a:lnTo>
                <a:lnTo>
                  <a:pt x="2436" y="61"/>
                </a:lnTo>
                <a:lnTo>
                  <a:pt x="2511" y="48"/>
                </a:lnTo>
                <a:lnTo>
                  <a:pt x="2586" y="35"/>
                </a:lnTo>
                <a:lnTo>
                  <a:pt x="2662" y="24"/>
                </a:lnTo>
                <a:lnTo>
                  <a:pt x="2739" y="16"/>
                </a:lnTo>
                <a:lnTo>
                  <a:pt x="2816" y="8"/>
                </a:lnTo>
                <a:lnTo>
                  <a:pt x="2894" y="4"/>
                </a:lnTo>
                <a:lnTo>
                  <a:pt x="2972" y="1"/>
                </a:lnTo>
                <a:lnTo>
                  <a:pt x="3051" y="0"/>
                </a:lnTo>
                <a:lnTo>
                  <a:pt x="25929" y="0"/>
                </a:lnTo>
                <a:lnTo>
                  <a:pt x="26007" y="1"/>
                </a:lnTo>
                <a:lnTo>
                  <a:pt x="26086" y="4"/>
                </a:lnTo>
                <a:lnTo>
                  <a:pt x="26163" y="8"/>
                </a:lnTo>
                <a:lnTo>
                  <a:pt x="26240" y="16"/>
                </a:lnTo>
                <a:lnTo>
                  <a:pt x="26317" y="24"/>
                </a:lnTo>
                <a:lnTo>
                  <a:pt x="26393" y="35"/>
                </a:lnTo>
                <a:lnTo>
                  <a:pt x="26469" y="48"/>
                </a:lnTo>
                <a:lnTo>
                  <a:pt x="26543" y="61"/>
                </a:lnTo>
                <a:lnTo>
                  <a:pt x="26618" y="78"/>
                </a:lnTo>
                <a:lnTo>
                  <a:pt x="26691" y="96"/>
                </a:lnTo>
                <a:lnTo>
                  <a:pt x="26764" y="116"/>
                </a:lnTo>
                <a:lnTo>
                  <a:pt x="26836" y="137"/>
                </a:lnTo>
                <a:lnTo>
                  <a:pt x="26908" y="160"/>
                </a:lnTo>
                <a:lnTo>
                  <a:pt x="26977" y="185"/>
                </a:lnTo>
                <a:lnTo>
                  <a:pt x="27047" y="211"/>
                </a:lnTo>
                <a:lnTo>
                  <a:pt x="27117" y="239"/>
                </a:lnTo>
                <a:lnTo>
                  <a:pt x="27185" y="270"/>
                </a:lnTo>
                <a:lnTo>
                  <a:pt x="27251" y="301"/>
                </a:lnTo>
                <a:lnTo>
                  <a:pt x="27318" y="334"/>
                </a:lnTo>
                <a:lnTo>
                  <a:pt x="27383" y="368"/>
                </a:lnTo>
                <a:lnTo>
                  <a:pt x="27448" y="404"/>
                </a:lnTo>
                <a:lnTo>
                  <a:pt x="27510" y="441"/>
                </a:lnTo>
                <a:lnTo>
                  <a:pt x="27573" y="481"/>
                </a:lnTo>
                <a:lnTo>
                  <a:pt x="27634" y="520"/>
                </a:lnTo>
                <a:lnTo>
                  <a:pt x="27695" y="563"/>
                </a:lnTo>
                <a:lnTo>
                  <a:pt x="27754" y="606"/>
                </a:lnTo>
                <a:lnTo>
                  <a:pt x="27812" y="650"/>
                </a:lnTo>
                <a:lnTo>
                  <a:pt x="27870" y="696"/>
                </a:lnTo>
                <a:lnTo>
                  <a:pt x="27926" y="744"/>
                </a:lnTo>
                <a:lnTo>
                  <a:pt x="27980" y="792"/>
                </a:lnTo>
                <a:lnTo>
                  <a:pt x="28034" y="842"/>
                </a:lnTo>
                <a:lnTo>
                  <a:pt x="28086" y="893"/>
                </a:lnTo>
                <a:lnTo>
                  <a:pt x="28137" y="946"/>
                </a:lnTo>
                <a:lnTo>
                  <a:pt x="28187" y="999"/>
                </a:lnTo>
                <a:lnTo>
                  <a:pt x="28236" y="1054"/>
                </a:lnTo>
                <a:lnTo>
                  <a:pt x="28283" y="1109"/>
                </a:lnTo>
                <a:lnTo>
                  <a:pt x="28330" y="1167"/>
                </a:lnTo>
                <a:lnTo>
                  <a:pt x="28373" y="1225"/>
                </a:lnTo>
                <a:lnTo>
                  <a:pt x="28417" y="1284"/>
                </a:lnTo>
                <a:lnTo>
                  <a:pt x="28459" y="1345"/>
                </a:lnTo>
                <a:lnTo>
                  <a:pt x="28499" y="1406"/>
                </a:lnTo>
                <a:lnTo>
                  <a:pt x="28538" y="1468"/>
                </a:lnTo>
                <a:lnTo>
                  <a:pt x="28575" y="1532"/>
                </a:lnTo>
                <a:lnTo>
                  <a:pt x="28612" y="1596"/>
                </a:lnTo>
                <a:lnTo>
                  <a:pt x="28646" y="1661"/>
                </a:lnTo>
                <a:lnTo>
                  <a:pt x="28680" y="1728"/>
                </a:lnTo>
                <a:lnTo>
                  <a:pt x="28711" y="1795"/>
                </a:lnTo>
                <a:lnTo>
                  <a:pt x="28740" y="1863"/>
                </a:lnTo>
                <a:lnTo>
                  <a:pt x="28768" y="1932"/>
                </a:lnTo>
                <a:lnTo>
                  <a:pt x="28795" y="2001"/>
                </a:lnTo>
                <a:lnTo>
                  <a:pt x="28820" y="2072"/>
                </a:lnTo>
                <a:lnTo>
                  <a:pt x="28843" y="2143"/>
                </a:lnTo>
                <a:lnTo>
                  <a:pt x="28865" y="2215"/>
                </a:lnTo>
                <a:lnTo>
                  <a:pt x="28884" y="2288"/>
                </a:lnTo>
                <a:lnTo>
                  <a:pt x="28902" y="2361"/>
                </a:lnTo>
                <a:lnTo>
                  <a:pt x="28918" y="2435"/>
                </a:lnTo>
                <a:lnTo>
                  <a:pt x="28933" y="2510"/>
                </a:lnTo>
                <a:lnTo>
                  <a:pt x="28945" y="2585"/>
                </a:lnTo>
                <a:lnTo>
                  <a:pt x="28955" y="2661"/>
                </a:lnTo>
                <a:lnTo>
                  <a:pt x="28965" y="2738"/>
                </a:lnTo>
                <a:lnTo>
                  <a:pt x="28971" y="2815"/>
                </a:lnTo>
                <a:lnTo>
                  <a:pt x="28976" y="2893"/>
                </a:lnTo>
                <a:lnTo>
                  <a:pt x="28979" y="2971"/>
                </a:lnTo>
                <a:lnTo>
                  <a:pt x="28980" y="3050"/>
                </a:lnTo>
                <a:lnTo>
                  <a:pt x="28980" y="5222"/>
                </a:lnTo>
                <a:lnTo>
                  <a:pt x="28979" y="5273"/>
                </a:lnTo>
                <a:lnTo>
                  <a:pt x="28978" y="5323"/>
                </a:lnTo>
                <a:lnTo>
                  <a:pt x="28974" y="5373"/>
                </a:lnTo>
                <a:lnTo>
                  <a:pt x="28969" y="5422"/>
                </a:lnTo>
                <a:lnTo>
                  <a:pt x="28965" y="5447"/>
                </a:lnTo>
                <a:lnTo>
                  <a:pt x="28961" y="5471"/>
                </a:lnTo>
                <a:lnTo>
                  <a:pt x="28955" y="5495"/>
                </a:lnTo>
                <a:lnTo>
                  <a:pt x="28950" y="5518"/>
                </a:lnTo>
                <a:lnTo>
                  <a:pt x="28943" y="5542"/>
                </a:lnTo>
                <a:lnTo>
                  <a:pt x="28936" y="5565"/>
                </a:lnTo>
                <a:lnTo>
                  <a:pt x="28927" y="5588"/>
                </a:lnTo>
                <a:lnTo>
                  <a:pt x="28918" y="5610"/>
                </a:lnTo>
                <a:lnTo>
                  <a:pt x="28825" y="5605"/>
                </a:lnTo>
                <a:lnTo>
                  <a:pt x="28733" y="5603"/>
                </a:lnTo>
                <a:lnTo>
                  <a:pt x="28640" y="5603"/>
                </a:lnTo>
                <a:lnTo>
                  <a:pt x="28548" y="5605"/>
                </a:lnTo>
                <a:lnTo>
                  <a:pt x="28456" y="5610"/>
                </a:lnTo>
                <a:lnTo>
                  <a:pt x="28364" y="5617"/>
                </a:lnTo>
                <a:lnTo>
                  <a:pt x="28274" y="5625"/>
                </a:lnTo>
                <a:lnTo>
                  <a:pt x="28183" y="5637"/>
                </a:lnTo>
                <a:lnTo>
                  <a:pt x="28092" y="5649"/>
                </a:lnTo>
                <a:lnTo>
                  <a:pt x="28003" y="5665"/>
                </a:lnTo>
                <a:lnTo>
                  <a:pt x="27913" y="5682"/>
                </a:lnTo>
                <a:lnTo>
                  <a:pt x="27825" y="5702"/>
                </a:lnTo>
                <a:lnTo>
                  <a:pt x="27737" y="5725"/>
                </a:lnTo>
                <a:lnTo>
                  <a:pt x="27650" y="5749"/>
                </a:lnTo>
                <a:lnTo>
                  <a:pt x="27564" y="5776"/>
                </a:lnTo>
                <a:lnTo>
                  <a:pt x="27478" y="5805"/>
                </a:lnTo>
                <a:lnTo>
                  <a:pt x="27437" y="5821"/>
                </a:lnTo>
                <a:lnTo>
                  <a:pt x="27394" y="5836"/>
                </a:lnTo>
                <a:lnTo>
                  <a:pt x="27352" y="5853"/>
                </a:lnTo>
                <a:lnTo>
                  <a:pt x="27311" y="5870"/>
                </a:lnTo>
                <a:lnTo>
                  <a:pt x="27269" y="5887"/>
                </a:lnTo>
                <a:lnTo>
                  <a:pt x="27228" y="5906"/>
                </a:lnTo>
                <a:lnTo>
                  <a:pt x="27187" y="5925"/>
                </a:lnTo>
                <a:lnTo>
                  <a:pt x="27147" y="5945"/>
                </a:lnTo>
                <a:lnTo>
                  <a:pt x="27107" y="5964"/>
                </a:lnTo>
                <a:lnTo>
                  <a:pt x="27066" y="5985"/>
                </a:lnTo>
                <a:lnTo>
                  <a:pt x="27026" y="6007"/>
                </a:lnTo>
                <a:lnTo>
                  <a:pt x="26988" y="6029"/>
                </a:lnTo>
                <a:lnTo>
                  <a:pt x="26948" y="6051"/>
                </a:lnTo>
                <a:lnTo>
                  <a:pt x="26910" y="6075"/>
                </a:lnTo>
                <a:lnTo>
                  <a:pt x="26871" y="6098"/>
                </a:lnTo>
                <a:lnTo>
                  <a:pt x="26833" y="6123"/>
                </a:lnTo>
                <a:lnTo>
                  <a:pt x="26795" y="6148"/>
                </a:lnTo>
                <a:lnTo>
                  <a:pt x="26758" y="6173"/>
                </a:lnTo>
                <a:lnTo>
                  <a:pt x="26721" y="6199"/>
                </a:lnTo>
                <a:lnTo>
                  <a:pt x="26684" y="6226"/>
                </a:lnTo>
                <a:lnTo>
                  <a:pt x="26648" y="6253"/>
                </a:lnTo>
                <a:lnTo>
                  <a:pt x="26612" y="6281"/>
                </a:lnTo>
                <a:lnTo>
                  <a:pt x="26577" y="6309"/>
                </a:lnTo>
                <a:lnTo>
                  <a:pt x="26541" y="6338"/>
                </a:lnTo>
                <a:lnTo>
                  <a:pt x="26507" y="6368"/>
                </a:lnTo>
                <a:lnTo>
                  <a:pt x="26473" y="6398"/>
                </a:lnTo>
                <a:lnTo>
                  <a:pt x="26438" y="6430"/>
                </a:lnTo>
                <a:lnTo>
                  <a:pt x="26405" y="6462"/>
                </a:lnTo>
                <a:lnTo>
                  <a:pt x="26372" y="6494"/>
                </a:lnTo>
                <a:lnTo>
                  <a:pt x="26339" y="6526"/>
                </a:lnTo>
                <a:lnTo>
                  <a:pt x="26307" y="6560"/>
                </a:lnTo>
                <a:lnTo>
                  <a:pt x="26275" y="6594"/>
                </a:lnTo>
                <a:lnTo>
                  <a:pt x="26232" y="6643"/>
                </a:lnTo>
                <a:lnTo>
                  <a:pt x="26191" y="6694"/>
                </a:lnTo>
                <a:lnTo>
                  <a:pt x="26152" y="6744"/>
                </a:lnTo>
                <a:lnTo>
                  <a:pt x="26113" y="6796"/>
                </a:lnTo>
                <a:lnTo>
                  <a:pt x="26076" y="6848"/>
                </a:lnTo>
                <a:lnTo>
                  <a:pt x="26041" y="6901"/>
                </a:lnTo>
                <a:lnTo>
                  <a:pt x="26006" y="6954"/>
                </a:lnTo>
                <a:lnTo>
                  <a:pt x="25973" y="7008"/>
                </a:lnTo>
                <a:lnTo>
                  <a:pt x="25942" y="7063"/>
                </a:lnTo>
                <a:lnTo>
                  <a:pt x="25911" y="7119"/>
                </a:lnTo>
                <a:lnTo>
                  <a:pt x="25882" y="7174"/>
                </a:lnTo>
                <a:lnTo>
                  <a:pt x="25855" y="7231"/>
                </a:lnTo>
                <a:lnTo>
                  <a:pt x="25829" y="7287"/>
                </a:lnTo>
                <a:lnTo>
                  <a:pt x="25804" y="7344"/>
                </a:lnTo>
                <a:lnTo>
                  <a:pt x="25780" y="7403"/>
                </a:lnTo>
                <a:lnTo>
                  <a:pt x="25758" y="7461"/>
                </a:lnTo>
                <a:lnTo>
                  <a:pt x="25738" y="7519"/>
                </a:lnTo>
                <a:lnTo>
                  <a:pt x="25719" y="7578"/>
                </a:lnTo>
                <a:lnTo>
                  <a:pt x="25701" y="7637"/>
                </a:lnTo>
                <a:lnTo>
                  <a:pt x="25684" y="7697"/>
                </a:lnTo>
                <a:lnTo>
                  <a:pt x="25669" y="7757"/>
                </a:lnTo>
                <a:lnTo>
                  <a:pt x="25655" y="7817"/>
                </a:lnTo>
                <a:lnTo>
                  <a:pt x="25643" y="7877"/>
                </a:lnTo>
                <a:lnTo>
                  <a:pt x="25631" y="7938"/>
                </a:lnTo>
                <a:lnTo>
                  <a:pt x="25622" y="7998"/>
                </a:lnTo>
                <a:lnTo>
                  <a:pt x="25614" y="8058"/>
                </a:lnTo>
                <a:lnTo>
                  <a:pt x="25606" y="8120"/>
                </a:lnTo>
                <a:lnTo>
                  <a:pt x="25601" y="8180"/>
                </a:lnTo>
                <a:lnTo>
                  <a:pt x="25597" y="8242"/>
                </a:lnTo>
                <a:lnTo>
                  <a:pt x="25595" y="8303"/>
                </a:lnTo>
                <a:lnTo>
                  <a:pt x="25593" y="8363"/>
                </a:lnTo>
                <a:lnTo>
                  <a:pt x="25593" y="8425"/>
                </a:lnTo>
                <a:lnTo>
                  <a:pt x="25595" y="8486"/>
                </a:lnTo>
                <a:lnTo>
                  <a:pt x="25597" y="8547"/>
                </a:lnTo>
                <a:lnTo>
                  <a:pt x="25601" y="8608"/>
                </a:lnTo>
                <a:lnTo>
                  <a:pt x="25607" y="8668"/>
                </a:lnTo>
                <a:lnTo>
                  <a:pt x="25614" y="8729"/>
                </a:lnTo>
                <a:lnTo>
                  <a:pt x="25622" y="8789"/>
                </a:lnTo>
                <a:lnTo>
                  <a:pt x="25632" y="8849"/>
                </a:lnTo>
                <a:lnTo>
                  <a:pt x="25644" y="8910"/>
                </a:lnTo>
                <a:lnTo>
                  <a:pt x="25656" y="8969"/>
                </a:lnTo>
                <a:lnTo>
                  <a:pt x="25670" y="9028"/>
                </a:lnTo>
                <a:lnTo>
                  <a:pt x="25686" y="9088"/>
                </a:lnTo>
                <a:lnTo>
                  <a:pt x="25702" y="9146"/>
                </a:lnTo>
                <a:lnTo>
                  <a:pt x="25721" y="9204"/>
                </a:lnTo>
                <a:lnTo>
                  <a:pt x="25740" y="9263"/>
                </a:lnTo>
                <a:lnTo>
                  <a:pt x="25762" y="9320"/>
                </a:lnTo>
                <a:lnTo>
                  <a:pt x="25783" y="9377"/>
                </a:lnTo>
                <a:lnTo>
                  <a:pt x="25807" y="9434"/>
                </a:lnTo>
                <a:lnTo>
                  <a:pt x="25832" y="9490"/>
                </a:lnTo>
                <a:lnTo>
                  <a:pt x="25859" y="9546"/>
                </a:lnTo>
                <a:lnTo>
                  <a:pt x="25888" y="9601"/>
                </a:lnTo>
                <a:lnTo>
                  <a:pt x="25917" y="9655"/>
                </a:lnTo>
                <a:lnTo>
                  <a:pt x="25948" y="9709"/>
                </a:lnTo>
                <a:lnTo>
                  <a:pt x="25980" y="9762"/>
                </a:lnTo>
                <a:lnTo>
                  <a:pt x="26015" y="9815"/>
                </a:lnTo>
                <a:lnTo>
                  <a:pt x="26050" y="9867"/>
                </a:lnTo>
                <a:lnTo>
                  <a:pt x="26086" y="9918"/>
                </a:lnTo>
                <a:lnTo>
                  <a:pt x="26124" y="9969"/>
                </a:lnTo>
                <a:lnTo>
                  <a:pt x="26163" y="10018"/>
                </a:lnTo>
                <a:lnTo>
                  <a:pt x="26205" y="10067"/>
                </a:lnTo>
                <a:lnTo>
                  <a:pt x="26247" y="10116"/>
                </a:lnTo>
                <a:lnTo>
                  <a:pt x="26290" y="10163"/>
                </a:lnTo>
                <a:lnTo>
                  <a:pt x="26336" y="10210"/>
                </a:lnTo>
                <a:lnTo>
                  <a:pt x="26383" y="10254"/>
                </a:lnTo>
                <a:lnTo>
                  <a:pt x="26430" y="10298"/>
                </a:lnTo>
                <a:lnTo>
                  <a:pt x="26479" y="10340"/>
                </a:lnTo>
                <a:lnTo>
                  <a:pt x="26528" y="10380"/>
                </a:lnTo>
                <a:lnTo>
                  <a:pt x="26579" y="10419"/>
                </a:lnTo>
                <a:lnTo>
                  <a:pt x="26630" y="10456"/>
                </a:lnTo>
                <a:lnTo>
                  <a:pt x="26682" y="10492"/>
                </a:lnTo>
                <a:lnTo>
                  <a:pt x="26735" y="10525"/>
                </a:lnTo>
                <a:lnTo>
                  <a:pt x="26788" y="10557"/>
                </a:lnTo>
                <a:lnTo>
                  <a:pt x="26843" y="10588"/>
                </a:lnTo>
                <a:lnTo>
                  <a:pt x="26897" y="10618"/>
                </a:lnTo>
                <a:lnTo>
                  <a:pt x="26954" y="10645"/>
                </a:lnTo>
                <a:lnTo>
                  <a:pt x="27010" y="10671"/>
                </a:lnTo>
                <a:lnTo>
                  <a:pt x="27067" y="10695"/>
                </a:lnTo>
                <a:lnTo>
                  <a:pt x="27124" y="10718"/>
                </a:lnTo>
                <a:lnTo>
                  <a:pt x="27182" y="10738"/>
                </a:lnTo>
                <a:lnTo>
                  <a:pt x="27240" y="10758"/>
                </a:lnTo>
                <a:lnTo>
                  <a:pt x="27298" y="10776"/>
                </a:lnTo>
                <a:lnTo>
                  <a:pt x="27357" y="10792"/>
                </a:lnTo>
                <a:lnTo>
                  <a:pt x="27417" y="10807"/>
                </a:lnTo>
                <a:lnTo>
                  <a:pt x="27476" y="10821"/>
                </a:lnTo>
                <a:lnTo>
                  <a:pt x="27535" y="10832"/>
                </a:lnTo>
                <a:lnTo>
                  <a:pt x="27596" y="10841"/>
                </a:lnTo>
                <a:lnTo>
                  <a:pt x="27655" y="10850"/>
                </a:lnTo>
                <a:lnTo>
                  <a:pt x="27716" y="10857"/>
                </a:lnTo>
                <a:lnTo>
                  <a:pt x="27776" y="10862"/>
                </a:lnTo>
                <a:lnTo>
                  <a:pt x="27836" y="10865"/>
                </a:lnTo>
                <a:lnTo>
                  <a:pt x="27897" y="10867"/>
                </a:lnTo>
                <a:lnTo>
                  <a:pt x="27956" y="10868"/>
                </a:lnTo>
                <a:lnTo>
                  <a:pt x="28016" y="10867"/>
                </a:lnTo>
                <a:lnTo>
                  <a:pt x="28077" y="10864"/>
                </a:lnTo>
                <a:lnTo>
                  <a:pt x="28136" y="10860"/>
                </a:lnTo>
                <a:lnTo>
                  <a:pt x="28195" y="10854"/>
                </a:lnTo>
                <a:lnTo>
                  <a:pt x="28255" y="10847"/>
                </a:lnTo>
                <a:lnTo>
                  <a:pt x="28314" y="10838"/>
                </a:lnTo>
                <a:lnTo>
                  <a:pt x="28372" y="10828"/>
                </a:lnTo>
                <a:lnTo>
                  <a:pt x="28431" y="10815"/>
                </a:lnTo>
                <a:lnTo>
                  <a:pt x="28488" y="10802"/>
                </a:lnTo>
                <a:lnTo>
                  <a:pt x="28545" y="10786"/>
                </a:lnTo>
                <a:lnTo>
                  <a:pt x="28603" y="10770"/>
                </a:lnTo>
                <a:lnTo>
                  <a:pt x="28659" y="10752"/>
                </a:lnTo>
                <a:lnTo>
                  <a:pt x="28714" y="10732"/>
                </a:lnTo>
                <a:lnTo>
                  <a:pt x="28769" y="10710"/>
                </a:lnTo>
                <a:lnTo>
                  <a:pt x="28823" y="10687"/>
                </a:lnTo>
                <a:lnTo>
                  <a:pt x="28877" y="10662"/>
                </a:lnTo>
                <a:lnTo>
                  <a:pt x="28930" y="10636"/>
                </a:lnTo>
                <a:lnTo>
                  <a:pt x="28983" y="10609"/>
                </a:lnTo>
                <a:lnTo>
                  <a:pt x="29034" y="10580"/>
                </a:lnTo>
                <a:lnTo>
                  <a:pt x="29083" y="10549"/>
                </a:lnTo>
                <a:lnTo>
                  <a:pt x="29133" y="10517"/>
                </a:lnTo>
                <a:lnTo>
                  <a:pt x="29181" y="10482"/>
                </a:lnTo>
                <a:lnTo>
                  <a:pt x="29229" y="10447"/>
                </a:lnTo>
                <a:lnTo>
                  <a:pt x="29276" y="10411"/>
                </a:lnTo>
                <a:lnTo>
                  <a:pt x="29321" y="10372"/>
                </a:lnTo>
                <a:lnTo>
                  <a:pt x="29366" y="10332"/>
                </a:lnTo>
                <a:lnTo>
                  <a:pt x="29408" y="10291"/>
                </a:lnTo>
                <a:lnTo>
                  <a:pt x="29450" y="10247"/>
                </a:lnTo>
                <a:lnTo>
                  <a:pt x="29491" y="10202"/>
                </a:lnTo>
                <a:lnTo>
                  <a:pt x="29530" y="10157"/>
                </a:lnTo>
                <a:lnTo>
                  <a:pt x="29569" y="10109"/>
                </a:lnTo>
                <a:lnTo>
                  <a:pt x="29605" y="10060"/>
                </a:lnTo>
                <a:lnTo>
                  <a:pt x="29640" y="10009"/>
                </a:lnTo>
                <a:lnTo>
                  <a:pt x="29674" y="9957"/>
                </a:lnTo>
                <a:lnTo>
                  <a:pt x="29707" y="9903"/>
                </a:lnTo>
                <a:lnTo>
                  <a:pt x="29727" y="9868"/>
                </a:lnTo>
                <a:lnTo>
                  <a:pt x="29746" y="9833"/>
                </a:lnTo>
                <a:lnTo>
                  <a:pt x="29764" y="9798"/>
                </a:lnTo>
                <a:lnTo>
                  <a:pt x="29783" y="9761"/>
                </a:lnTo>
                <a:lnTo>
                  <a:pt x="29800" y="9726"/>
                </a:lnTo>
                <a:lnTo>
                  <a:pt x="29817" y="9688"/>
                </a:lnTo>
                <a:lnTo>
                  <a:pt x="29833" y="9652"/>
                </a:lnTo>
                <a:lnTo>
                  <a:pt x="29850" y="9614"/>
                </a:lnTo>
                <a:lnTo>
                  <a:pt x="29864" y="9577"/>
                </a:lnTo>
                <a:lnTo>
                  <a:pt x="29879" y="9538"/>
                </a:lnTo>
                <a:lnTo>
                  <a:pt x="29893" y="9501"/>
                </a:lnTo>
                <a:lnTo>
                  <a:pt x="29906" y="9462"/>
                </a:lnTo>
                <a:lnTo>
                  <a:pt x="29918" y="9424"/>
                </a:lnTo>
                <a:lnTo>
                  <a:pt x="29931" y="9384"/>
                </a:lnTo>
                <a:lnTo>
                  <a:pt x="29942" y="9346"/>
                </a:lnTo>
                <a:lnTo>
                  <a:pt x="29953" y="9306"/>
                </a:lnTo>
                <a:lnTo>
                  <a:pt x="29962" y="9267"/>
                </a:lnTo>
                <a:lnTo>
                  <a:pt x="29971" y="9227"/>
                </a:lnTo>
                <a:lnTo>
                  <a:pt x="29980" y="9188"/>
                </a:lnTo>
                <a:lnTo>
                  <a:pt x="29988" y="9147"/>
                </a:lnTo>
                <a:lnTo>
                  <a:pt x="29994" y="9108"/>
                </a:lnTo>
                <a:lnTo>
                  <a:pt x="30001" y="9068"/>
                </a:lnTo>
                <a:lnTo>
                  <a:pt x="30006" y="9027"/>
                </a:lnTo>
                <a:lnTo>
                  <a:pt x="30011" y="8988"/>
                </a:lnTo>
                <a:lnTo>
                  <a:pt x="30015" y="8947"/>
                </a:lnTo>
                <a:lnTo>
                  <a:pt x="30018" y="8908"/>
                </a:lnTo>
                <a:lnTo>
                  <a:pt x="30020" y="8867"/>
                </a:lnTo>
                <a:lnTo>
                  <a:pt x="30021" y="8827"/>
                </a:lnTo>
                <a:lnTo>
                  <a:pt x="30023" y="8787"/>
                </a:lnTo>
                <a:lnTo>
                  <a:pt x="30023" y="8747"/>
                </a:lnTo>
                <a:lnTo>
                  <a:pt x="30021" y="8707"/>
                </a:lnTo>
                <a:lnTo>
                  <a:pt x="30019" y="8667"/>
                </a:lnTo>
                <a:lnTo>
                  <a:pt x="30017" y="8628"/>
                </a:lnTo>
                <a:lnTo>
                  <a:pt x="30013" y="8588"/>
                </a:lnTo>
                <a:lnTo>
                  <a:pt x="30009" y="8549"/>
                </a:lnTo>
                <a:lnTo>
                  <a:pt x="30004" y="8509"/>
                </a:lnTo>
                <a:lnTo>
                  <a:pt x="29998" y="8471"/>
                </a:lnTo>
                <a:lnTo>
                  <a:pt x="29990" y="8432"/>
                </a:lnTo>
                <a:lnTo>
                  <a:pt x="29982" y="8394"/>
                </a:lnTo>
                <a:lnTo>
                  <a:pt x="29974" y="8355"/>
                </a:lnTo>
                <a:lnTo>
                  <a:pt x="29963" y="8317"/>
                </a:lnTo>
                <a:lnTo>
                  <a:pt x="29953" y="8279"/>
                </a:lnTo>
                <a:lnTo>
                  <a:pt x="29941" y="8242"/>
                </a:lnTo>
                <a:lnTo>
                  <a:pt x="29928" y="8204"/>
                </a:lnTo>
                <a:lnTo>
                  <a:pt x="29914" y="8168"/>
                </a:lnTo>
                <a:lnTo>
                  <a:pt x="29900" y="8130"/>
                </a:lnTo>
                <a:lnTo>
                  <a:pt x="29884" y="8095"/>
                </a:lnTo>
                <a:lnTo>
                  <a:pt x="29867" y="8058"/>
                </a:lnTo>
                <a:lnTo>
                  <a:pt x="29850" y="8023"/>
                </a:lnTo>
                <a:lnTo>
                  <a:pt x="29831" y="7989"/>
                </a:lnTo>
                <a:lnTo>
                  <a:pt x="29811" y="7954"/>
                </a:lnTo>
                <a:lnTo>
                  <a:pt x="29790" y="7920"/>
                </a:lnTo>
                <a:lnTo>
                  <a:pt x="29767" y="7887"/>
                </a:lnTo>
                <a:lnTo>
                  <a:pt x="29745" y="7853"/>
                </a:lnTo>
                <a:lnTo>
                  <a:pt x="29721" y="7821"/>
                </a:lnTo>
                <a:lnTo>
                  <a:pt x="29696" y="7789"/>
                </a:lnTo>
                <a:lnTo>
                  <a:pt x="29670" y="7758"/>
                </a:lnTo>
                <a:lnTo>
                  <a:pt x="29643" y="7726"/>
                </a:lnTo>
                <a:lnTo>
                  <a:pt x="29613" y="7696"/>
                </a:lnTo>
                <a:lnTo>
                  <a:pt x="29584" y="7666"/>
                </a:lnTo>
                <a:lnTo>
                  <a:pt x="29553" y="7637"/>
                </a:lnTo>
                <a:lnTo>
                  <a:pt x="29522" y="7609"/>
                </a:lnTo>
                <a:lnTo>
                  <a:pt x="29488" y="7581"/>
                </a:lnTo>
                <a:lnTo>
                  <a:pt x="29454" y="7554"/>
                </a:lnTo>
                <a:lnTo>
                  <a:pt x="29417" y="7517"/>
                </a:lnTo>
                <a:lnTo>
                  <a:pt x="29384" y="7487"/>
                </a:lnTo>
                <a:lnTo>
                  <a:pt x="29355" y="7461"/>
                </a:lnTo>
                <a:lnTo>
                  <a:pt x="29331" y="7439"/>
                </a:lnTo>
                <a:lnTo>
                  <a:pt x="29297" y="7412"/>
                </a:lnTo>
                <a:lnTo>
                  <a:pt x="29285" y="7403"/>
                </a:lnTo>
                <a:close/>
              </a:path>
            </a:pathLst>
          </a:custGeom>
          <a:solidFill>
            <a:srgbClr val="47BAB8"/>
          </a:solidFill>
          <a:ln w="38100">
            <a:solidFill>
              <a:schemeClr val="bg1"/>
            </a:solidFill>
          </a:ln>
          <a:effectLst>
            <a:outerShdw blurRad="57150" dist="19050" dir="5400000" algn="ctr" rotWithShape="0">
              <a:srgbClr val="000000">
                <a:alpha val="63000"/>
              </a:srgbClr>
            </a:outerShdw>
          </a:effectLst>
        </p:spPr>
        <p:txBody>
          <a:bodyPr rIns="25200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cs typeface="+mn-ea"/>
                <a:sym typeface="+mn-lt"/>
              </a:rPr>
              <a:t>关键字</a:t>
            </a:r>
          </a:p>
        </p:txBody>
      </p:sp>
      <p:sp>
        <p:nvSpPr>
          <p:cNvPr id="8" name="MH_SubTitle_3">
            <a:extLst>
              <a:ext uri="{FF2B5EF4-FFF2-40B4-BE49-F238E27FC236}">
                <a16:creationId xmlns:a16="http://schemas.microsoft.com/office/drawing/2014/main" id="{748785CC-CF43-47CB-A58A-2CBB2E4E564B}"/>
              </a:ext>
            </a:extLst>
          </p:cNvPr>
          <p:cNvSpPr>
            <a:spLocks/>
          </p:cNvSpPr>
          <p:nvPr>
            <p:custDataLst>
              <p:tags r:id="rId4"/>
            </p:custDataLst>
          </p:nvPr>
        </p:nvSpPr>
        <p:spPr bwMode="auto">
          <a:xfrm>
            <a:off x="8039422" y="1936662"/>
            <a:ext cx="2455206" cy="920702"/>
          </a:xfrm>
          <a:custGeom>
            <a:avLst/>
            <a:gdLst>
              <a:gd name="T0" fmla="*/ 2147483646 w 30720"/>
              <a:gd name="T1" fmla="*/ 2147483646 h 11496"/>
              <a:gd name="T2" fmla="*/ 2147483646 w 30720"/>
              <a:gd name="T3" fmla="*/ 2147483646 h 11496"/>
              <a:gd name="T4" fmla="*/ 2147483646 w 30720"/>
              <a:gd name="T5" fmla="*/ 2147483646 h 11496"/>
              <a:gd name="T6" fmla="*/ 2147483646 w 30720"/>
              <a:gd name="T7" fmla="*/ 2147483646 h 11496"/>
              <a:gd name="T8" fmla="*/ 2147483646 w 30720"/>
              <a:gd name="T9" fmla="*/ 2147483646 h 11496"/>
              <a:gd name="T10" fmla="*/ 2147483646 w 30720"/>
              <a:gd name="T11" fmla="*/ 2147483646 h 11496"/>
              <a:gd name="T12" fmla="*/ 2147483646 w 30720"/>
              <a:gd name="T13" fmla="*/ 2147483646 h 11496"/>
              <a:gd name="T14" fmla="*/ 2147483646 w 30720"/>
              <a:gd name="T15" fmla="*/ 2147483646 h 11496"/>
              <a:gd name="T16" fmla="*/ 2147483646 w 30720"/>
              <a:gd name="T17" fmla="*/ 2147483646 h 11496"/>
              <a:gd name="T18" fmla="*/ 2147483646 w 30720"/>
              <a:gd name="T19" fmla="*/ 2147483646 h 11496"/>
              <a:gd name="T20" fmla="*/ 2147483646 w 30720"/>
              <a:gd name="T21" fmla="*/ 2147483646 h 11496"/>
              <a:gd name="T22" fmla="*/ 2147483646 w 30720"/>
              <a:gd name="T23" fmla="*/ 2147483646 h 11496"/>
              <a:gd name="T24" fmla="*/ 2147483646 w 30720"/>
              <a:gd name="T25" fmla="*/ 2147483646 h 11496"/>
              <a:gd name="T26" fmla="*/ 2147483646 w 30720"/>
              <a:gd name="T27" fmla="*/ 2147483646 h 11496"/>
              <a:gd name="T28" fmla="*/ 2147483646 w 30720"/>
              <a:gd name="T29" fmla="*/ 2147483646 h 11496"/>
              <a:gd name="T30" fmla="*/ 2147483646 w 30720"/>
              <a:gd name="T31" fmla="*/ 2147483646 h 11496"/>
              <a:gd name="T32" fmla="*/ 2147483646 w 30720"/>
              <a:gd name="T33" fmla="*/ 2147483646 h 11496"/>
              <a:gd name="T34" fmla="*/ 2147483646 w 30720"/>
              <a:gd name="T35" fmla="*/ 2147483646 h 11496"/>
              <a:gd name="T36" fmla="*/ 2147483646 w 30720"/>
              <a:gd name="T37" fmla="*/ 2147483646 h 11496"/>
              <a:gd name="T38" fmla="*/ 2147483646 w 30720"/>
              <a:gd name="T39" fmla="*/ 2147483646 h 11496"/>
              <a:gd name="T40" fmla="*/ 2147483646 w 30720"/>
              <a:gd name="T41" fmla="*/ 2147483646 h 11496"/>
              <a:gd name="T42" fmla="*/ 2147483646 w 30720"/>
              <a:gd name="T43" fmla="*/ 2147483646 h 11496"/>
              <a:gd name="T44" fmla="*/ 2147483646 w 30720"/>
              <a:gd name="T45" fmla="*/ 2147483646 h 11496"/>
              <a:gd name="T46" fmla="*/ 2147483646 w 30720"/>
              <a:gd name="T47" fmla="*/ 2147483646 h 11496"/>
              <a:gd name="T48" fmla="*/ 2147483646 w 30720"/>
              <a:gd name="T49" fmla="*/ 2147483646 h 11496"/>
              <a:gd name="T50" fmla="*/ 2147483646 w 30720"/>
              <a:gd name="T51" fmla="*/ 2147483646 h 11496"/>
              <a:gd name="T52" fmla="*/ 2147483646 w 30720"/>
              <a:gd name="T53" fmla="*/ 2147483646 h 11496"/>
              <a:gd name="T54" fmla="*/ 2147483646 w 30720"/>
              <a:gd name="T55" fmla="*/ 2147483646 h 11496"/>
              <a:gd name="T56" fmla="*/ 2147483646 w 30720"/>
              <a:gd name="T57" fmla="*/ 2147483646 h 11496"/>
              <a:gd name="T58" fmla="*/ 2147483646 w 30720"/>
              <a:gd name="T59" fmla="*/ 2147483646 h 11496"/>
              <a:gd name="T60" fmla="*/ 2147483646 w 30720"/>
              <a:gd name="T61" fmla="*/ 2147483646 h 11496"/>
              <a:gd name="T62" fmla="*/ 2147483646 w 30720"/>
              <a:gd name="T63" fmla="*/ 2147483646 h 11496"/>
              <a:gd name="T64" fmla="*/ 2147483646 w 30720"/>
              <a:gd name="T65" fmla="*/ 2147483646 h 11496"/>
              <a:gd name="T66" fmla="*/ 2147483646 w 30720"/>
              <a:gd name="T67" fmla="*/ 2147483646 h 11496"/>
              <a:gd name="T68" fmla="*/ 2147483646 w 30720"/>
              <a:gd name="T69" fmla="*/ 2147483646 h 11496"/>
              <a:gd name="T70" fmla="*/ 2147483646 w 30720"/>
              <a:gd name="T71" fmla="*/ 2147483646 h 11496"/>
              <a:gd name="T72" fmla="*/ 2147483646 w 30720"/>
              <a:gd name="T73" fmla="*/ 2147483646 h 11496"/>
              <a:gd name="T74" fmla="*/ 2147483646 w 30720"/>
              <a:gd name="T75" fmla="*/ 2147483646 h 11496"/>
              <a:gd name="T76" fmla="*/ 2147483646 w 30720"/>
              <a:gd name="T77" fmla="*/ 2147483646 h 11496"/>
              <a:gd name="T78" fmla="*/ 2147483646 w 30720"/>
              <a:gd name="T79" fmla="*/ 2147483646 h 11496"/>
              <a:gd name="T80" fmla="*/ 2147483646 w 30720"/>
              <a:gd name="T81" fmla="*/ 2147483646 h 11496"/>
              <a:gd name="T82" fmla="*/ 2147483646 w 30720"/>
              <a:gd name="T83" fmla="*/ 2147483646 h 11496"/>
              <a:gd name="T84" fmla="*/ 2147483646 w 30720"/>
              <a:gd name="T85" fmla="*/ 2147483646 h 11496"/>
              <a:gd name="T86" fmla="*/ 2147483646 w 30720"/>
              <a:gd name="T87" fmla="*/ 2147483646 h 11496"/>
              <a:gd name="T88" fmla="*/ 2147483646 w 30720"/>
              <a:gd name="T89" fmla="*/ 2147483646 h 11496"/>
              <a:gd name="T90" fmla="*/ 2147483646 w 30720"/>
              <a:gd name="T91" fmla="*/ 2147483646 h 11496"/>
              <a:gd name="T92" fmla="*/ 2147483646 w 30720"/>
              <a:gd name="T93" fmla="*/ 2147483646 h 11496"/>
              <a:gd name="T94" fmla="*/ 2147483646 w 30720"/>
              <a:gd name="T95" fmla="*/ 2147483646 h 11496"/>
              <a:gd name="T96" fmla="*/ 2147483646 w 30720"/>
              <a:gd name="T97" fmla="*/ 2147483646 h 11496"/>
              <a:gd name="T98" fmla="*/ 2147483646 w 30720"/>
              <a:gd name="T99" fmla="*/ 2147483646 h 11496"/>
              <a:gd name="T100" fmla="*/ 2147483646 w 30720"/>
              <a:gd name="T101" fmla="*/ 2147483646 h 11496"/>
              <a:gd name="T102" fmla="*/ 2147483646 w 30720"/>
              <a:gd name="T103" fmla="*/ 2147483646 h 11496"/>
              <a:gd name="T104" fmla="*/ 2147483646 w 30720"/>
              <a:gd name="T105" fmla="*/ 2147483646 h 11496"/>
              <a:gd name="T106" fmla="*/ 2147483646 w 30720"/>
              <a:gd name="T107" fmla="*/ 2147483646 h 11496"/>
              <a:gd name="T108" fmla="*/ 2147483646 w 30720"/>
              <a:gd name="T109" fmla="*/ 2147483646 h 11496"/>
              <a:gd name="T110" fmla="*/ 2147483646 w 30720"/>
              <a:gd name="T111" fmla="*/ 2147483646 h 11496"/>
              <a:gd name="T112" fmla="*/ 2147483646 w 30720"/>
              <a:gd name="T113" fmla="*/ 2147483646 h 11496"/>
              <a:gd name="T114" fmla="*/ 2147483646 w 30720"/>
              <a:gd name="T115" fmla="*/ 2147483646 h 11496"/>
              <a:gd name="T116" fmla="*/ 2147483646 w 30720"/>
              <a:gd name="T117" fmla="*/ 2147483646 h 11496"/>
              <a:gd name="T118" fmla="*/ 2147483646 w 30720"/>
              <a:gd name="T119" fmla="*/ 2147483646 h 11496"/>
              <a:gd name="T120" fmla="*/ 2147483646 w 30720"/>
              <a:gd name="T121" fmla="*/ 2147483646 h 11496"/>
              <a:gd name="T122" fmla="*/ 2147483646 w 30720"/>
              <a:gd name="T123" fmla="*/ 2147483646 h 11496"/>
              <a:gd name="T124" fmla="*/ 2147483646 w 30720"/>
              <a:gd name="T125" fmla="*/ 2147483646 h 11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720" h="11496">
                <a:moveTo>
                  <a:pt x="29285" y="7403"/>
                </a:moveTo>
                <a:lnTo>
                  <a:pt x="29285" y="7403"/>
                </a:lnTo>
                <a:lnTo>
                  <a:pt x="29232" y="7379"/>
                </a:lnTo>
                <a:lnTo>
                  <a:pt x="29180" y="7357"/>
                </a:lnTo>
                <a:lnTo>
                  <a:pt x="29127" y="7336"/>
                </a:lnTo>
                <a:lnTo>
                  <a:pt x="29073" y="7316"/>
                </a:lnTo>
                <a:lnTo>
                  <a:pt x="29020" y="7298"/>
                </a:lnTo>
                <a:lnTo>
                  <a:pt x="28966" y="7280"/>
                </a:lnTo>
                <a:lnTo>
                  <a:pt x="28913" y="7264"/>
                </a:lnTo>
                <a:lnTo>
                  <a:pt x="28859" y="7251"/>
                </a:lnTo>
                <a:lnTo>
                  <a:pt x="28804" y="7237"/>
                </a:lnTo>
                <a:lnTo>
                  <a:pt x="28750" y="7226"/>
                </a:lnTo>
                <a:lnTo>
                  <a:pt x="28697" y="7216"/>
                </a:lnTo>
                <a:lnTo>
                  <a:pt x="28643" y="7208"/>
                </a:lnTo>
                <a:lnTo>
                  <a:pt x="28589" y="7202"/>
                </a:lnTo>
                <a:lnTo>
                  <a:pt x="28535" y="7198"/>
                </a:lnTo>
                <a:lnTo>
                  <a:pt x="28482" y="7195"/>
                </a:lnTo>
                <a:lnTo>
                  <a:pt x="28429" y="7194"/>
                </a:lnTo>
                <a:lnTo>
                  <a:pt x="28376" y="7194"/>
                </a:lnTo>
                <a:lnTo>
                  <a:pt x="28322" y="7197"/>
                </a:lnTo>
                <a:lnTo>
                  <a:pt x="28269" y="7201"/>
                </a:lnTo>
                <a:lnTo>
                  <a:pt x="28217" y="7207"/>
                </a:lnTo>
                <a:lnTo>
                  <a:pt x="28165" y="7215"/>
                </a:lnTo>
                <a:lnTo>
                  <a:pt x="28113" y="7226"/>
                </a:lnTo>
                <a:lnTo>
                  <a:pt x="28062" y="7238"/>
                </a:lnTo>
                <a:lnTo>
                  <a:pt x="28011" y="7253"/>
                </a:lnTo>
                <a:lnTo>
                  <a:pt x="27960" y="7270"/>
                </a:lnTo>
                <a:lnTo>
                  <a:pt x="27910" y="7289"/>
                </a:lnTo>
                <a:lnTo>
                  <a:pt x="27861" y="7310"/>
                </a:lnTo>
                <a:lnTo>
                  <a:pt x="27812" y="7334"/>
                </a:lnTo>
                <a:lnTo>
                  <a:pt x="27763" y="7360"/>
                </a:lnTo>
                <a:lnTo>
                  <a:pt x="27717" y="7388"/>
                </a:lnTo>
                <a:lnTo>
                  <a:pt x="27670" y="7418"/>
                </a:lnTo>
                <a:lnTo>
                  <a:pt x="27623" y="7452"/>
                </a:lnTo>
                <a:lnTo>
                  <a:pt x="27600" y="7473"/>
                </a:lnTo>
                <a:lnTo>
                  <a:pt x="27578" y="7494"/>
                </a:lnTo>
                <a:lnTo>
                  <a:pt x="27556" y="7516"/>
                </a:lnTo>
                <a:lnTo>
                  <a:pt x="27535" y="7539"/>
                </a:lnTo>
                <a:lnTo>
                  <a:pt x="27515" y="7562"/>
                </a:lnTo>
                <a:lnTo>
                  <a:pt x="27495" y="7586"/>
                </a:lnTo>
                <a:lnTo>
                  <a:pt x="27476" y="7611"/>
                </a:lnTo>
                <a:lnTo>
                  <a:pt x="27457" y="7636"/>
                </a:lnTo>
                <a:lnTo>
                  <a:pt x="27440" y="7662"/>
                </a:lnTo>
                <a:lnTo>
                  <a:pt x="27422" y="7689"/>
                </a:lnTo>
                <a:lnTo>
                  <a:pt x="27405" y="7716"/>
                </a:lnTo>
                <a:lnTo>
                  <a:pt x="27390" y="7743"/>
                </a:lnTo>
                <a:lnTo>
                  <a:pt x="27374" y="7771"/>
                </a:lnTo>
                <a:lnTo>
                  <a:pt x="27360" y="7799"/>
                </a:lnTo>
                <a:lnTo>
                  <a:pt x="27345" y="7827"/>
                </a:lnTo>
                <a:lnTo>
                  <a:pt x="27332" y="7857"/>
                </a:lnTo>
                <a:lnTo>
                  <a:pt x="27319" y="7887"/>
                </a:lnTo>
                <a:lnTo>
                  <a:pt x="27307" y="7916"/>
                </a:lnTo>
                <a:lnTo>
                  <a:pt x="27296" y="7946"/>
                </a:lnTo>
                <a:lnTo>
                  <a:pt x="27286" y="7976"/>
                </a:lnTo>
                <a:lnTo>
                  <a:pt x="27276" y="8006"/>
                </a:lnTo>
                <a:lnTo>
                  <a:pt x="27268" y="8038"/>
                </a:lnTo>
                <a:lnTo>
                  <a:pt x="27260" y="8069"/>
                </a:lnTo>
                <a:lnTo>
                  <a:pt x="27252" y="8099"/>
                </a:lnTo>
                <a:lnTo>
                  <a:pt x="27246" y="8130"/>
                </a:lnTo>
                <a:lnTo>
                  <a:pt x="27241" y="8161"/>
                </a:lnTo>
                <a:lnTo>
                  <a:pt x="27236" y="8193"/>
                </a:lnTo>
                <a:lnTo>
                  <a:pt x="27231" y="8224"/>
                </a:lnTo>
                <a:lnTo>
                  <a:pt x="27228" y="8255"/>
                </a:lnTo>
                <a:lnTo>
                  <a:pt x="27226" y="8286"/>
                </a:lnTo>
                <a:lnTo>
                  <a:pt x="27225" y="8318"/>
                </a:lnTo>
                <a:lnTo>
                  <a:pt x="27224" y="8348"/>
                </a:lnTo>
                <a:lnTo>
                  <a:pt x="27225" y="8379"/>
                </a:lnTo>
                <a:lnTo>
                  <a:pt x="27226" y="8409"/>
                </a:lnTo>
                <a:lnTo>
                  <a:pt x="27228" y="8440"/>
                </a:lnTo>
                <a:lnTo>
                  <a:pt x="27231" y="8471"/>
                </a:lnTo>
                <a:lnTo>
                  <a:pt x="27236" y="8500"/>
                </a:lnTo>
                <a:lnTo>
                  <a:pt x="27241" y="8530"/>
                </a:lnTo>
                <a:lnTo>
                  <a:pt x="27247" y="8559"/>
                </a:lnTo>
                <a:lnTo>
                  <a:pt x="27254" y="8588"/>
                </a:lnTo>
                <a:lnTo>
                  <a:pt x="27263" y="8617"/>
                </a:lnTo>
                <a:lnTo>
                  <a:pt x="27271" y="8645"/>
                </a:lnTo>
                <a:lnTo>
                  <a:pt x="27281" y="8674"/>
                </a:lnTo>
                <a:lnTo>
                  <a:pt x="27293" y="8701"/>
                </a:lnTo>
                <a:lnTo>
                  <a:pt x="27304" y="8728"/>
                </a:lnTo>
                <a:lnTo>
                  <a:pt x="27318" y="8754"/>
                </a:lnTo>
                <a:lnTo>
                  <a:pt x="27331" y="8780"/>
                </a:lnTo>
                <a:lnTo>
                  <a:pt x="27347" y="8805"/>
                </a:lnTo>
                <a:lnTo>
                  <a:pt x="27364" y="8830"/>
                </a:lnTo>
                <a:lnTo>
                  <a:pt x="27381" y="8854"/>
                </a:lnTo>
                <a:lnTo>
                  <a:pt x="27399" y="8876"/>
                </a:lnTo>
                <a:lnTo>
                  <a:pt x="27419" y="8899"/>
                </a:lnTo>
                <a:lnTo>
                  <a:pt x="27440" y="8921"/>
                </a:lnTo>
                <a:lnTo>
                  <a:pt x="27462" y="8943"/>
                </a:lnTo>
                <a:lnTo>
                  <a:pt x="27484" y="8963"/>
                </a:lnTo>
                <a:lnTo>
                  <a:pt x="27509" y="8983"/>
                </a:lnTo>
                <a:lnTo>
                  <a:pt x="27534" y="9001"/>
                </a:lnTo>
                <a:lnTo>
                  <a:pt x="27560" y="9019"/>
                </a:lnTo>
                <a:lnTo>
                  <a:pt x="27589" y="9036"/>
                </a:lnTo>
                <a:lnTo>
                  <a:pt x="27618" y="9052"/>
                </a:lnTo>
                <a:lnTo>
                  <a:pt x="27648" y="9067"/>
                </a:lnTo>
                <a:lnTo>
                  <a:pt x="27679" y="9081"/>
                </a:lnTo>
                <a:lnTo>
                  <a:pt x="27711" y="9094"/>
                </a:lnTo>
                <a:lnTo>
                  <a:pt x="27746" y="9106"/>
                </a:lnTo>
                <a:lnTo>
                  <a:pt x="27734" y="9013"/>
                </a:lnTo>
                <a:lnTo>
                  <a:pt x="27730" y="8964"/>
                </a:lnTo>
                <a:lnTo>
                  <a:pt x="27727" y="8916"/>
                </a:lnTo>
                <a:lnTo>
                  <a:pt x="27724" y="8866"/>
                </a:lnTo>
                <a:lnTo>
                  <a:pt x="27722" y="8816"/>
                </a:lnTo>
                <a:lnTo>
                  <a:pt x="27721" y="8767"/>
                </a:lnTo>
                <a:lnTo>
                  <a:pt x="27721" y="8717"/>
                </a:lnTo>
                <a:lnTo>
                  <a:pt x="27722" y="8667"/>
                </a:lnTo>
                <a:lnTo>
                  <a:pt x="27725" y="8617"/>
                </a:lnTo>
                <a:lnTo>
                  <a:pt x="27729" y="8568"/>
                </a:lnTo>
                <a:lnTo>
                  <a:pt x="27734" y="8519"/>
                </a:lnTo>
                <a:lnTo>
                  <a:pt x="27743" y="8472"/>
                </a:lnTo>
                <a:lnTo>
                  <a:pt x="27752" y="8425"/>
                </a:lnTo>
                <a:lnTo>
                  <a:pt x="27763" y="8378"/>
                </a:lnTo>
                <a:lnTo>
                  <a:pt x="27776" y="8333"/>
                </a:lnTo>
                <a:lnTo>
                  <a:pt x="27783" y="8311"/>
                </a:lnTo>
                <a:lnTo>
                  <a:pt x="27792" y="8289"/>
                </a:lnTo>
                <a:lnTo>
                  <a:pt x="27800" y="8268"/>
                </a:lnTo>
                <a:lnTo>
                  <a:pt x="27809" y="8247"/>
                </a:lnTo>
                <a:lnTo>
                  <a:pt x="27820" y="8226"/>
                </a:lnTo>
                <a:lnTo>
                  <a:pt x="27829" y="8206"/>
                </a:lnTo>
                <a:lnTo>
                  <a:pt x="27840" y="8185"/>
                </a:lnTo>
                <a:lnTo>
                  <a:pt x="27852" y="8167"/>
                </a:lnTo>
                <a:lnTo>
                  <a:pt x="27864" y="8148"/>
                </a:lnTo>
                <a:lnTo>
                  <a:pt x="27877" y="8129"/>
                </a:lnTo>
                <a:lnTo>
                  <a:pt x="27890" y="8112"/>
                </a:lnTo>
                <a:lnTo>
                  <a:pt x="27905" y="8094"/>
                </a:lnTo>
                <a:lnTo>
                  <a:pt x="27921" y="8077"/>
                </a:lnTo>
                <a:lnTo>
                  <a:pt x="27936" y="8061"/>
                </a:lnTo>
                <a:lnTo>
                  <a:pt x="27953" y="8045"/>
                </a:lnTo>
                <a:lnTo>
                  <a:pt x="27970" y="8029"/>
                </a:lnTo>
                <a:lnTo>
                  <a:pt x="27987" y="8015"/>
                </a:lnTo>
                <a:lnTo>
                  <a:pt x="28006" y="8001"/>
                </a:lnTo>
                <a:lnTo>
                  <a:pt x="28026" y="7988"/>
                </a:lnTo>
                <a:lnTo>
                  <a:pt x="28047" y="7975"/>
                </a:lnTo>
                <a:lnTo>
                  <a:pt x="28067" y="7963"/>
                </a:lnTo>
                <a:lnTo>
                  <a:pt x="28089" y="7951"/>
                </a:lnTo>
                <a:lnTo>
                  <a:pt x="28112" y="7941"/>
                </a:lnTo>
                <a:lnTo>
                  <a:pt x="28136" y="7931"/>
                </a:lnTo>
                <a:lnTo>
                  <a:pt x="28160" y="7922"/>
                </a:lnTo>
                <a:lnTo>
                  <a:pt x="28186" y="7914"/>
                </a:lnTo>
                <a:lnTo>
                  <a:pt x="28212" y="7906"/>
                </a:lnTo>
                <a:lnTo>
                  <a:pt x="28240" y="7899"/>
                </a:lnTo>
                <a:lnTo>
                  <a:pt x="28268" y="7893"/>
                </a:lnTo>
                <a:lnTo>
                  <a:pt x="28298" y="7889"/>
                </a:lnTo>
                <a:lnTo>
                  <a:pt x="28328" y="7885"/>
                </a:lnTo>
                <a:lnTo>
                  <a:pt x="28358" y="7880"/>
                </a:lnTo>
                <a:lnTo>
                  <a:pt x="28384" y="7882"/>
                </a:lnTo>
                <a:lnTo>
                  <a:pt x="28410" y="7883"/>
                </a:lnTo>
                <a:lnTo>
                  <a:pt x="28435" y="7884"/>
                </a:lnTo>
                <a:lnTo>
                  <a:pt x="28460" y="7887"/>
                </a:lnTo>
                <a:lnTo>
                  <a:pt x="28485" y="7890"/>
                </a:lnTo>
                <a:lnTo>
                  <a:pt x="28510" y="7893"/>
                </a:lnTo>
                <a:lnTo>
                  <a:pt x="28535" y="7898"/>
                </a:lnTo>
                <a:lnTo>
                  <a:pt x="28559" y="7903"/>
                </a:lnTo>
                <a:lnTo>
                  <a:pt x="28583" y="7909"/>
                </a:lnTo>
                <a:lnTo>
                  <a:pt x="28607" y="7915"/>
                </a:lnTo>
                <a:lnTo>
                  <a:pt x="28630" y="7922"/>
                </a:lnTo>
                <a:lnTo>
                  <a:pt x="28654" y="7929"/>
                </a:lnTo>
                <a:lnTo>
                  <a:pt x="28676" y="7938"/>
                </a:lnTo>
                <a:lnTo>
                  <a:pt x="28699" y="7947"/>
                </a:lnTo>
                <a:lnTo>
                  <a:pt x="28721" y="7956"/>
                </a:lnTo>
                <a:lnTo>
                  <a:pt x="28743" y="7966"/>
                </a:lnTo>
                <a:lnTo>
                  <a:pt x="28765" y="7976"/>
                </a:lnTo>
                <a:lnTo>
                  <a:pt x="28787" y="7988"/>
                </a:lnTo>
                <a:lnTo>
                  <a:pt x="28808" y="7999"/>
                </a:lnTo>
                <a:lnTo>
                  <a:pt x="28828" y="8012"/>
                </a:lnTo>
                <a:lnTo>
                  <a:pt x="28869" y="8038"/>
                </a:lnTo>
                <a:lnTo>
                  <a:pt x="28908" y="8065"/>
                </a:lnTo>
                <a:lnTo>
                  <a:pt x="28945" y="8095"/>
                </a:lnTo>
                <a:lnTo>
                  <a:pt x="28981" y="8126"/>
                </a:lnTo>
                <a:lnTo>
                  <a:pt x="29016" y="8159"/>
                </a:lnTo>
                <a:lnTo>
                  <a:pt x="29048" y="8195"/>
                </a:lnTo>
                <a:lnTo>
                  <a:pt x="29078" y="8231"/>
                </a:lnTo>
                <a:lnTo>
                  <a:pt x="29107" y="8270"/>
                </a:lnTo>
                <a:lnTo>
                  <a:pt x="29134" y="8309"/>
                </a:lnTo>
                <a:lnTo>
                  <a:pt x="29159" y="8351"/>
                </a:lnTo>
                <a:lnTo>
                  <a:pt x="29182" y="8394"/>
                </a:lnTo>
                <a:lnTo>
                  <a:pt x="29202" y="8436"/>
                </a:lnTo>
                <a:lnTo>
                  <a:pt x="29221" y="8481"/>
                </a:lnTo>
                <a:lnTo>
                  <a:pt x="29229" y="8504"/>
                </a:lnTo>
                <a:lnTo>
                  <a:pt x="29238" y="8527"/>
                </a:lnTo>
                <a:lnTo>
                  <a:pt x="29245" y="8551"/>
                </a:lnTo>
                <a:lnTo>
                  <a:pt x="29251" y="8574"/>
                </a:lnTo>
                <a:lnTo>
                  <a:pt x="29257" y="8598"/>
                </a:lnTo>
                <a:lnTo>
                  <a:pt x="29263" y="8621"/>
                </a:lnTo>
                <a:lnTo>
                  <a:pt x="29268" y="8645"/>
                </a:lnTo>
                <a:lnTo>
                  <a:pt x="29272" y="8670"/>
                </a:lnTo>
                <a:lnTo>
                  <a:pt x="29275" y="8694"/>
                </a:lnTo>
                <a:lnTo>
                  <a:pt x="29278" y="8719"/>
                </a:lnTo>
                <a:lnTo>
                  <a:pt x="29280" y="8744"/>
                </a:lnTo>
                <a:lnTo>
                  <a:pt x="29282" y="8769"/>
                </a:lnTo>
                <a:lnTo>
                  <a:pt x="29283" y="8794"/>
                </a:lnTo>
                <a:lnTo>
                  <a:pt x="29283" y="8820"/>
                </a:lnTo>
                <a:lnTo>
                  <a:pt x="29283" y="8845"/>
                </a:lnTo>
                <a:lnTo>
                  <a:pt x="29282" y="8871"/>
                </a:lnTo>
                <a:lnTo>
                  <a:pt x="29280" y="8897"/>
                </a:lnTo>
                <a:lnTo>
                  <a:pt x="29278" y="8922"/>
                </a:lnTo>
                <a:lnTo>
                  <a:pt x="29271" y="8974"/>
                </a:lnTo>
                <a:lnTo>
                  <a:pt x="29262" y="9024"/>
                </a:lnTo>
                <a:lnTo>
                  <a:pt x="29251" y="9074"/>
                </a:lnTo>
                <a:lnTo>
                  <a:pt x="29238" y="9123"/>
                </a:lnTo>
                <a:lnTo>
                  <a:pt x="29223" y="9171"/>
                </a:lnTo>
                <a:lnTo>
                  <a:pt x="29206" y="9219"/>
                </a:lnTo>
                <a:lnTo>
                  <a:pt x="29188" y="9265"/>
                </a:lnTo>
                <a:lnTo>
                  <a:pt x="29167" y="9310"/>
                </a:lnTo>
                <a:lnTo>
                  <a:pt x="29144" y="9355"/>
                </a:lnTo>
                <a:lnTo>
                  <a:pt x="29120" y="9398"/>
                </a:lnTo>
                <a:lnTo>
                  <a:pt x="29094" y="9441"/>
                </a:lnTo>
                <a:lnTo>
                  <a:pt x="29067" y="9481"/>
                </a:lnTo>
                <a:lnTo>
                  <a:pt x="29038" y="9522"/>
                </a:lnTo>
                <a:lnTo>
                  <a:pt x="29006" y="9560"/>
                </a:lnTo>
                <a:lnTo>
                  <a:pt x="28974" y="9599"/>
                </a:lnTo>
                <a:lnTo>
                  <a:pt x="28941" y="9635"/>
                </a:lnTo>
                <a:lnTo>
                  <a:pt x="28905" y="9671"/>
                </a:lnTo>
                <a:lnTo>
                  <a:pt x="28869" y="9704"/>
                </a:lnTo>
                <a:lnTo>
                  <a:pt x="28831" y="9737"/>
                </a:lnTo>
                <a:lnTo>
                  <a:pt x="28792" y="9768"/>
                </a:lnTo>
                <a:lnTo>
                  <a:pt x="28751" y="9798"/>
                </a:lnTo>
                <a:lnTo>
                  <a:pt x="28710" y="9827"/>
                </a:lnTo>
                <a:lnTo>
                  <a:pt x="28666" y="9854"/>
                </a:lnTo>
                <a:lnTo>
                  <a:pt x="28622" y="9879"/>
                </a:lnTo>
                <a:lnTo>
                  <a:pt x="28578" y="9903"/>
                </a:lnTo>
                <a:lnTo>
                  <a:pt x="28532" y="9926"/>
                </a:lnTo>
                <a:lnTo>
                  <a:pt x="28484" y="9946"/>
                </a:lnTo>
                <a:lnTo>
                  <a:pt x="28436" y="9965"/>
                </a:lnTo>
                <a:lnTo>
                  <a:pt x="28387" y="9983"/>
                </a:lnTo>
                <a:lnTo>
                  <a:pt x="28337" y="9999"/>
                </a:lnTo>
                <a:lnTo>
                  <a:pt x="28287" y="10013"/>
                </a:lnTo>
                <a:lnTo>
                  <a:pt x="28236" y="10025"/>
                </a:lnTo>
                <a:lnTo>
                  <a:pt x="28189" y="10031"/>
                </a:lnTo>
                <a:lnTo>
                  <a:pt x="28143" y="10035"/>
                </a:lnTo>
                <a:lnTo>
                  <a:pt x="28098" y="10038"/>
                </a:lnTo>
                <a:lnTo>
                  <a:pt x="28052" y="10040"/>
                </a:lnTo>
                <a:lnTo>
                  <a:pt x="28006" y="10041"/>
                </a:lnTo>
                <a:lnTo>
                  <a:pt x="27960" y="10040"/>
                </a:lnTo>
                <a:lnTo>
                  <a:pt x="27915" y="10039"/>
                </a:lnTo>
                <a:lnTo>
                  <a:pt x="27870" y="10036"/>
                </a:lnTo>
                <a:lnTo>
                  <a:pt x="27825" y="10033"/>
                </a:lnTo>
                <a:lnTo>
                  <a:pt x="27780" y="10028"/>
                </a:lnTo>
                <a:lnTo>
                  <a:pt x="27735" y="10021"/>
                </a:lnTo>
                <a:lnTo>
                  <a:pt x="27691" y="10014"/>
                </a:lnTo>
                <a:lnTo>
                  <a:pt x="27647" y="10005"/>
                </a:lnTo>
                <a:lnTo>
                  <a:pt x="27602" y="9995"/>
                </a:lnTo>
                <a:lnTo>
                  <a:pt x="27559" y="9984"/>
                </a:lnTo>
                <a:lnTo>
                  <a:pt x="27516" y="9972"/>
                </a:lnTo>
                <a:lnTo>
                  <a:pt x="27473" y="9958"/>
                </a:lnTo>
                <a:lnTo>
                  <a:pt x="27430" y="9943"/>
                </a:lnTo>
                <a:lnTo>
                  <a:pt x="27388" y="9928"/>
                </a:lnTo>
                <a:lnTo>
                  <a:pt x="27346" y="9910"/>
                </a:lnTo>
                <a:lnTo>
                  <a:pt x="27305" y="9891"/>
                </a:lnTo>
                <a:lnTo>
                  <a:pt x="27265" y="9871"/>
                </a:lnTo>
                <a:lnTo>
                  <a:pt x="27224" y="9850"/>
                </a:lnTo>
                <a:lnTo>
                  <a:pt x="27185" y="9828"/>
                </a:lnTo>
                <a:lnTo>
                  <a:pt x="27145" y="9803"/>
                </a:lnTo>
                <a:lnTo>
                  <a:pt x="27107" y="9778"/>
                </a:lnTo>
                <a:lnTo>
                  <a:pt x="27068" y="9751"/>
                </a:lnTo>
                <a:lnTo>
                  <a:pt x="27031" y="9723"/>
                </a:lnTo>
                <a:lnTo>
                  <a:pt x="26994" y="9693"/>
                </a:lnTo>
                <a:lnTo>
                  <a:pt x="26958" y="9662"/>
                </a:lnTo>
                <a:lnTo>
                  <a:pt x="26922" y="9630"/>
                </a:lnTo>
                <a:lnTo>
                  <a:pt x="26888" y="9597"/>
                </a:lnTo>
                <a:lnTo>
                  <a:pt x="26854" y="9559"/>
                </a:lnTo>
                <a:lnTo>
                  <a:pt x="26821" y="9521"/>
                </a:lnTo>
                <a:lnTo>
                  <a:pt x="26790" y="9482"/>
                </a:lnTo>
                <a:lnTo>
                  <a:pt x="26761" y="9443"/>
                </a:lnTo>
                <a:lnTo>
                  <a:pt x="26732" y="9403"/>
                </a:lnTo>
                <a:lnTo>
                  <a:pt x="26705" y="9364"/>
                </a:lnTo>
                <a:lnTo>
                  <a:pt x="26679" y="9323"/>
                </a:lnTo>
                <a:lnTo>
                  <a:pt x="26655" y="9282"/>
                </a:lnTo>
                <a:lnTo>
                  <a:pt x="26631" y="9241"/>
                </a:lnTo>
                <a:lnTo>
                  <a:pt x="26609" y="9199"/>
                </a:lnTo>
                <a:lnTo>
                  <a:pt x="26588" y="9157"/>
                </a:lnTo>
                <a:lnTo>
                  <a:pt x="26568" y="9115"/>
                </a:lnTo>
                <a:lnTo>
                  <a:pt x="26551" y="9073"/>
                </a:lnTo>
                <a:lnTo>
                  <a:pt x="26533" y="9029"/>
                </a:lnTo>
                <a:lnTo>
                  <a:pt x="26517" y="8987"/>
                </a:lnTo>
                <a:lnTo>
                  <a:pt x="26503" y="8943"/>
                </a:lnTo>
                <a:lnTo>
                  <a:pt x="26489" y="8900"/>
                </a:lnTo>
                <a:lnTo>
                  <a:pt x="26477" y="8857"/>
                </a:lnTo>
                <a:lnTo>
                  <a:pt x="26466" y="8812"/>
                </a:lnTo>
                <a:lnTo>
                  <a:pt x="26456" y="8768"/>
                </a:lnTo>
                <a:lnTo>
                  <a:pt x="26448" y="8723"/>
                </a:lnTo>
                <a:lnTo>
                  <a:pt x="26440" y="8680"/>
                </a:lnTo>
                <a:lnTo>
                  <a:pt x="26434" y="8635"/>
                </a:lnTo>
                <a:lnTo>
                  <a:pt x="26429" y="8590"/>
                </a:lnTo>
                <a:lnTo>
                  <a:pt x="26425" y="8546"/>
                </a:lnTo>
                <a:lnTo>
                  <a:pt x="26422" y="8501"/>
                </a:lnTo>
                <a:lnTo>
                  <a:pt x="26421" y="8456"/>
                </a:lnTo>
                <a:lnTo>
                  <a:pt x="26419" y="8412"/>
                </a:lnTo>
                <a:lnTo>
                  <a:pt x="26419" y="8368"/>
                </a:lnTo>
                <a:lnTo>
                  <a:pt x="26422" y="8323"/>
                </a:lnTo>
                <a:lnTo>
                  <a:pt x="26425" y="8278"/>
                </a:lnTo>
                <a:lnTo>
                  <a:pt x="26428" y="8233"/>
                </a:lnTo>
                <a:lnTo>
                  <a:pt x="26433" y="8189"/>
                </a:lnTo>
                <a:lnTo>
                  <a:pt x="26439" y="8145"/>
                </a:lnTo>
                <a:lnTo>
                  <a:pt x="26445" y="8100"/>
                </a:lnTo>
                <a:lnTo>
                  <a:pt x="26454" y="8056"/>
                </a:lnTo>
                <a:lnTo>
                  <a:pt x="26463" y="8013"/>
                </a:lnTo>
                <a:lnTo>
                  <a:pt x="26473" y="7969"/>
                </a:lnTo>
                <a:lnTo>
                  <a:pt x="26484" y="7925"/>
                </a:lnTo>
                <a:lnTo>
                  <a:pt x="26497" y="7882"/>
                </a:lnTo>
                <a:lnTo>
                  <a:pt x="26509" y="7839"/>
                </a:lnTo>
                <a:lnTo>
                  <a:pt x="26524" y="7796"/>
                </a:lnTo>
                <a:lnTo>
                  <a:pt x="26539" y="7754"/>
                </a:lnTo>
                <a:lnTo>
                  <a:pt x="26555" y="7711"/>
                </a:lnTo>
                <a:lnTo>
                  <a:pt x="26571" y="7669"/>
                </a:lnTo>
                <a:lnTo>
                  <a:pt x="26590" y="7628"/>
                </a:lnTo>
                <a:lnTo>
                  <a:pt x="26609" y="7587"/>
                </a:lnTo>
                <a:lnTo>
                  <a:pt x="26629" y="7546"/>
                </a:lnTo>
                <a:lnTo>
                  <a:pt x="26650" y="7506"/>
                </a:lnTo>
                <a:lnTo>
                  <a:pt x="26671" y="7465"/>
                </a:lnTo>
                <a:lnTo>
                  <a:pt x="26694" y="7426"/>
                </a:lnTo>
                <a:lnTo>
                  <a:pt x="26718" y="7387"/>
                </a:lnTo>
                <a:lnTo>
                  <a:pt x="26743" y="7349"/>
                </a:lnTo>
                <a:lnTo>
                  <a:pt x="26768" y="7310"/>
                </a:lnTo>
                <a:lnTo>
                  <a:pt x="26795" y="7273"/>
                </a:lnTo>
                <a:lnTo>
                  <a:pt x="26822" y="7236"/>
                </a:lnTo>
                <a:lnTo>
                  <a:pt x="26850" y="7200"/>
                </a:lnTo>
                <a:lnTo>
                  <a:pt x="26880" y="7163"/>
                </a:lnTo>
                <a:lnTo>
                  <a:pt x="26910" y="7128"/>
                </a:lnTo>
                <a:lnTo>
                  <a:pt x="26940" y="7094"/>
                </a:lnTo>
                <a:lnTo>
                  <a:pt x="26971" y="7060"/>
                </a:lnTo>
                <a:lnTo>
                  <a:pt x="27005" y="7027"/>
                </a:lnTo>
                <a:lnTo>
                  <a:pt x="27038" y="6994"/>
                </a:lnTo>
                <a:lnTo>
                  <a:pt x="27071" y="6962"/>
                </a:lnTo>
                <a:lnTo>
                  <a:pt x="27107" y="6933"/>
                </a:lnTo>
                <a:lnTo>
                  <a:pt x="27141" y="6906"/>
                </a:lnTo>
                <a:lnTo>
                  <a:pt x="27176" y="6880"/>
                </a:lnTo>
                <a:lnTo>
                  <a:pt x="27212" y="6854"/>
                </a:lnTo>
                <a:lnTo>
                  <a:pt x="27248" y="6829"/>
                </a:lnTo>
                <a:lnTo>
                  <a:pt x="27285" y="6805"/>
                </a:lnTo>
                <a:lnTo>
                  <a:pt x="27321" y="6782"/>
                </a:lnTo>
                <a:lnTo>
                  <a:pt x="27357" y="6761"/>
                </a:lnTo>
                <a:lnTo>
                  <a:pt x="27395" y="6740"/>
                </a:lnTo>
                <a:lnTo>
                  <a:pt x="27432" y="6719"/>
                </a:lnTo>
                <a:lnTo>
                  <a:pt x="27470" y="6699"/>
                </a:lnTo>
                <a:lnTo>
                  <a:pt x="27508" y="6681"/>
                </a:lnTo>
                <a:lnTo>
                  <a:pt x="27546" y="6663"/>
                </a:lnTo>
                <a:lnTo>
                  <a:pt x="27584" y="6646"/>
                </a:lnTo>
                <a:lnTo>
                  <a:pt x="27623" y="6630"/>
                </a:lnTo>
                <a:lnTo>
                  <a:pt x="27662" y="6615"/>
                </a:lnTo>
                <a:lnTo>
                  <a:pt x="27701" y="6600"/>
                </a:lnTo>
                <a:lnTo>
                  <a:pt x="27741" y="6587"/>
                </a:lnTo>
                <a:lnTo>
                  <a:pt x="27780" y="6573"/>
                </a:lnTo>
                <a:lnTo>
                  <a:pt x="27820" y="6562"/>
                </a:lnTo>
                <a:lnTo>
                  <a:pt x="27859" y="6550"/>
                </a:lnTo>
                <a:lnTo>
                  <a:pt x="27899" y="6540"/>
                </a:lnTo>
                <a:lnTo>
                  <a:pt x="27939" y="6531"/>
                </a:lnTo>
                <a:lnTo>
                  <a:pt x="27980" y="6521"/>
                </a:lnTo>
                <a:lnTo>
                  <a:pt x="28020" y="6514"/>
                </a:lnTo>
                <a:lnTo>
                  <a:pt x="28060" y="6507"/>
                </a:lnTo>
                <a:lnTo>
                  <a:pt x="28101" y="6499"/>
                </a:lnTo>
                <a:lnTo>
                  <a:pt x="28141" y="6494"/>
                </a:lnTo>
                <a:lnTo>
                  <a:pt x="28182" y="6489"/>
                </a:lnTo>
                <a:lnTo>
                  <a:pt x="28223" y="6485"/>
                </a:lnTo>
                <a:lnTo>
                  <a:pt x="28264" y="6482"/>
                </a:lnTo>
                <a:lnTo>
                  <a:pt x="28305" y="6480"/>
                </a:lnTo>
                <a:lnTo>
                  <a:pt x="28345" y="6478"/>
                </a:lnTo>
                <a:lnTo>
                  <a:pt x="28387" y="6477"/>
                </a:lnTo>
                <a:lnTo>
                  <a:pt x="28428" y="6477"/>
                </a:lnTo>
                <a:lnTo>
                  <a:pt x="28468" y="6477"/>
                </a:lnTo>
                <a:lnTo>
                  <a:pt x="28510" y="6479"/>
                </a:lnTo>
                <a:lnTo>
                  <a:pt x="28550" y="6481"/>
                </a:lnTo>
                <a:lnTo>
                  <a:pt x="28592" y="6483"/>
                </a:lnTo>
                <a:lnTo>
                  <a:pt x="28633" y="6486"/>
                </a:lnTo>
                <a:lnTo>
                  <a:pt x="28673" y="6490"/>
                </a:lnTo>
                <a:lnTo>
                  <a:pt x="28715" y="6495"/>
                </a:lnTo>
                <a:lnTo>
                  <a:pt x="28756" y="6501"/>
                </a:lnTo>
                <a:lnTo>
                  <a:pt x="28796" y="6508"/>
                </a:lnTo>
                <a:lnTo>
                  <a:pt x="28837" y="6514"/>
                </a:lnTo>
                <a:lnTo>
                  <a:pt x="28877" y="6522"/>
                </a:lnTo>
                <a:lnTo>
                  <a:pt x="28918" y="6531"/>
                </a:lnTo>
                <a:lnTo>
                  <a:pt x="28959" y="6540"/>
                </a:lnTo>
                <a:lnTo>
                  <a:pt x="28999" y="6549"/>
                </a:lnTo>
                <a:lnTo>
                  <a:pt x="29040" y="6560"/>
                </a:lnTo>
                <a:lnTo>
                  <a:pt x="29079" y="6571"/>
                </a:lnTo>
                <a:lnTo>
                  <a:pt x="29119" y="6584"/>
                </a:lnTo>
                <a:lnTo>
                  <a:pt x="29159" y="6596"/>
                </a:lnTo>
                <a:lnTo>
                  <a:pt x="29199" y="6610"/>
                </a:lnTo>
                <a:lnTo>
                  <a:pt x="29239" y="6623"/>
                </a:lnTo>
                <a:lnTo>
                  <a:pt x="29277" y="6638"/>
                </a:lnTo>
                <a:lnTo>
                  <a:pt x="29317" y="6653"/>
                </a:lnTo>
                <a:lnTo>
                  <a:pt x="29355" y="6669"/>
                </a:lnTo>
                <a:lnTo>
                  <a:pt x="29395" y="6686"/>
                </a:lnTo>
                <a:lnTo>
                  <a:pt x="29432" y="6703"/>
                </a:lnTo>
                <a:lnTo>
                  <a:pt x="29471" y="6721"/>
                </a:lnTo>
                <a:lnTo>
                  <a:pt x="29509" y="6740"/>
                </a:lnTo>
                <a:lnTo>
                  <a:pt x="29547" y="6759"/>
                </a:lnTo>
                <a:lnTo>
                  <a:pt x="29584" y="6778"/>
                </a:lnTo>
                <a:lnTo>
                  <a:pt x="29619" y="6799"/>
                </a:lnTo>
                <a:lnTo>
                  <a:pt x="29652" y="6819"/>
                </a:lnTo>
                <a:lnTo>
                  <a:pt x="29685" y="6841"/>
                </a:lnTo>
                <a:lnTo>
                  <a:pt x="29717" y="6863"/>
                </a:lnTo>
                <a:lnTo>
                  <a:pt x="29750" y="6884"/>
                </a:lnTo>
                <a:lnTo>
                  <a:pt x="29781" y="6906"/>
                </a:lnTo>
                <a:lnTo>
                  <a:pt x="29812" y="6929"/>
                </a:lnTo>
                <a:lnTo>
                  <a:pt x="29842" y="6953"/>
                </a:lnTo>
                <a:lnTo>
                  <a:pt x="29873" y="6977"/>
                </a:lnTo>
                <a:lnTo>
                  <a:pt x="29902" y="7001"/>
                </a:lnTo>
                <a:lnTo>
                  <a:pt x="29931" y="7025"/>
                </a:lnTo>
                <a:lnTo>
                  <a:pt x="29959" y="7050"/>
                </a:lnTo>
                <a:lnTo>
                  <a:pt x="29987" y="7075"/>
                </a:lnTo>
                <a:lnTo>
                  <a:pt x="30014" y="7101"/>
                </a:lnTo>
                <a:lnTo>
                  <a:pt x="30041" y="7127"/>
                </a:lnTo>
                <a:lnTo>
                  <a:pt x="30067" y="7153"/>
                </a:lnTo>
                <a:lnTo>
                  <a:pt x="30118" y="7207"/>
                </a:lnTo>
                <a:lnTo>
                  <a:pt x="30167" y="7261"/>
                </a:lnTo>
                <a:lnTo>
                  <a:pt x="30213" y="7317"/>
                </a:lnTo>
                <a:lnTo>
                  <a:pt x="30258" y="7376"/>
                </a:lnTo>
                <a:lnTo>
                  <a:pt x="30300" y="7434"/>
                </a:lnTo>
                <a:lnTo>
                  <a:pt x="30341" y="7494"/>
                </a:lnTo>
                <a:lnTo>
                  <a:pt x="30379" y="7555"/>
                </a:lnTo>
                <a:lnTo>
                  <a:pt x="30415" y="7617"/>
                </a:lnTo>
                <a:lnTo>
                  <a:pt x="30449" y="7680"/>
                </a:lnTo>
                <a:lnTo>
                  <a:pt x="30482" y="7744"/>
                </a:lnTo>
                <a:lnTo>
                  <a:pt x="30512" y="7809"/>
                </a:lnTo>
                <a:lnTo>
                  <a:pt x="30540" y="7874"/>
                </a:lnTo>
                <a:lnTo>
                  <a:pt x="30566" y="7941"/>
                </a:lnTo>
                <a:lnTo>
                  <a:pt x="30590" y="8007"/>
                </a:lnTo>
                <a:lnTo>
                  <a:pt x="30612" y="8075"/>
                </a:lnTo>
                <a:lnTo>
                  <a:pt x="30632" y="8144"/>
                </a:lnTo>
                <a:lnTo>
                  <a:pt x="30649" y="8212"/>
                </a:lnTo>
                <a:lnTo>
                  <a:pt x="30665" y="8282"/>
                </a:lnTo>
                <a:lnTo>
                  <a:pt x="30678" y="8352"/>
                </a:lnTo>
                <a:lnTo>
                  <a:pt x="30691" y="8423"/>
                </a:lnTo>
                <a:lnTo>
                  <a:pt x="30700" y="8493"/>
                </a:lnTo>
                <a:lnTo>
                  <a:pt x="30709" y="8565"/>
                </a:lnTo>
                <a:lnTo>
                  <a:pt x="30714" y="8636"/>
                </a:lnTo>
                <a:lnTo>
                  <a:pt x="30718" y="8708"/>
                </a:lnTo>
                <a:lnTo>
                  <a:pt x="30720" y="8780"/>
                </a:lnTo>
                <a:lnTo>
                  <a:pt x="30720" y="8853"/>
                </a:lnTo>
                <a:lnTo>
                  <a:pt x="30718" y="8924"/>
                </a:lnTo>
                <a:lnTo>
                  <a:pt x="30714" y="8996"/>
                </a:lnTo>
                <a:lnTo>
                  <a:pt x="30708" y="9068"/>
                </a:lnTo>
                <a:lnTo>
                  <a:pt x="30700" y="9141"/>
                </a:lnTo>
                <a:lnTo>
                  <a:pt x="30690" y="9213"/>
                </a:lnTo>
                <a:lnTo>
                  <a:pt x="30678" y="9284"/>
                </a:lnTo>
                <a:lnTo>
                  <a:pt x="30665" y="9355"/>
                </a:lnTo>
                <a:lnTo>
                  <a:pt x="30649" y="9427"/>
                </a:lnTo>
                <a:lnTo>
                  <a:pt x="30632" y="9498"/>
                </a:lnTo>
                <a:lnTo>
                  <a:pt x="30612" y="9569"/>
                </a:lnTo>
                <a:lnTo>
                  <a:pt x="30590" y="9638"/>
                </a:lnTo>
                <a:lnTo>
                  <a:pt x="30567" y="9708"/>
                </a:lnTo>
                <a:lnTo>
                  <a:pt x="30542" y="9777"/>
                </a:lnTo>
                <a:lnTo>
                  <a:pt x="30515" y="9845"/>
                </a:lnTo>
                <a:lnTo>
                  <a:pt x="30486" y="9913"/>
                </a:lnTo>
                <a:lnTo>
                  <a:pt x="30456" y="9981"/>
                </a:lnTo>
                <a:lnTo>
                  <a:pt x="30422" y="10047"/>
                </a:lnTo>
                <a:lnTo>
                  <a:pt x="30388" y="10113"/>
                </a:lnTo>
                <a:lnTo>
                  <a:pt x="30351" y="10177"/>
                </a:lnTo>
                <a:lnTo>
                  <a:pt x="30313" y="10242"/>
                </a:lnTo>
                <a:lnTo>
                  <a:pt x="30273" y="10304"/>
                </a:lnTo>
                <a:lnTo>
                  <a:pt x="30231" y="10367"/>
                </a:lnTo>
                <a:lnTo>
                  <a:pt x="30187" y="10428"/>
                </a:lnTo>
                <a:lnTo>
                  <a:pt x="30141" y="10488"/>
                </a:lnTo>
                <a:lnTo>
                  <a:pt x="30094" y="10547"/>
                </a:lnTo>
                <a:lnTo>
                  <a:pt x="30044" y="10604"/>
                </a:lnTo>
                <a:lnTo>
                  <a:pt x="29993" y="10660"/>
                </a:lnTo>
                <a:lnTo>
                  <a:pt x="29940" y="10715"/>
                </a:lnTo>
                <a:lnTo>
                  <a:pt x="29886" y="10770"/>
                </a:lnTo>
                <a:lnTo>
                  <a:pt x="29829" y="10822"/>
                </a:lnTo>
                <a:lnTo>
                  <a:pt x="29775" y="10867"/>
                </a:lnTo>
                <a:lnTo>
                  <a:pt x="29719" y="10911"/>
                </a:lnTo>
                <a:lnTo>
                  <a:pt x="29662" y="10953"/>
                </a:lnTo>
                <a:lnTo>
                  <a:pt x="29605" y="10993"/>
                </a:lnTo>
                <a:lnTo>
                  <a:pt x="29548" y="11032"/>
                </a:lnTo>
                <a:lnTo>
                  <a:pt x="29489" y="11068"/>
                </a:lnTo>
                <a:lnTo>
                  <a:pt x="29431" y="11105"/>
                </a:lnTo>
                <a:lnTo>
                  <a:pt x="29372" y="11138"/>
                </a:lnTo>
                <a:lnTo>
                  <a:pt x="29311" y="11170"/>
                </a:lnTo>
                <a:lnTo>
                  <a:pt x="29251" y="11201"/>
                </a:lnTo>
                <a:lnTo>
                  <a:pt x="29191" y="11231"/>
                </a:lnTo>
                <a:lnTo>
                  <a:pt x="29129" y="11259"/>
                </a:lnTo>
                <a:lnTo>
                  <a:pt x="29068" y="11285"/>
                </a:lnTo>
                <a:lnTo>
                  <a:pt x="29005" y="11310"/>
                </a:lnTo>
                <a:lnTo>
                  <a:pt x="28943" y="11333"/>
                </a:lnTo>
                <a:lnTo>
                  <a:pt x="28880" y="11353"/>
                </a:lnTo>
                <a:lnTo>
                  <a:pt x="28817" y="11374"/>
                </a:lnTo>
                <a:lnTo>
                  <a:pt x="28753" y="11392"/>
                </a:lnTo>
                <a:lnTo>
                  <a:pt x="28689" y="11410"/>
                </a:lnTo>
                <a:lnTo>
                  <a:pt x="28625" y="11424"/>
                </a:lnTo>
                <a:lnTo>
                  <a:pt x="28561" y="11439"/>
                </a:lnTo>
                <a:lnTo>
                  <a:pt x="28496" y="11451"/>
                </a:lnTo>
                <a:lnTo>
                  <a:pt x="28431" y="11462"/>
                </a:lnTo>
                <a:lnTo>
                  <a:pt x="28366" y="11471"/>
                </a:lnTo>
                <a:lnTo>
                  <a:pt x="28301" y="11479"/>
                </a:lnTo>
                <a:lnTo>
                  <a:pt x="28236" y="11486"/>
                </a:lnTo>
                <a:lnTo>
                  <a:pt x="28170" y="11490"/>
                </a:lnTo>
                <a:lnTo>
                  <a:pt x="28105" y="11494"/>
                </a:lnTo>
                <a:lnTo>
                  <a:pt x="28039" y="11496"/>
                </a:lnTo>
                <a:lnTo>
                  <a:pt x="27974" y="11496"/>
                </a:lnTo>
                <a:lnTo>
                  <a:pt x="27908" y="11495"/>
                </a:lnTo>
                <a:lnTo>
                  <a:pt x="27843" y="11493"/>
                </a:lnTo>
                <a:lnTo>
                  <a:pt x="27777" y="11489"/>
                </a:lnTo>
                <a:lnTo>
                  <a:pt x="27711" y="11484"/>
                </a:lnTo>
                <a:lnTo>
                  <a:pt x="27646" y="11476"/>
                </a:lnTo>
                <a:lnTo>
                  <a:pt x="27580" y="11468"/>
                </a:lnTo>
                <a:lnTo>
                  <a:pt x="27516" y="11459"/>
                </a:lnTo>
                <a:lnTo>
                  <a:pt x="27450" y="11447"/>
                </a:lnTo>
                <a:lnTo>
                  <a:pt x="27386" y="11435"/>
                </a:lnTo>
                <a:lnTo>
                  <a:pt x="27320" y="11421"/>
                </a:lnTo>
                <a:lnTo>
                  <a:pt x="27255" y="11405"/>
                </a:lnTo>
                <a:lnTo>
                  <a:pt x="27192" y="11389"/>
                </a:lnTo>
                <a:lnTo>
                  <a:pt x="27127" y="11371"/>
                </a:lnTo>
                <a:lnTo>
                  <a:pt x="27064" y="11351"/>
                </a:lnTo>
                <a:lnTo>
                  <a:pt x="27000" y="11331"/>
                </a:lnTo>
                <a:lnTo>
                  <a:pt x="26937" y="11308"/>
                </a:lnTo>
                <a:lnTo>
                  <a:pt x="26874" y="11284"/>
                </a:lnTo>
                <a:lnTo>
                  <a:pt x="26812" y="11259"/>
                </a:lnTo>
                <a:lnTo>
                  <a:pt x="26751" y="11233"/>
                </a:lnTo>
                <a:lnTo>
                  <a:pt x="26689" y="11205"/>
                </a:lnTo>
                <a:lnTo>
                  <a:pt x="26628" y="11175"/>
                </a:lnTo>
                <a:lnTo>
                  <a:pt x="26567" y="11144"/>
                </a:lnTo>
                <a:lnTo>
                  <a:pt x="26507" y="11113"/>
                </a:lnTo>
                <a:lnTo>
                  <a:pt x="26448" y="11080"/>
                </a:lnTo>
                <a:lnTo>
                  <a:pt x="26388" y="11044"/>
                </a:lnTo>
                <a:lnTo>
                  <a:pt x="26330" y="11009"/>
                </a:lnTo>
                <a:lnTo>
                  <a:pt x="26272" y="10971"/>
                </a:lnTo>
                <a:lnTo>
                  <a:pt x="26214" y="10933"/>
                </a:lnTo>
                <a:lnTo>
                  <a:pt x="26158" y="10892"/>
                </a:lnTo>
                <a:lnTo>
                  <a:pt x="26102" y="10852"/>
                </a:lnTo>
                <a:lnTo>
                  <a:pt x="26047" y="10809"/>
                </a:lnTo>
                <a:lnTo>
                  <a:pt x="25992" y="10765"/>
                </a:lnTo>
                <a:lnTo>
                  <a:pt x="25937" y="10720"/>
                </a:lnTo>
                <a:lnTo>
                  <a:pt x="25884" y="10673"/>
                </a:lnTo>
                <a:lnTo>
                  <a:pt x="25840" y="10644"/>
                </a:lnTo>
                <a:lnTo>
                  <a:pt x="25797" y="10618"/>
                </a:lnTo>
                <a:lnTo>
                  <a:pt x="25756" y="10593"/>
                </a:lnTo>
                <a:lnTo>
                  <a:pt x="25718" y="10571"/>
                </a:lnTo>
                <a:lnTo>
                  <a:pt x="25681" y="10551"/>
                </a:lnTo>
                <a:lnTo>
                  <a:pt x="25646" y="10533"/>
                </a:lnTo>
                <a:lnTo>
                  <a:pt x="25613" y="10518"/>
                </a:lnTo>
                <a:lnTo>
                  <a:pt x="25581" y="10503"/>
                </a:lnTo>
                <a:lnTo>
                  <a:pt x="25550" y="10492"/>
                </a:lnTo>
                <a:lnTo>
                  <a:pt x="25521" y="10480"/>
                </a:lnTo>
                <a:lnTo>
                  <a:pt x="25493" y="10472"/>
                </a:lnTo>
                <a:lnTo>
                  <a:pt x="25466" y="10464"/>
                </a:lnTo>
                <a:lnTo>
                  <a:pt x="25440" y="10457"/>
                </a:lnTo>
                <a:lnTo>
                  <a:pt x="25414" y="10452"/>
                </a:lnTo>
                <a:lnTo>
                  <a:pt x="25389" y="10448"/>
                </a:lnTo>
                <a:lnTo>
                  <a:pt x="25364" y="10445"/>
                </a:lnTo>
                <a:lnTo>
                  <a:pt x="3051" y="10445"/>
                </a:lnTo>
                <a:lnTo>
                  <a:pt x="2972" y="10444"/>
                </a:lnTo>
                <a:lnTo>
                  <a:pt x="2894" y="10442"/>
                </a:lnTo>
                <a:lnTo>
                  <a:pt x="2816" y="10437"/>
                </a:lnTo>
                <a:lnTo>
                  <a:pt x="2739" y="10429"/>
                </a:lnTo>
                <a:lnTo>
                  <a:pt x="2662" y="10421"/>
                </a:lnTo>
                <a:lnTo>
                  <a:pt x="2586" y="10411"/>
                </a:lnTo>
                <a:lnTo>
                  <a:pt x="2511" y="10398"/>
                </a:lnTo>
                <a:lnTo>
                  <a:pt x="2436" y="10383"/>
                </a:lnTo>
                <a:lnTo>
                  <a:pt x="2362" y="10367"/>
                </a:lnTo>
                <a:lnTo>
                  <a:pt x="2288" y="10349"/>
                </a:lnTo>
                <a:lnTo>
                  <a:pt x="2215" y="10329"/>
                </a:lnTo>
                <a:lnTo>
                  <a:pt x="2143" y="10309"/>
                </a:lnTo>
                <a:lnTo>
                  <a:pt x="2073" y="10285"/>
                </a:lnTo>
                <a:lnTo>
                  <a:pt x="2002" y="10261"/>
                </a:lnTo>
                <a:lnTo>
                  <a:pt x="1932" y="10234"/>
                </a:lnTo>
                <a:lnTo>
                  <a:pt x="1863" y="10205"/>
                </a:lnTo>
                <a:lnTo>
                  <a:pt x="1795" y="10176"/>
                </a:lnTo>
                <a:lnTo>
                  <a:pt x="1728" y="10144"/>
                </a:lnTo>
                <a:lnTo>
                  <a:pt x="1661" y="10112"/>
                </a:lnTo>
                <a:lnTo>
                  <a:pt x="1597" y="10077"/>
                </a:lnTo>
                <a:lnTo>
                  <a:pt x="1532" y="10041"/>
                </a:lnTo>
                <a:lnTo>
                  <a:pt x="1469" y="10004"/>
                </a:lnTo>
                <a:lnTo>
                  <a:pt x="1406" y="9965"/>
                </a:lnTo>
                <a:lnTo>
                  <a:pt x="1345" y="9924"/>
                </a:lnTo>
                <a:lnTo>
                  <a:pt x="1285" y="9883"/>
                </a:lnTo>
                <a:lnTo>
                  <a:pt x="1225" y="9839"/>
                </a:lnTo>
                <a:lnTo>
                  <a:pt x="1167" y="9794"/>
                </a:lnTo>
                <a:lnTo>
                  <a:pt x="1110" y="9749"/>
                </a:lnTo>
                <a:lnTo>
                  <a:pt x="1055" y="9702"/>
                </a:lnTo>
                <a:lnTo>
                  <a:pt x="999" y="9653"/>
                </a:lnTo>
                <a:lnTo>
                  <a:pt x="945" y="9603"/>
                </a:lnTo>
                <a:lnTo>
                  <a:pt x="893" y="9552"/>
                </a:lnTo>
                <a:lnTo>
                  <a:pt x="842" y="9500"/>
                </a:lnTo>
                <a:lnTo>
                  <a:pt x="792" y="9446"/>
                </a:lnTo>
                <a:lnTo>
                  <a:pt x="743" y="9392"/>
                </a:lnTo>
                <a:lnTo>
                  <a:pt x="696" y="9335"/>
                </a:lnTo>
                <a:lnTo>
                  <a:pt x="651" y="9278"/>
                </a:lnTo>
                <a:lnTo>
                  <a:pt x="606" y="9220"/>
                </a:lnTo>
                <a:lnTo>
                  <a:pt x="562" y="9161"/>
                </a:lnTo>
                <a:lnTo>
                  <a:pt x="521" y="9100"/>
                </a:lnTo>
                <a:lnTo>
                  <a:pt x="480" y="9039"/>
                </a:lnTo>
                <a:lnTo>
                  <a:pt x="441" y="8976"/>
                </a:lnTo>
                <a:lnTo>
                  <a:pt x="404" y="8913"/>
                </a:lnTo>
                <a:lnTo>
                  <a:pt x="367" y="8849"/>
                </a:lnTo>
                <a:lnTo>
                  <a:pt x="333" y="8784"/>
                </a:lnTo>
                <a:lnTo>
                  <a:pt x="301" y="8717"/>
                </a:lnTo>
                <a:lnTo>
                  <a:pt x="270" y="8651"/>
                </a:lnTo>
                <a:lnTo>
                  <a:pt x="239" y="8582"/>
                </a:lnTo>
                <a:lnTo>
                  <a:pt x="211" y="8513"/>
                </a:lnTo>
                <a:lnTo>
                  <a:pt x="185" y="8444"/>
                </a:lnTo>
                <a:lnTo>
                  <a:pt x="160" y="8373"/>
                </a:lnTo>
                <a:lnTo>
                  <a:pt x="136" y="8302"/>
                </a:lnTo>
                <a:lnTo>
                  <a:pt x="116" y="8230"/>
                </a:lnTo>
                <a:lnTo>
                  <a:pt x="96" y="8157"/>
                </a:lnTo>
                <a:lnTo>
                  <a:pt x="78" y="8083"/>
                </a:lnTo>
                <a:lnTo>
                  <a:pt x="61" y="8010"/>
                </a:lnTo>
                <a:lnTo>
                  <a:pt x="47" y="7935"/>
                </a:lnTo>
                <a:lnTo>
                  <a:pt x="34" y="7860"/>
                </a:lnTo>
                <a:lnTo>
                  <a:pt x="24" y="7784"/>
                </a:lnTo>
                <a:lnTo>
                  <a:pt x="16" y="7707"/>
                </a:lnTo>
                <a:lnTo>
                  <a:pt x="8" y="7630"/>
                </a:lnTo>
                <a:lnTo>
                  <a:pt x="4" y="7552"/>
                </a:lnTo>
                <a:lnTo>
                  <a:pt x="1" y="7474"/>
                </a:lnTo>
                <a:lnTo>
                  <a:pt x="0" y="7394"/>
                </a:lnTo>
                <a:lnTo>
                  <a:pt x="0" y="3050"/>
                </a:lnTo>
                <a:lnTo>
                  <a:pt x="1" y="2971"/>
                </a:lnTo>
                <a:lnTo>
                  <a:pt x="4" y="2893"/>
                </a:lnTo>
                <a:lnTo>
                  <a:pt x="8" y="2815"/>
                </a:lnTo>
                <a:lnTo>
                  <a:pt x="16" y="2738"/>
                </a:lnTo>
                <a:lnTo>
                  <a:pt x="24" y="2661"/>
                </a:lnTo>
                <a:lnTo>
                  <a:pt x="34" y="2585"/>
                </a:lnTo>
                <a:lnTo>
                  <a:pt x="47" y="2510"/>
                </a:lnTo>
                <a:lnTo>
                  <a:pt x="61" y="2435"/>
                </a:lnTo>
                <a:lnTo>
                  <a:pt x="78" y="2361"/>
                </a:lnTo>
                <a:lnTo>
                  <a:pt x="96" y="2288"/>
                </a:lnTo>
                <a:lnTo>
                  <a:pt x="116" y="2215"/>
                </a:lnTo>
                <a:lnTo>
                  <a:pt x="136" y="2143"/>
                </a:lnTo>
                <a:lnTo>
                  <a:pt x="160" y="2072"/>
                </a:lnTo>
                <a:lnTo>
                  <a:pt x="185" y="2001"/>
                </a:lnTo>
                <a:lnTo>
                  <a:pt x="211" y="1932"/>
                </a:lnTo>
                <a:lnTo>
                  <a:pt x="239" y="1863"/>
                </a:lnTo>
                <a:lnTo>
                  <a:pt x="270" y="1795"/>
                </a:lnTo>
                <a:lnTo>
                  <a:pt x="301" y="1728"/>
                </a:lnTo>
                <a:lnTo>
                  <a:pt x="333" y="1661"/>
                </a:lnTo>
                <a:lnTo>
                  <a:pt x="367" y="1596"/>
                </a:lnTo>
                <a:lnTo>
                  <a:pt x="404" y="1532"/>
                </a:lnTo>
                <a:lnTo>
                  <a:pt x="441" y="1468"/>
                </a:lnTo>
                <a:lnTo>
                  <a:pt x="480" y="1406"/>
                </a:lnTo>
                <a:lnTo>
                  <a:pt x="521" y="1345"/>
                </a:lnTo>
                <a:lnTo>
                  <a:pt x="562" y="1284"/>
                </a:lnTo>
                <a:lnTo>
                  <a:pt x="606" y="1225"/>
                </a:lnTo>
                <a:lnTo>
                  <a:pt x="651" y="1167"/>
                </a:lnTo>
                <a:lnTo>
                  <a:pt x="696" y="1109"/>
                </a:lnTo>
                <a:lnTo>
                  <a:pt x="743" y="1054"/>
                </a:lnTo>
                <a:lnTo>
                  <a:pt x="792" y="999"/>
                </a:lnTo>
                <a:lnTo>
                  <a:pt x="842" y="946"/>
                </a:lnTo>
                <a:lnTo>
                  <a:pt x="893" y="893"/>
                </a:lnTo>
                <a:lnTo>
                  <a:pt x="945" y="842"/>
                </a:lnTo>
                <a:lnTo>
                  <a:pt x="999" y="792"/>
                </a:lnTo>
                <a:lnTo>
                  <a:pt x="1055" y="744"/>
                </a:lnTo>
                <a:lnTo>
                  <a:pt x="1110" y="696"/>
                </a:lnTo>
                <a:lnTo>
                  <a:pt x="1167" y="650"/>
                </a:lnTo>
                <a:lnTo>
                  <a:pt x="1225" y="606"/>
                </a:lnTo>
                <a:lnTo>
                  <a:pt x="1285" y="563"/>
                </a:lnTo>
                <a:lnTo>
                  <a:pt x="1345" y="520"/>
                </a:lnTo>
                <a:lnTo>
                  <a:pt x="1406" y="481"/>
                </a:lnTo>
                <a:lnTo>
                  <a:pt x="1469" y="441"/>
                </a:lnTo>
                <a:lnTo>
                  <a:pt x="1532" y="404"/>
                </a:lnTo>
                <a:lnTo>
                  <a:pt x="1597" y="368"/>
                </a:lnTo>
                <a:lnTo>
                  <a:pt x="1661" y="334"/>
                </a:lnTo>
                <a:lnTo>
                  <a:pt x="1728" y="301"/>
                </a:lnTo>
                <a:lnTo>
                  <a:pt x="1795" y="270"/>
                </a:lnTo>
                <a:lnTo>
                  <a:pt x="1863" y="239"/>
                </a:lnTo>
                <a:lnTo>
                  <a:pt x="1932" y="211"/>
                </a:lnTo>
                <a:lnTo>
                  <a:pt x="2002" y="185"/>
                </a:lnTo>
                <a:lnTo>
                  <a:pt x="2073" y="160"/>
                </a:lnTo>
                <a:lnTo>
                  <a:pt x="2143" y="137"/>
                </a:lnTo>
                <a:lnTo>
                  <a:pt x="2215" y="116"/>
                </a:lnTo>
                <a:lnTo>
                  <a:pt x="2288" y="96"/>
                </a:lnTo>
                <a:lnTo>
                  <a:pt x="2362" y="78"/>
                </a:lnTo>
                <a:lnTo>
                  <a:pt x="2436" y="61"/>
                </a:lnTo>
                <a:lnTo>
                  <a:pt x="2511" y="48"/>
                </a:lnTo>
                <a:lnTo>
                  <a:pt x="2586" y="35"/>
                </a:lnTo>
                <a:lnTo>
                  <a:pt x="2662" y="24"/>
                </a:lnTo>
                <a:lnTo>
                  <a:pt x="2739" y="16"/>
                </a:lnTo>
                <a:lnTo>
                  <a:pt x="2816" y="8"/>
                </a:lnTo>
                <a:lnTo>
                  <a:pt x="2894" y="4"/>
                </a:lnTo>
                <a:lnTo>
                  <a:pt x="2972" y="1"/>
                </a:lnTo>
                <a:lnTo>
                  <a:pt x="3051" y="0"/>
                </a:lnTo>
                <a:lnTo>
                  <a:pt x="25929" y="0"/>
                </a:lnTo>
                <a:lnTo>
                  <a:pt x="26007" y="1"/>
                </a:lnTo>
                <a:lnTo>
                  <a:pt x="26086" y="4"/>
                </a:lnTo>
                <a:lnTo>
                  <a:pt x="26163" y="8"/>
                </a:lnTo>
                <a:lnTo>
                  <a:pt x="26240" y="16"/>
                </a:lnTo>
                <a:lnTo>
                  <a:pt x="26317" y="24"/>
                </a:lnTo>
                <a:lnTo>
                  <a:pt x="26393" y="35"/>
                </a:lnTo>
                <a:lnTo>
                  <a:pt x="26469" y="48"/>
                </a:lnTo>
                <a:lnTo>
                  <a:pt x="26543" y="61"/>
                </a:lnTo>
                <a:lnTo>
                  <a:pt x="26618" y="78"/>
                </a:lnTo>
                <a:lnTo>
                  <a:pt x="26691" y="96"/>
                </a:lnTo>
                <a:lnTo>
                  <a:pt x="26764" y="116"/>
                </a:lnTo>
                <a:lnTo>
                  <a:pt x="26836" y="137"/>
                </a:lnTo>
                <a:lnTo>
                  <a:pt x="26908" y="160"/>
                </a:lnTo>
                <a:lnTo>
                  <a:pt x="26977" y="185"/>
                </a:lnTo>
                <a:lnTo>
                  <a:pt x="27047" y="211"/>
                </a:lnTo>
                <a:lnTo>
                  <a:pt x="27117" y="239"/>
                </a:lnTo>
                <a:lnTo>
                  <a:pt x="27185" y="270"/>
                </a:lnTo>
                <a:lnTo>
                  <a:pt x="27251" y="301"/>
                </a:lnTo>
                <a:lnTo>
                  <a:pt x="27318" y="334"/>
                </a:lnTo>
                <a:lnTo>
                  <a:pt x="27383" y="368"/>
                </a:lnTo>
                <a:lnTo>
                  <a:pt x="27448" y="404"/>
                </a:lnTo>
                <a:lnTo>
                  <a:pt x="27510" y="441"/>
                </a:lnTo>
                <a:lnTo>
                  <a:pt x="27573" y="481"/>
                </a:lnTo>
                <a:lnTo>
                  <a:pt x="27634" y="520"/>
                </a:lnTo>
                <a:lnTo>
                  <a:pt x="27695" y="563"/>
                </a:lnTo>
                <a:lnTo>
                  <a:pt x="27754" y="606"/>
                </a:lnTo>
                <a:lnTo>
                  <a:pt x="27812" y="650"/>
                </a:lnTo>
                <a:lnTo>
                  <a:pt x="27870" y="696"/>
                </a:lnTo>
                <a:lnTo>
                  <a:pt x="27926" y="744"/>
                </a:lnTo>
                <a:lnTo>
                  <a:pt x="27980" y="792"/>
                </a:lnTo>
                <a:lnTo>
                  <a:pt x="28034" y="842"/>
                </a:lnTo>
                <a:lnTo>
                  <a:pt x="28086" y="893"/>
                </a:lnTo>
                <a:lnTo>
                  <a:pt x="28137" y="946"/>
                </a:lnTo>
                <a:lnTo>
                  <a:pt x="28187" y="999"/>
                </a:lnTo>
                <a:lnTo>
                  <a:pt x="28236" y="1054"/>
                </a:lnTo>
                <a:lnTo>
                  <a:pt x="28283" y="1109"/>
                </a:lnTo>
                <a:lnTo>
                  <a:pt x="28330" y="1167"/>
                </a:lnTo>
                <a:lnTo>
                  <a:pt x="28373" y="1225"/>
                </a:lnTo>
                <a:lnTo>
                  <a:pt x="28417" y="1284"/>
                </a:lnTo>
                <a:lnTo>
                  <a:pt x="28459" y="1345"/>
                </a:lnTo>
                <a:lnTo>
                  <a:pt x="28499" y="1406"/>
                </a:lnTo>
                <a:lnTo>
                  <a:pt x="28538" y="1468"/>
                </a:lnTo>
                <a:lnTo>
                  <a:pt x="28575" y="1532"/>
                </a:lnTo>
                <a:lnTo>
                  <a:pt x="28612" y="1596"/>
                </a:lnTo>
                <a:lnTo>
                  <a:pt x="28646" y="1661"/>
                </a:lnTo>
                <a:lnTo>
                  <a:pt x="28680" y="1728"/>
                </a:lnTo>
                <a:lnTo>
                  <a:pt x="28711" y="1795"/>
                </a:lnTo>
                <a:lnTo>
                  <a:pt x="28740" y="1863"/>
                </a:lnTo>
                <a:lnTo>
                  <a:pt x="28768" y="1932"/>
                </a:lnTo>
                <a:lnTo>
                  <a:pt x="28795" y="2001"/>
                </a:lnTo>
                <a:lnTo>
                  <a:pt x="28820" y="2072"/>
                </a:lnTo>
                <a:lnTo>
                  <a:pt x="28843" y="2143"/>
                </a:lnTo>
                <a:lnTo>
                  <a:pt x="28865" y="2215"/>
                </a:lnTo>
                <a:lnTo>
                  <a:pt x="28884" y="2288"/>
                </a:lnTo>
                <a:lnTo>
                  <a:pt x="28902" y="2361"/>
                </a:lnTo>
                <a:lnTo>
                  <a:pt x="28918" y="2435"/>
                </a:lnTo>
                <a:lnTo>
                  <a:pt x="28933" y="2510"/>
                </a:lnTo>
                <a:lnTo>
                  <a:pt x="28945" y="2585"/>
                </a:lnTo>
                <a:lnTo>
                  <a:pt x="28955" y="2661"/>
                </a:lnTo>
                <a:lnTo>
                  <a:pt x="28965" y="2738"/>
                </a:lnTo>
                <a:lnTo>
                  <a:pt x="28971" y="2815"/>
                </a:lnTo>
                <a:lnTo>
                  <a:pt x="28976" y="2893"/>
                </a:lnTo>
                <a:lnTo>
                  <a:pt x="28979" y="2971"/>
                </a:lnTo>
                <a:lnTo>
                  <a:pt x="28980" y="3050"/>
                </a:lnTo>
                <a:lnTo>
                  <a:pt x="28980" y="5222"/>
                </a:lnTo>
                <a:lnTo>
                  <a:pt x="28979" y="5273"/>
                </a:lnTo>
                <a:lnTo>
                  <a:pt x="28978" y="5323"/>
                </a:lnTo>
                <a:lnTo>
                  <a:pt x="28974" y="5373"/>
                </a:lnTo>
                <a:lnTo>
                  <a:pt x="28969" y="5422"/>
                </a:lnTo>
                <a:lnTo>
                  <a:pt x="28965" y="5447"/>
                </a:lnTo>
                <a:lnTo>
                  <a:pt x="28961" y="5471"/>
                </a:lnTo>
                <a:lnTo>
                  <a:pt x="28955" y="5495"/>
                </a:lnTo>
                <a:lnTo>
                  <a:pt x="28950" y="5518"/>
                </a:lnTo>
                <a:lnTo>
                  <a:pt x="28943" y="5542"/>
                </a:lnTo>
                <a:lnTo>
                  <a:pt x="28936" y="5565"/>
                </a:lnTo>
                <a:lnTo>
                  <a:pt x="28927" y="5588"/>
                </a:lnTo>
                <a:lnTo>
                  <a:pt x="28918" y="5610"/>
                </a:lnTo>
                <a:lnTo>
                  <a:pt x="28825" y="5605"/>
                </a:lnTo>
                <a:lnTo>
                  <a:pt x="28733" y="5603"/>
                </a:lnTo>
                <a:lnTo>
                  <a:pt x="28640" y="5603"/>
                </a:lnTo>
                <a:lnTo>
                  <a:pt x="28548" y="5605"/>
                </a:lnTo>
                <a:lnTo>
                  <a:pt x="28456" y="5610"/>
                </a:lnTo>
                <a:lnTo>
                  <a:pt x="28364" y="5617"/>
                </a:lnTo>
                <a:lnTo>
                  <a:pt x="28274" y="5625"/>
                </a:lnTo>
                <a:lnTo>
                  <a:pt x="28183" y="5637"/>
                </a:lnTo>
                <a:lnTo>
                  <a:pt x="28092" y="5649"/>
                </a:lnTo>
                <a:lnTo>
                  <a:pt x="28003" y="5665"/>
                </a:lnTo>
                <a:lnTo>
                  <a:pt x="27913" y="5682"/>
                </a:lnTo>
                <a:lnTo>
                  <a:pt x="27825" y="5702"/>
                </a:lnTo>
                <a:lnTo>
                  <a:pt x="27737" y="5725"/>
                </a:lnTo>
                <a:lnTo>
                  <a:pt x="27650" y="5749"/>
                </a:lnTo>
                <a:lnTo>
                  <a:pt x="27564" y="5776"/>
                </a:lnTo>
                <a:lnTo>
                  <a:pt x="27478" y="5805"/>
                </a:lnTo>
                <a:lnTo>
                  <a:pt x="27437" y="5821"/>
                </a:lnTo>
                <a:lnTo>
                  <a:pt x="27394" y="5836"/>
                </a:lnTo>
                <a:lnTo>
                  <a:pt x="27352" y="5853"/>
                </a:lnTo>
                <a:lnTo>
                  <a:pt x="27311" y="5870"/>
                </a:lnTo>
                <a:lnTo>
                  <a:pt x="27269" y="5887"/>
                </a:lnTo>
                <a:lnTo>
                  <a:pt x="27228" y="5906"/>
                </a:lnTo>
                <a:lnTo>
                  <a:pt x="27187" y="5925"/>
                </a:lnTo>
                <a:lnTo>
                  <a:pt x="27147" y="5945"/>
                </a:lnTo>
                <a:lnTo>
                  <a:pt x="27107" y="5964"/>
                </a:lnTo>
                <a:lnTo>
                  <a:pt x="27066" y="5985"/>
                </a:lnTo>
                <a:lnTo>
                  <a:pt x="27026" y="6007"/>
                </a:lnTo>
                <a:lnTo>
                  <a:pt x="26988" y="6029"/>
                </a:lnTo>
                <a:lnTo>
                  <a:pt x="26948" y="6051"/>
                </a:lnTo>
                <a:lnTo>
                  <a:pt x="26910" y="6075"/>
                </a:lnTo>
                <a:lnTo>
                  <a:pt x="26871" y="6098"/>
                </a:lnTo>
                <a:lnTo>
                  <a:pt x="26833" y="6123"/>
                </a:lnTo>
                <a:lnTo>
                  <a:pt x="26795" y="6148"/>
                </a:lnTo>
                <a:lnTo>
                  <a:pt x="26758" y="6173"/>
                </a:lnTo>
                <a:lnTo>
                  <a:pt x="26721" y="6199"/>
                </a:lnTo>
                <a:lnTo>
                  <a:pt x="26684" y="6226"/>
                </a:lnTo>
                <a:lnTo>
                  <a:pt x="26648" y="6253"/>
                </a:lnTo>
                <a:lnTo>
                  <a:pt x="26612" y="6281"/>
                </a:lnTo>
                <a:lnTo>
                  <a:pt x="26577" y="6309"/>
                </a:lnTo>
                <a:lnTo>
                  <a:pt x="26541" y="6338"/>
                </a:lnTo>
                <a:lnTo>
                  <a:pt x="26507" y="6368"/>
                </a:lnTo>
                <a:lnTo>
                  <a:pt x="26473" y="6398"/>
                </a:lnTo>
                <a:lnTo>
                  <a:pt x="26438" y="6430"/>
                </a:lnTo>
                <a:lnTo>
                  <a:pt x="26405" y="6462"/>
                </a:lnTo>
                <a:lnTo>
                  <a:pt x="26372" y="6494"/>
                </a:lnTo>
                <a:lnTo>
                  <a:pt x="26339" y="6526"/>
                </a:lnTo>
                <a:lnTo>
                  <a:pt x="26307" y="6560"/>
                </a:lnTo>
                <a:lnTo>
                  <a:pt x="26275" y="6594"/>
                </a:lnTo>
                <a:lnTo>
                  <a:pt x="26232" y="6643"/>
                </a:lnTo>
                <a:lnTo>
                  <a:pt x="26191" y="6694"/>
                </a:lnTo>
                <a:lnTo>
                  <a:pt x="26152" y="6744"/>
                </a:lnTo>
                <a:lnTo>
                  <a:pt x="26113" y="6796"/>
                </a:lnTo>
                <a:lnTo>
                  <a:pt x="26076" y="6848"/>
                </a:lnTo>
                <a:lnTo>
                  <a:pt x="26041" y="6901"/>
                </a:lnTo>
                <a:lnTo>
                  <a:pt x="26006" y="6954"/>
                </a:lnTo>
                <a:lnTo>
                  <a:pt x="25973" y="7008"/>
                </a:lnTo>
                <a:lnTo>
                  <a:pt x="25942" y="7063"/>
                </a:lnTo>
                <a:lnTo>
                  <a:pt x="25911" y="7119"/>
                </a:lnTo>
                <a:lnTo>
                  <a:pt x="25882" y="7174"/>
                </a:lnTo>
                <a:lnTo>
                  <a:pt x="25855" y="7231"/>
                </a:lnTo>
                <a:lnTo>
                  <a:pt x="25829" y="7287"/>
                </a:lnTo>
                <a:lnTo>
                  <a:pt x="25804" y="7344"/>
                </a:lnTo>
                <a:lnTo>
                  <a:pt x="25780" y="7403"/>
                </a:lnTo>
                <a:lnTo>
                  <a:pt x="25758" y="7461"/>
                </a:lnTo>
                <a:lnTo>
                  <a:pt x="25738" y="7519"/>
                </a:lnTo>
                <a:lnTo>
                  <a:pt x="25719" y="7578"/>
                </a:lnTo>
                <a:lnTo>
                  <a:pt x="25701" y="7637"/>
                </a:lnTo>
                <a:lnTo>
                  <a:pt x="25684" y="7697"/>
                </a:lnTo>
                <a:lnTo>
                  <a:pt x="25669" y="7757"/>
                </a:lnTo>
                <a:lnTo>
                  <a:pt x="25655" y="7817"/>
                </a:lnTo>
                <a:lnTo>
                  <a:pt x="25643" y="7877"/>
                </a:lnTo>
                <a:lnTo>
                  <a:pt x="25631" y="7938"/>
                </a:lnTo>
                <a:lnTo>
                  <a:pt x="25622" y="7998"/>
                </a:lnTo>
                <a:lnTo>
                  <a:pt x="25614" y="8058"/>
                </a:lnTo>
                <a:lnTo>
                  <a:pt x="25606" y="8120"/>
                </a:lnTo>
                <a:lnTo>
                  <a:pt x="25601" y="8180"/>
                </a:lnTo>
                <a:lnTo>
                  <a:pt x="25597" y="8242"/>
                </a:lnTo>
                <a:lnTo>
                  <a:pt x="25595" y="8303"/>
                </a:lnTo>
                <a:lnTo>
                  <a:pt x="25593" y="8363"/>
                </a:lnTo>
                <a:lnTo>
                  <a:pt x="25593" y="8425"/>
                </a:lnTo>
                <a:lnTo>
                  <a:pt x="25595" y="8486"/>
                </a:lnTo>
                <a:lnTo>
                  <a:pt x="25597" y="8547"/>
                </a:lnTo>
                <a:lnTo>
                  <a:pt x="25601" y="8608"/>
                </a:lnTo>
                <a:lnTo>
                  <a:pt x="25607" y="8668"/>
                </a:lnTo>
                <a:lnTo>
                  <a:pt x="25614" y="8729"/>
                </a:lnTo>
                <a:lnTo>
                  <a:pt x="25622" y="8789"/>
                </a:lnTo>
                <a:lnTo>
                  <a:pt x="25632" y="8849"/>
                </a:lnTo>
                <a:lnTo>
                  <a:pt x="25644" y="8910"/>
                </a:lnTo>
                <a:lnTo>
                  <a:pt x="25656" y="8969"/>
                </a:lnTo>
                <a:lnTo>
                  <a:pt x="25670" y="9028"/>
                </a:lnTo>
                <a:lnTo>
                  <a:pt x="25686" y="9088"/>
                </a:lnTo>
                <a:lnTo>
                  <a:pt x="25702" y="9146"/>
                </a:lnTo>
                <a:lnTo>
                  <a:pt x="25721" y="9204"/>
                </a:lnTo>
                <a:lnTo>
                  <a:pt x="25740" y="9263"/>
                </a:lnTo>
                <a:lnTo>
                  <a:pt x="25762" y="9320"/>
                </a:lnTo>
                <a:lnTo>
                  <a:pt x="25783" y="9377"/>
                </a:lnTo>
                <a:lnTo>
                  <a:pt x="25807" y="9434"/>
                </a:lnTo>
                <a:lnTo>
                  <a:pt x="25832" y="9490"/>
                </a:lnTo>
                <a:lnTo>
                  <a:pt x="25859" y="9546"/>
                </a:lnTo>
                <a:lnTo>
                  <a:pt x="25888" y="9601"/>
                </a:lnTo>
                <a:lnTo>
                  <a:pt x="25917" y="9655"/>
                </a:lnTo>
                <a:lnTo>
                  <a:pt x="25948" y="9709"/>
                </a:lnTo>
                <a:lnTo>
                  <a:pt x="25980" y="9762"/>
                </a:lnTo>
                <a:lnTo>
                  <a:pt x="26015" y="9815"/>
                </a:lnTo>
                <a:lnTo>
                  <a:pt x="26050" y="9867"/>
                </a:lnTo>
                <a:lnTo>
                  <a:pt x="26086" y="9918"/>
                </a:lnTo>
                <a:lnTo>
                  <a:pt x="26124" y="9969"/>
                </a:lnTo>
                <a:lnTo>
                  <a:pt x="26163" y="10018"/>
                </a:lnTo>
                <a:lnTo>
                  <a:pt x="26205" y="10067"/>
                </a:lnTo>
                <a:lnTo>
                  <a:pt x="26247" y="10116"/>
                </a:lnTo>
                <a:lnTo>
                  <a:pt x="26290" y="10163"/>
                </a:lnTo>
                <a:lnTo>
                  <a:pt x="26336" y="10210"/>
                </a:lnTo>
                <a:lnTo>
                  <a:pt x="26383" y="10254"/>
                </a:lnTo>
                <a:lnTo>
                  <a:pt x="26430" y="10298"/>
                </a:lnTo>
                <a:lnTo>
                  <a:pt x="26479" y="10340"/>
                </a:lnTo>
                <a:lnTo>
                  <a:pt x="26528" y="10380"/>
                </a:lnTo>
                <a:lnTo>
                  <a:pt x="26579" y="10419"/>
                </a:lnTo>
                <a:lnTo>
                  <a:pt x="26630" y="10456"/>
                </a:lnTo>
                <a:lnTo>
                  <a:pt x="26682" y="10492"/>
                </a:lnTo>
                <a:lnTo>
                  <a:pt x="26735" y="10525"/>
                </a:lnTo>
                <a:lnTo>
                  <a:pt x="26788" y="10557"/>
                </a:lnTo>
                <a:lnTo>
                  <a:pt x="26843" y="10588"/>
                </a:lnTo>
                <a:lnTo>
                  <a:pt x="26897" y="10618"/>
                </a:lnTo>
                <a:lnTo>
                  <a:pt x="26954" y="10645"/>
                </a:lnTo>
                <a:lnTo>
                  <a:pt x="27010" y="10671"/>
                </a:lnTo>
                <a:lnTo>
                  <a:pt x="27067" y="10695"/>
                </a:lnTo>
                <a:lnTo>
                  <a:pt x="27124" y="10718"/>
                </a:lnTo>
                <a:lnTo>
                  <a:pt x="27182" y="10738"/>
                </a:lnTo>
                <a:lnTo>
                  <a:pt x="27240" y="10758"/>
                </a:lnTo>
                <a:lnTo>
                  <a:pt x="27298" y="10776"/>
                </a:lnTo>
                <a:lnTo>
                  <a:pt x="27357" y="10792"/>
                </a:lnTo>
                <a:lnTo>
                  <a:pt x="27417" y="10807"/>
                </a:lnTo>
                <a:lnTo>
                  <a:pt x="27476" y="10821"/>
                </a:lnTo>
                <a:lnTo>
                  <a:pt x="27535" y="10832"/>
                </a:lnTo>
                <a:lnTo>
                  <a:pt x="27596" y="10841"/>
                </a:lnTo>
                <a:lnTo>
                  <a:pt x="27655" y="10850"/>
                </a:lnTo>
                <a:lnTo>
                  <a:pt x="27716" y="10857"/>
                </a:lnTo>
                <a:lnTo>
                  <a:pt x="27776" y="10862"/>
                </a:lnTo>
                <a:lnTo>
                  <a:pt x="27836" y="10865"/>
                </a:lnTo>
                <a:lnTo>
                  <a:pt x="27897" y="10867"/>
                </a:lnTo>
                <a:lnTo>
                  <a:pt x="27956" y="10868"/>
                </a:lnTo>
                <a:lnTo>
                  <a:pt x="28016" y="10867"/>
                </a:lnTo>
                <a:lnTo>
                  <a:pt x="28077" y="10864"/>
                </a:lnTo>
                <a:lnTo>
                  <a:pt x="28136" y="10860"/>
                </a:lnTo>
                <a:lnTo>
                  <a:pt x="28195" y="10854"/>
                </a:lnTo>
                <a:lnTo>
                  <a:pt x="28255" y="10847"/>
                </a:lnTo>
                <a:lnTo>
                  <a:pt x="28314" y="10838"/>
                </a:lnTo>
                <a:lnTo>
                  <a:pt x="28372" y="10828"/>
                </a:lnTo>
                <a:lnTo>
                  <a:pt x="28431" y="10815"/>
                </a:lnTo>
                <a:lnTo>
                  <a:pt x="28488" y="10802"/>
                </a:lnTo>
                <a:lnTo>
                  <a:pt x="28545" y="10786"/>
                </a:lnTo>
                <a:lnTo>
                  <a:pt x="28603" y="10770"/>
                </a:lnTo>
                <a:lnTo>
                  <a:pt x="28659" y="10752"/>
                </a:lnTo>
                <a:lnTo>
                  <a:pt x="28714" y="10732"/>
                </a:lnTo>
                <a:lnTo>
                  <a:pt x="28769" y="10710"/>
                </a:lnTo>
                <a:lnTo>
                  <a:pt x="28823" y="10687"/>
                </a:lnTo>
                <a:lnTo>
                  <a:pt x="28877" y="10662"/>
                </a:lnTo>
                <a:lnTo>
                  <a:pt x="28930" y="10636"/>
                </a:lnTo>
                <a:lnTo>
                  <a:pt x="28983" y="10609"/>
                </a:lnTo>
                <a:lnTo>
                  <a:pt x="29034" y="10580"/>
                </a:lnTo>
                <a:lnTo>
                  <a:pt x="29083" y="10549"/>
                </a:lnTo>
                <a:lnTo>
                  <a:pt x="29133" y="10517"/>
                </a:lnTo>
                <a:lnTo>
                  <a:pt x="29181" y="10482"/>
                </a:lnTo>
                <a:lnTo>
                  <a:pt x="29229" y="10447"/>
                </a:lnTo>
                <a:lnTo>
                  <a:pt x="29276" y="10411"/>
                </a:lnTo>
                <a:lnTo>
                  <a:pt x="29321" y="10372"/>
                </a:lnTo>
                <a:lnTo>
                  <a:pt x="29366" y="10332"/>
                </a:lnTo>
                <a:lnTo>
                  <a:pt x="29408" y="10291"/>
                </a:lnTo>
                <a:lnTo>
                  <a:pt x="29450" y="10247"/>
                </a:lnTo>
                <a:lnTo>
                  <a:pt x="29491" y="10202"/>
                </a:lnTo>
                <a:lnTo>
                  <a:pt x="29530" y="10157"/>
                </a:lnTo>
                <a:lnTo>
                  <a:pt x="29569" y="10109"/>
                </a:lnTo>
                <a:lnTo>
                  <a:pt x="29605" y="10060"/>
                </a:lnTo>
                <a:lnTo>
                  <a:pt x="29640" y="10009"/>
                </a:lnTo>
                <a:lnTo>
                  <a:pt x="29674" y="9957"/>
                </a:lnTo>
                <a:lnTo>
                  <a:pt x="29707" y="9903"/>
                </a:lnTo>
                <a:lnTo>
                  <a:pt x="29727" y="9868"/>
                </a:lnTo>
                <a:lnTo>
                  <a:pt x="29746" y="9833"/>
                </a:lnTo>
                <a:lnTo>
                  <a:pt x="29764" y="9798"/>
                </a:lnTo>
                <a:lnTo>
                  <a:pt x="29783" y="9761"/>
                </a:lnTo>
                <a:lnTo>
                  <a:pt x="29800" y="9726"/>
                </a:lnTo>
                <a:lnTo>
                  <a:pt x="29817" y="9688"/>
                </a:lnTo>
                <a:lnTo>
                  <a:pt x="29833" y="9652"/>
                </a:lnTo>
                <a:lnTo>
                  <a:pt x="29850" y="9614"/>
                </a:lnTo>
                <a:lnTo>
                  <a:pt x="29864" y="9577"/>
                </a:lnTo>
                <a:lnTo>
                  <a:pt x="29879" y="9538"/>
                </a:lnTo>
                <a:lnTo>
                  <a:pt x="29893" y="9501"/>
                </a:lnTo>
                <a:lnTo>
                  <a:pt x="29906" y="9462"/>
                </a:lnTo>
                <a:lnTo>
                  <a:pt x="29918" y="9424"/>
                </a:lnTo>
                <a:lnTo>
                  <a:pt x="29931" y="9384"/>
                </a:lnTo>
                <a:lnTo>
                  <a:pt x="29942" y="9346"/>
                </a:lnTo>
                <a:lnTo>
                  <a:pt x="29953" y="9306"/>
                </a:lnTo>
                <a:lnTo>
                  <a:pt x="29962" y="9267"/>
                </a:lnTo>
                <a:lnTo>
                  <a:pt x="29971" y="9227"/>
                </a:lnTo>
                <a:lnTo>
                  <a:pt x="29980" y="9188"/>
                </a:lnTo>
                <a:lnTo>
                  <a:pt x="29988" y="9147"/>
                </a:lnTo>
                <a:lnTo>
                  <a:pt x="29994" y="9108"/>
                </a:lnTo>
                <a:lnTo>
                  <a:pt x="30001" y="9068"/>
                </a:lnTo>
                <a:lnTo>
                  <a:pt x="30006" y="9027"/>
                </a:lnTo>
                <a:lnTo>
                  <a:pt x="30011" y="8988"/>
                </a:lnTo>
                <a:lnTo>
                  <a:pt x="30015" y="8947"/>
                </a:lnTo>
                <a:lnTo>
                  <a:pt x="30018" y="8908"/>
                </a:lnTo>
                <a:lnTo>
                  <a:pt x="30020" y="8867"/>
                </a:lnTo>
                <a:lnTo>
                  <a:pt x="30021" y="8827"/>
                </a:lnTo>
                <a:lnTo>
                  <a:pt x="30023" y="8787"/>
                </a:lnTo>
                <a:lnTo>
                  <a:pt x="30023" y="8747"/>
                </a:lnTo>
                <a:lnTo>
                  <a:pt x="30021" y="8707"/>
                </a:lnTo>
                <a:lnTo>
                  <a:pt x="30019" y="8667"/>
                </a:lnTo>
                <a:lnTo>
                  <a:pt x="30017" y="8628"/>
                </a:lnTo>
                <a:lnTo>
                  <a:pt x="30013" y="8588"/>
                </a:lnTo>
                <a:lnTo>
                  <a:pt x="30009" y="8549"/>
                </a:lnTo>
                <a:lnTo>
                  <a:pt x="30004" y="8509"/>
                </a:lnTo>
                <a:lnTo>
                  <a:pt x="29998" y="8471"/>
                </a:lnTo>
                <a:lnTo>
                  <a:pt x="29990" y="8432"/>
                </a:lnTo>
                <a:lnTo>
                  <a:pt x="29982" y="8394"/>
                </a:lnTo>
                <a:lnTo>
                  <a:pt x="29974" y="8355"/>
                </a:lnTo>
                <a:lnTo>
                  <a:pt x="29963" y="8317"/>
                </a:lnTo>
                <a:lnTo>
                  <a:pt x="29953" y="8279"/>
                </a:lnTo>
                <a:lnTo>
                  <a:pt x="29941" y="8242"/>
                </a:lnTo>
                <a:lnTo>
                  <a:pt x="29928" y="8204"/>
                </a:lnTo>
                <a:lnTo>
                  <a:pt x="29914" y="8168"/>
                </a:lnTo>
                <a:lnTo>
                  <a:pt x="29900" y="8130"/>
                </a:lnTo>
                <a:lnTo>
                  <a:pt x="29884" y="8095"/>
                </a:lnTo>
                <a:lnTo>
                  <a:pt x="29867" y="8058"/>
                </a:lnTo>
                <a:lnTo>
                  <a:pt x="29850" y="8023"/>
                </a:lnTo>
                <a:lnTo>
                  <a:pt x="29831" y="7989"/>
                </a:lnTo>
                <a:lnTo>
                  <a:pt x="29811" y="7954"/>
                </a:lnTo>
                <a:lnTo>
                  <a:pt x="29790" y="7920"/>
                </a:lnTo>
                <a:lnTo>
                  <a:pt x="29767" y="7887"/>
                </a:lnTo>
                <a:lnTo>
                  <a:pt x="29745" y="7853"/>
                </a:lnTo>
                <a:lnTo>
                  <a:pt x="29721" y="7821"/>
                </a:lnTo>
                <a:lnTo>
                  <a:pt x="29696" y="7789"/>
                </a:lnTo>
                <a:lnTo>
                  <a:pt x="29670" y="7758"/>
                </a:lnTo>
                <a:lnTo>
                  <a:pt x="29643" y="7726"/>
                </a:lnTo>
                <a:lnTo>
                  <a:pt x="29613" y="7696"/>
                </a:lnTo>
                <a:lnTo>
                  <a:pt x="29584" y="7666"/>
                </a:lnTo>
                <a:lnTo>
                  <a:pt x="29553" y="7637"/>
                </a:lnTo>
                <a:lnTo>
                  <a:pt x="29522" y="7609"/>
                </a:lnTo>
                <a:lnTo>
                  <a:pt x="29488" y="7581"/>
                </a:lnTo>
                <a:lnTo>
                  <a:pt x="29454" y="7554"/>
                </a:lnTo>
                <a:lnTo>
                  <a:pt x="29417" y="7517"/>
                </a:lnTo>
                <a:lnTo>
                  <a:pt x="29384" y="7487"/>
                </a:lnTo>
                <a:lnTo>
                  <a:pt x="29355" y="7461"/>
                </a:lnTo>
                <a:lnTo>
                  <a:pt x="29331" y="7439"/>
                </a:lnTo>
                <a:lnTo>
                  <a:pt x="29297" y="7412"/>
                </a:lnTo>
                <a:lnTo>
                  <a:pt x="29285" y="7403"/>
                </a:lnTo>
                <a:close/>
              </a:path>
            </a:pathLst>
          </a:custGeom>
          <a:solidFill>
            <a:srgbClr val="47BAB8"/>
          </a:solidFill>
          <a:ln w="38100">
            <a:solidFill>
              <a:schemeClr val="bg1"/>
            </a:solidFill>
          </a:ln>
          <a:effectLst>
            <a:outerShdw blurRad="57150" dist="19050" dir="5400000" algn="ctr" rotWithShape="0">
              <a:srgbClr val="000000">
                <a:alpha val="63000"/>
              </a:srgbClr>
            </a:outerShdw>
          </a:effectLst>
        </p:spPr>
        <p:txBody>
          <a:bodyPr rIns="25200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cs typeface="+mn-ea"/>
                <a:sym typeface="+mn-lt"/>
              </a:rPr>
              <a:t>关键字</a:t>
            </a:r>
          </a:p>
        </p:txBody>
      </p:sp>
      <p:sp>
        <p:nvSpPr>
          <p:cNvPr id="9" name="MH_SubTitle_4">
            <a:extLst>
              <a:ext uri="{FF2B5EF4-FFF2-40B4-BE49-F238E27FC236}">
                <a16:creationId xmlns:a16="http://schemas.microsoft.com/office/drawing/2014/main" id="{EBE60F80-B8F6-4022-AE85-62054B1BF0BB}"/>
              </a:ext>
            </a:extLst>
          </p:cNvPr>
          <p:cNvSpPr>
            <a:spLocks/>
          </p:cNvSpPr>
          <p:nvPr>
            <p:custDataLst>
              <p:tags r:id="rId5"/>
            </p:custDataLst>
          </p:nvPr>
        </p:nvSpPr>
        <p:spPr bwMode="auto">
          <a:xfrm>
            <a:off x="3330357" y="4551564"/>
            <a:ext cx="2455206" cy="920702"/>
          </a:xfrm>
          <a:custGeom>
            <a:avLst/>
            <a:gdLst>
              <a:gd name="T0" fmla="*/ 2147483646 w 30720"/>
              <a:gd name="T1" fmla="*/ 2147483646 h 11496"/>
              <a:gd name="T2" fmla="*/ 2147483646 w 30720"/>
              <a:gd name="T3" fmla="*/ 2147483646 h 11496"/>
              <a:gd name="T4" fmla="*/ 2147483646 w 30720"/>
              <a:gd name="T5" fmla="*/ 2147483646 h 11496"/>
              <a:gd name="T6" fmla="*/ 2147483646 w 30720"/>
              <a:gd name="T7" fmla="*/ 2147483646 h 11496"/>
              <a:gd name="T8" fmla="*/ 2147483646 w 30720"/>
              <a:gd name="T9" fmla="*/ 2147483646 h 11496"/>
              <a:gd name="T10" fmla="*/ 2147483646 w 30720"/>
              <a:gd name="T11" fmla="*/ 2147483646 h 11496"/>
              <a:gd name="T12" fmla="*/ 2147483646 w 30720"/>
              <a:gd name="T13" fmla="*/ 2147483646 h 11496"/>
              <a:gd name="T14" fmla="*/ 2147483646 w 30720"/>
              <a:gd name="T15" fmla="*/ 2147483646 h 11496"/>
              <a:gd name="T16" fmla="*/ 2147483646 w 30720"/>
              <a:gd name="T17" fmla="*/ 2147483646 h 11496"/>
              <a:gd name="T18" fmla="*/ 2147483646 w 30720"/>
              <a:gd name="T19" fmla="*/ 2147483646 h 11496"/>
              <a:gd name="T20" fmla="*/ 2147483646 w 30720"/>
              <a:gd name="T21" fmla="*/ 2147483646 h 11496"/>
              <a:gd name="T22" fmla="*/ 2147483646 w 30720"/>
              <a:gd name="T23" fmla="*/ 2147483646 h 11496"/>
              <a:gd name="T24" fmla="*/ 2147483646 w 30720"/>
              <a:gd name="T25" fmla="*/ 2147483646 h 11496"/>
              <a:gd name="T26" fmla="*/ 2147483646 w 30720"/>
              <a:gd name="T27" fmla="*/ 2147483646 h 11496"/>
              <a:gd name="T28" fmla="*/ 2147483646 w 30720"/>
              <a:gd name="T29" fmla="*/ 2147483646 h 11496"/>
              <a:gd name="T30" fmla="*/ 2147483646 w 30720"/>
              <a:gd name="T31" fmla="*/ 2147483646 h 11496"/>
              <a:gd name="T32" fmla="*/ 2147483646 w 30720"/>
              <a:gd name="T33" fmla="*/ 2147483646 h 11496"/>
              <a:gd name="T34" fmla="*/ 2147483646 w 30720"/>
              <a:gd name="T35" fmla="*/ 2147483646 h 11496"/>
              <a:gd name="T36" fmla="*/ 2147483646 w 30720"/>
              <a:gd name="T37" fmla="*/ 2147483646 h 11496"/>
              <a:gd name="T38" fmla="*/ 2147483646 w 30720"/>
              <a:gd name="T39" fmla="*/ 2147483646 h 11496"/>
              <a:gd name="T40" fmla="*/ 2147483646 w 30720"/>
              <a:gd name="T41" fmla="*/ 2147483646 h 11496"/>
              <a:gd name="T42" fmla="*/ 2147483646 w 30720"/>
              <a:gd name="T43" fmla="*/ 2147483646 h 11496"/>
              <a:gd name="T44" fmla="*/ 2147483646 w 30720"/>
              <a:gd name="T45" fmla="*/ 2147483646 h 11496"/>
              <a:gd name="T46" fmla="*/ 2147483646 w 30720"/>
              <a:gd name="T47" fmla="*/ 2147483646 h 11496"/>
              <a:gd name="T48" fmla="*/ 2147483646 w 30720"/>
              <a:gd name="T49" fmla="*/ 2147483646 h 11496"/>
              <a:gd name="T50" fmla="*/ 2147483646 w 30720"/>
              <a:gd name="T51" fmla="*/ 2147483646 h 11496"/>
              <a:gd name="T52" fmla="*/ 2147483646 w 30720"/>
              <a:gd name="T53" fmla="*/ 2147483646 h 11496"/>
              <a:gd name="T54" fmla="*/ 2147483646 w 30720"/>
              <a:gd name="T55" fmla="*/ 2147483646 h 11496"/>
              <a:gd name="T56" fmla="*/ 2147483646 w 30720"/>
              <a:gd name="T57" fmla="*/ 2147483646 h 11496"/>
              <a:gd name="T58" fmla="*/ 2147483646 w 30720"/>
              <a:gd name="T59" fmla="*/ 2147483646 h 11496"/>
              <a:gd name="T60" fmla="*/ 2147483646 w 30720"/>
              <a:gd name="T61" fmla="*/ 2147483646 h 11496"/>
              <a:gd name="T62" fmla="*/ 2147483646 w 30720"/>
              <a:gd name="T63" fmla="*/ 2147483646 h 11496"/>
              <a:gd name="T64" fmla="*/ 2147483646 w 30720"/>
              <a:gd name="T65" fmla="*/ 2147483646 h 11496"/>
              <a:gd name="T66" fmla="*/ 2147483646 w 30720"/>
              <a:gd name="T67" fmla="*/ 2147483646 h 11496"/>
              <a:gd name="T68" fmla="*/ 2147483646 w 30720"/>
              <a:gd name="T69" fmla="*/ 2147483646 h 11496"/>
              <a:gd name="T70" fmla="*/ 2147483646 w 30720"/>
              <a:gd name="T71" fmla="*/ 2147483646 h 11496"/>
              <a:gd name="T72" fmla="*/ 2147483646 w 30720"/>
              <a:gd name="T73" fmla="*/ 2147483646 h 11496"/>
              <a:gd name="T74" fmla="*/ 2147483646 w 30720"/>
              <a:gd name="T75" fmla="*/ 2147483646 h 11496"/>
              <a:gd name="T76" fmla="*/ 2147483646 w 30720"/>
              <a:gd name="T77" fmla="*/ 2147483646 h 11496"/>
              <a:gd name="T78" fmla="*/ 2147483646 w 30720"/>
              <a:gd name="T79" fmla="*/ 2147483646 h 11496"/>
              <a:gd name="T80" fmla="*/ 2147483646 w 30720"/>
              <a:gd name="T81" fmla="*/ 2147483646 h 11496"/>
              <a:gd name="T82" fmla="*/ 2147483646 w 30720"/>
              <a:gd name="T83" fmla="*/ 2147483646 h 11496"/>
              <a:gd name="T84" fmla="*/ 2147483646 w 30720"/>
              <a:gd name="T85" fmla="*/ 2147483646 h 11496"/>
              <a:gd name="T86" fmla="*/ 2147483646 w 30720"/>
              <a:gd name="T87" fmla="*/ 2147483646 h 11496"/>
              <a:gd name="T88" fmla="*/ 2147483646 w 30720"/>
              <a:gd name="T89" fmla="*/ 2147483646 h 11496"/>
              <a:gd name="T90" fmla="*/ 2147483646 w 30720"/>
              <a:gd name="T91" fmla="*/ 2147483646 h 11496"/>
              <a:gd name="T92" fmla="*/ 2147483646 w 30720"/>
              <a:gd name="T93" fmla="*/ 2147483646 h 11496"/>
              <a:gd name="T94" fmla="*/ 2147483646 w 30720"/>
              <a:gd name="T95" fmla="*/ 2147483646 h 11496"/>
              <a:gd name="T96" fmla="*/ 2147483646 w 30720"/>
              <a:gd name="T97" fmla="*/ 2147483646 h 11496"/>
              <a:gd name="T98" fmla="*/ 2147483646 w 30720"/>
              <a:gd name="T99" fmla="*/ 2147483646 h 11496"/>
              <a:gd name="T100" fmla="*/ 2147483646 w 30720"/>
              <a:gd name="T101" fmla="*/ 2147483646 h 11496"/>
              <a:gd name="T102" fmla="*/ 2147483646 w 30720"/>
              <a:gd name="T103" fmla="*/ 2147483646 h 11496"/>
              <a:gd name="T104" fmla="*/ 2147483646 w 30720"/>
              <a:gd name="T105" fmla="*/ 2147483646 h 11496"/>
              <a:gd name="T106" fmla="*/ 2147483646 w 30720"/>
              <a:gd name="T107" fmla="*/ 2147483646 h 11496"/>
              <a:gd name="T108" fmla="*/ 2147483646 w 30720"/>
              <a:gd name="T109" fmla="*/ 2147483646 h 11496"/>
              <a:gd name="T110" fmla="*/ 2147483646 w 30720"/>
              <a:gd name="T111" fmla="*/ 2147483646 h 11496"/>
              <a:gd name="T112" fmla="*/ 2147483646 w 30720"/>
              <a:gd name="T113" fmla="*/ 2147483646 h 11496"/>
              <a:gd name="T114" fmla="*/ 2147483646 w 30720"/>
              <a:gd name="T115" fmla="*/ 2147483646 h 11496"/>
              <a:gd name="T116" fmla="*/ 2147483646 w 30720"/>
              <a:gd name="T117" fmla="*/ 2147483646 h 11496"/>
              <a:gd name="T118" fmla="*/ 2147483646 w 30720"/>
              <a:gd name="T119" fmla="*/ 2147483646 h 11496"/>
              <a:gd name="T120" fmla="*/ 2147483646 w 30720"/>
              <a:gd name="T121" fmla="*/ 2147483646 h 11496"/>
              <a:gd name="T122" fmla="*/ 2147483646 w 30720"/>
              <a:gd name="T123" fmla="*/ 2147483646 h 11496"/>
              <a:gd name="T124" fmla="*/ 2147483646 w 30720"/>
              <a:gd name="T125" fmla="*/ 2147483646 h 11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720" h="11496">
                <a:moveTo>
                  <a:pt x="29285" y="7403"/>
                </a:moveTo>
                <a:lnTo>
                  <a:pt x="29285" y="7403"/>
                </a:lnTo>
                <a:lnTo>
                  <a:pt x="29232" y="7379"/>
                </a:lnTo>
                <a:lnTo>
                  <a:pt x="29180" y="7357"/>
                </a:lnTo>
                <a:lnTo>
                  <a:pt x="29127" y="7336"/>
                </a:lnTo>
                <a:lnTo>
                  <a:pt x="29073" y="7316"/>
                </a:lnTo>
                <a:lnTo>
                  <a:pt x="29020" y="7298"/>
                </a:lnTo>
                <a:lnTo>
                  <a:pt x="28966" y="7280"/>
                </a:lnTo>
                <a:lnTo>
                  <a:pt x="28913" y="7264"/>
                </a:lnTo>
                <a:lnTo>
                  <a:pt x="28859" y="7251"/>
                </a:lnTo>
                <a:lnTo>
                  <a:pt x="28804" y="7237"/>
                </a:lnTo>
                <a:lnTo>
                  <a:pt x="28750" y="7226"/>
                </a:lnTo>
                <a:lnTo>
                  <a:pt x="28697" y="7216"/>
                </a:lnTo>
                <a:lnTo>
                  <a:pt x="28643" y="7208"/>
                </a:lnTo>
                <a:lnTo>
                  <a:pt x="28589" y="7202"/>
                </a:lnTo>
                <a:lnTo>
                  <a:pt x="28535" y="7198"/>
                </a:lnTo>
                <a:lnTo>
                  <a:pt x="28482" y="7195"/>
                </a:lnTo>
                <a:lnTo>
                  <a:pt x="28429" y="7194"/>
                </a:lnTo>
                <a:lnTo>
                  <a:pt x="28376" y="7194"/>
                </a:lnTo>
                <a:lnTo>
                  <a:pt x="28322" y="7197"/>
                </a:lnTo>
                <a:lnTo>
                  <a:pt x="28269" y="7201"/>
                </a:lnTo>
                <a:lnTo>
                  <a:pt x="28217" y="7207"/>
                </a:lnTo>
                <a:lnTo>
                  <a:pt x="28165" y="7215"/>
                </a:lnTo>
                <a:lnTo>
                  <a:pt x="28113" y="7226"/>
                </a:lnTo>
                <a:lnTo>
                  <a:pt x="28062" y="7238"/>
                </a:lnTo>
                <a:lnTo>
                  <a:pt x="28011" y="7253"/>
                </a:lnTo>
                <a:lnTo>
                  <a:pt x="27960" y="7270"/>
                </a:lnTo>
                <a:lnTo>
                  <a:pt x="27910" y="7289"/>
                </a:lnTo>
                <a:lnTo>
                  <a:pt x="27861" y="7310"/>
                </a:lnTo>
                <a:lnTo>
                  <a:pt x="27812" y="7334"/>
                </a:lnTo>
                <a:lnTo>
                  <a:pt x="27763" y="7360"/>
                </a:lnTo>
                <a:lnTo>
                  <a:pt x="27717" y="7388"/>
                </a:lnTo>
                <a:lnTo>
                  <a:pt x="27670" y="7418"/>
                </a:lnTo>
                <a:lnTo>
                  <a:pt x="27623" y="7452"/>
                </a:lnTo>
                <a:lnTo>
                  <a:pt x="27600" y="7473"/>
                </a:lnTo>
                <a:lnTo>
                  <a:pt x="27578" y="7494"/>
                </a:lnTo>
                <a:lnTo>
                  <a:pt x="27556" y="7516"/>
                </a:lnTo>
                <a:lnTo>
                  <a:pt x="27535" y="7539"/>
                </a:lnTo>
                <a:lnTo>
                  <a:pt x="27515" y="7562"/>
                </a:lnTo>
                <a:lnTo>
                  <a:pt x="27495" y="7586"/>
                </a:lnTo>
                <a:lnTo>
                  <a:pt x="27476" y="7611"/>
                </a:lnTo>
                <a:lnTo>
                  <a:pt x="27457" y="7636"/>
                </a:lnTo>
                <a:lnTo>
                  <a:pt x="27440" y="7662"/>
                </a:lnTo>
                <a:lnTo>
                  <a:pt x="27422" y="7689"/>
                </a:lnTo>
                <a:lnTo>
                  <a:pt x="27405" y="7716"/>
                </a:lnTo>
                <a:lnTo>
                  <a:pt x="27390" y="7743"/>
                </a:lnTo>
                <a:lnTo>
                  <a:pt x="27374" y="7771"/>
                </a:lnTo>
                <a:lnTo>
                  <a:pt x="27360" y="7799"/>
                </a:lnTo>
                <a:lnTo>
                  <a:pt x="27345" y="7827"/>
                </a:lnTo>
                <a:lnTo>
                  <a:pt x="27332" y="7857"/>
                </a:lnTo>
                <a:lnTo>
                  <a:pt x="27319" y="7887"/>
                </a:lnTo>
                <a:lnTo>
                  <a:pt x="27307" y="7916"/>
                </a:lnTo>
                <a:lnTo>
                  <a:pt x="27296" y="7946"/>
                </a:lnTo>
                <a:lnTo>
                  <a:pt x="27286" y="7976"/>
                </a:lnTo>
                <a:lnTo>
                  <a:pt x="27276" y="8006"/>
                </a:lnTo>
                <a:lnTo>
                  <a:pt x="27268" y="8038"/>
                </a:lnTo>
                <a:lnTo>
                  <a:pt x="27260" y="8069"/>
                </a:lnTo>
                <a:lnTo>
                  <a:pt x="27252" y="8099"/>
                </a:lnTo>
                <a:lnTo>
                  <a:pt x="27246" y="8130"/>
                </a:lnTo>
                <a:lnTo>
                  <a:pt x="27241" y="8161"/>
                </a:lnTo>
                <a:lnTo>
                  <a:pt x="27236" y="8193"/>
                </a:lnTo>
                <a:lnTo>
                  <a:pt x="27231" y="8224"/>
                </a:lnTo>
                <a:lnTo>
                  <a:pt x="27228" y="8255"/>
                </a:lnTo>
                <a:lnTo>
                  <a:pt x="27226" y="8286"/>
                </a:lnTo>
                <a:lnTo>
                  <a:pt x="27225" y="8318"/>
                </a:lnTo>
                <a:lnTo>
                  <a:pt x="27224" y="8348"/>
                </a:lnTo>
                <a:lnTo>
                  <a:pt x="27225" y="8379"/>
                </a:lnTo>
                <a:lnTo>
                  <a:pt x="27226" y="8409"/>
                </a:lnTo>
                <a:lnTo>
                  <a:pt x="27228" y="8440"/>
                </a:lnTo>
                <a:lnTo>
                  <a:pt x="27231" y="8471"/>
                </a:lnTo>
                <a:lnTo>
                  <a:pt x="27236" y="8500"/>
                </a:lnTo>
                <a:lnTo>
                  <a:pt x="27241" y="8530"/>
                </a:lnTo>
                <a:lnTo>
                  <a:pt x="27247" y="8559"/>
                </a:lnTo>
                <a:lnTo>
                  <a:pt x="27254" y="8588"/>
                </a:lnTo>
                <a:lnTo>
                  <a:pt x="27263" y="8617"/>
                </a:lnTo>
                <a:lnTo>
                  <a:pt x="27271" y="8645"/>
                </a:lnTo>
                <a:lnTo>
                  <a:pt x="27281" y="8674"/>
                </a:lnTo>
                <a:lnTo>
                  <a:pt x="27293" y="8701"/>
                </a:lnTo>
                <a:lnTo>
                  <a:pt x="27304" y="8728"/>
                </a:lnTo>
                <a:lnTo>
                  <a:pt x="27318" y="8754"/>
                </a:lnTo>
                <a:lnTo>
                  <a:pt x="27331" y="8780"/>
                </a:lnTo>
                <a:lnTo>
                  <a:pt x="27347" y="8805"/>
                </a:lnTo>
                <a:lnTo>
                  <a:pt x="27364" y="8830"/>
                </a:lnTo>
                <a:lnTo>
                  <a:pt x="27381" y="8854"/>
                </a:lnTo>
                <a:lnTo>
                  <a:pt x="27399" y="8876"/>
                </a:lnTo>
                <a:lnTo>
                  <a:pt x="27419" y="8899"/>
                </a:lnTo>
                <a:lnTo>
                  <a:pt x="27440" y="8921"/>
                </a:lnTo>
                <a:lnTo>
                  <a:pt x="27462" y="8943"/>
                </a:lnTo>
                <a:lnTo>
                  <a:pt x="27484" y="8963"/>
                </a:lnTo>
                <a:lnTo>
                  <a:pt x="27509" y="8983"/>
                </a:lnTo>
                <a:lnTo>
                  <a:pt x="27534" y="9001"/>
                </a:lnTo>
                <a:lnTo>
                  <a:pt x="27560" y="9019"/>
                </a:lnTo>
                <a:lnTo>
                  <a:pt x="27589" y="9036"/>
                </a:lnTo>
                <a:lnTo>
                  <a:pt x="27618" y="9052"/>
                </a:lnTo>
                <a:lnTo>
                  <a:pt x="27648" y="9067"/>
                </a:lnTo>
                <a:lnTo>
                  <a:pt x="27679" y="9081"/>
                </a:lnTo>
                <a:lnTo>
                  <a:pt x="27711" y="9094"/>
                </a:lnTo>
                <a:lnTo>
                  <a:pt x="27746" y="9106"/>
                </a:lnTo>
                <a:lnTo>
                  <a:pt x="27734" y="9013"/>
                </a:lnTo>
                <a:lnTo>
                  <a:pt x="27730" y="8964"/>
                </a:lnTo>
                <a:lnTo>
                  <a:pt x="27727" y="8916"/>
                </a:lnTo>
                <a:lnTo>
                  <a:pt x="27724" y="8866"/>
                </a:lnTo>
                <a:lnTo>
                  <a:pt x="27722" y="8816"/>
                </a:lnTo>
                <a:lnTo>
                  <a:pt x="27721" y="8767"/>
                </a:lnTo>
                <a:lnTo>
                  <a:pt x="27721" y="8717"/>
                </a:lnTo>
                <a:lnTo>
                  <a:pt x="27722" y="8667"/>
                </a:lnTo>
                <a:lnTo>
                  <a:pt x="27725" y="8617"/>
                </a:lnTo>
                <a:lnTo>
                  <a:pt x="27729" y="8568"/>
                </a:lnTo>
                <a:lnTo>
                  <a:pt x="27734" y="8519"/>
                </a:lnTo>
                <a:lnTo>
                  <a:pt x="27743" y="8472"/>
                </a:lnTo>
                <a:lnTo>
                  <a:pt x="27752" y="8425"/>
                </a:lnTo>
                <a:lnTo>
                  <a:pt x="27763" y="8378"/>
                </a:lnTo>
                <a:lnTo>
                  <a:pt x="27776" y="8333"/>
                </a:lnTo>
                <a:lnTo>
                  <a:pt x="27783" y="8311"/>
                </a:lnTo>
                <a:lnTo>
                  <a:pt x="27792" y="8289"/>
                </a:lnTo>
                <a:lnTo>
                  <a:pt x="27800" y="8268"/>
                </a:lnTo>
                <a:lnTo>
                  <a:pt x="27809" y="8247"/>
                </a:lnTo>
                <a:lnTo>
                  <a:pt x="27820" y="8226"/>
                </a:lnTo>
                <a:lnTo>
                  <a:pt x="27829" y="8206"/>
                </a:lnTo>
                <a:lnTo>
                  <a:pt x="27840" y="8185"/>
                </a:lnTo>
                <a:lnTo>
                  <a:pt x="27852" y="8167"/>
                </a:lnTo>
                <a:lnTo>
                  <a:pt x="27864" y="8148"/>
                </a:lnTo>
                <a:lnTo>
                  <a:pt x="27877" y="8129"/>
                </a:lnTo>
                <a:lnTo>
                  <a:pt x="27890" y="8112"/>
                </a:lnTo>
                <a:lnTo>
                  <a:pt x="27905" y="8094"/>
                </a:lnTo>
                <a:lnTo>
                  <a:pt x="27921" y="8077"/>
                </a:lnTo>
                <a:lnTo>
                  <a:pt x="27936" y="8061"/>
                </a:lnTo>
                <a:lnTo>
                  <a:pt x="27953" y="8045"/>
                </a:lnTo>
                <a:lnTo>
                  <a:pt x="27970" y="8029"/>
                </a:lnTo>
                <a:lnTo>
                  <a:pt x="27987" y="8015"/>
                </a:lnTo>
                <a:lnTo>
                  <a:pt x="28006" y="8001"/>
                </a:lnTo>
                <a:lnTo>
                  <a:pt x="28026" y="7988"/>
                </a:lnTo>
                <a:lnTo>
                  <a:pt x="28047" y="7975"/>
                </a:lnTo>
                <a:lnTo>
                  <a:pt x="28067" y="7963"/>
                </a:lnTo>
                <a:lnTo>
                  <a:pt x="28089" y="7951"/>
                </a:lnTo>
                <a:lnTo>
                  <a:pt x="28112" y="7941"/>
                </a:lnTo>
                <a:lnTo>
                  <a:pt x="28136" y="7931"/>
                </a:lnTo>
                <a:lnTo>
                  <a:pt x="28160" y="7922"/>
                </a:lnTo>
                <a:lnTo>
                  <a:pt x="28186" y="7914"/>
                </a:lnTo>
                <a:lnTo>
                  <a:pt x="28212" y="7906"/>
                </a:lnTo>
                <a:lnTo>
                  <a:pt x="28240" y="7899"/>
                </a:lnTo>
                <a:lnTo>
                  <a:pt x="28268" y="7893"/>
                </a:lnTo>
                <a:lnTo>
                  <a:pt x="28298" y="7889"/>
                </a:lnTo>
                <a:lnTo>
                  <a:pt x="28328" y="7885"/>
                </a:lnTo>
                <a:lnTo>
                  <a:pt x="28358" y="7880"/>
                </a:lnTo>
                <a:lnTo>
                  <a:pt x="28384" y="7882"/>
                </a:lnTo>
                <a:lnTo>
                  <a:pt x="28410" y="7883"/>
                </a:lnTo>
                <a:lnTo>
                  <a:pt x="28435" y="7884"/>
                </a:lnTo>
                <a:lnTo>
                  <a:pt x="28460" y="7887"/>
                </a:lnTo>
                <a:lnTo>
                  <a:pt x="28485" y="7890"/>
                </a:lnTo>
                <a:lnTo>
                  <a:pt x="28510" y="7893"/>
                </a:lnTo>
                <a:lnTo>
                  <a:pt x="28535" y="7898"/>
                </a:lnTo>
                <a:lnTo>
                  <a:pt x="28559" y="7903"/>
                </a:lnTo>
                <a:lnTo>
                  <a:pt x="28583" y="7909"/>
                </a:lnTo>
                <a:lnTo>
                  <a:pt x="28607" y="7915"/>
                </a:lnTo>
                <a:lnTo>
                  <a:pt x="28630" y="7922"/>
                </a:lnTo>
                <a:lnTo>
                  <a:pt x="28654" y="7929"/>
                </a:lnTo>
                <a:lnTo>
                  <a:pt x="28676" y="7938"/>
                </a:lnTo>
                <a:lnTo>
                  <a:pt x="28699" y="7947"/>
                </a:lnTo>
                <a:lnTo>
                  <a:pt x="28721" y="7956"/>
                </a:lnTo>
                <a:lnTo>
                  <a:pt x="28743" y="7966"/>
                </a:lnTo>
                <a:lnTo>
                  <a:pt x="28765" y="7976"/>
                </a:lnTo>
                <a:lnTo>
                  <a:pt x="28787" y="7988"/>
                </a:lnTo>
                <a:lnTo>
                  <a:pt x="28808" y="7999"/>
                </a:lnTo>
                <a:lnTo>
                  <a:pt x="28828" y="8012"/>
                </a:lnTo>
                <a:lnTo>
                  <a:pt x="28869" y="8038"/>
                </a:lnTo>
                <a:lnTo>
                  <a:pt x="28908" y="8065"/>
                </a:lnTo>
                <a:lnTo>
                  <a:pt x="28945" y="8095"/>
                </a:lnTo>
                <a:lnTo>
                  <a:pt x="28981" y="8126"/>
                </a:lnTo>
                <a:lnTo>
                  <a:pt x="29016" y="8159"/>
                </a:lnTo>
                <a:lnTo>
                  <a:pt x="29048" y="8195"/>
                </a:lnTo>
                <a:lnTo>
                  <a:pt x="29078" y="8231"/>
                </a:lnTo>
                <a:lnTo>
                  <a:pt x="29107" y="8270"/>
                </a:lnTo>
                <a:lnTo>
                  <a:pt x="29134" y="8309"/>
                </a:lnTo>
                <a:lnTo>
                  <a:pt x="29159" y="8351"/>
                </a:lnTo>
                <a:lnTo>
                  <a:pt x="29182" y="8394"/>
                </a:lnTo>
                <a:lnTo>
                  <a:pt x="29202" y="8436"/>
                </a:lnTo>
                <a:lnTo>
                  <a:pt x="29221" y="8481"/>
                </a:lnTo>
                <a:lnTo>
                  <a:pt x="29229" y="8504"/>
                </a:lnTo>
                <a:lnTo>
                  <a:pt x="29238" y="8527"/>
                </a:lnTo>
                <a:lnTo>
                  <a:pt x="29245" y="8551"/>
                </a:lnTo>
                <a:lnTo>
                  <a:pt x="29251" y="8574"/>
                </a:lnTo>
                <a:lnTo>
                  <a:pt x="29257" y="8598"/>
                </a:lnTo>
                <a:lnTo>
                  <a:pt x="29263" y="8621"/>
                </a:lnTo>
                <a:lnTo>
                  <a:pt x="29268" y="8645"/>
                </a:lnTo>
                <a:lnTo>
                  <a:pt x="29272" y="8670"/>
                </a:lnTo>
                <a:lnTo>
                  <a:pt x="29275" y="8694"/>
                </a:lnTo>
                <a:lnTo>
                  <a:pt x="29278" y="8719"/>
                </a:lnTo>
                <a:lnTo>
                  <a:pt x="29280" y="8744"/>
                </a:lnTo>
                <a:lnTo>
                  <a:pt x="29282" y="8769"/>
                </a:lnTo>
                <a:lnTo>
                  <a:pt x="29283" y="8794"/>
                </a:lnTo>
                <a:lnTo>
                  <a:pt x="29283" y="8820"/>
                </a:lnTo>
                <a:lnTo>
                  <a:pt x="29283" y="8845"/>
                </a:lnTo>
                <a:lnTo>
                  <a:pt x="29282" y="8871"/>
                </a:lnTo>
                <a:lnTo>
                  <a:pt x="29280" y="8897"/>
                </a:lnTo>
                <a:lnTo>
                  <a:pt x="29278" y="8922"/>
                </a:lnTo>
                <a:lnTo>
                  <a:pt x="29271" y="8974"/>
                </a:lnTo>
                <a:lnTo>
                  <a:pt x="29262" y="9024"/>
                </a:lnTo>
                <a:lnTo>
                  <a:pt x="29251" y="9074"/>
                </a:lnTo>
                <a:lnTo>
                  <a:pt x="29238" y="9123"/>
                </a:lnTo>
                <a:lnTo>
                  <a:pt x="29223" y="9171"/>
                </a:lnTo>
                <a:lnTo>
                  <a:pt x="29206" y="9219"/>
                </a:lnTo>
                <a:lnTo>
                  <a:pt x="29188" y="9265"/>
                </a:lnTo>
                <a:lnTo>
                  <a:pt x="29167" y="9310"/>
                </a:lnTo>
                <a:lnTo>
                  <a:pt x="29144" y="9355"/>
                </a:lnTo>
                <a:lnTo>
                  <a:pt x="29120" y="9398"/>
                </a:lnTo>
                <a:lnTo>
                  <a:pt x="29094" y="9441"/>
                </a:lnTo>
                <a:lnTo>
                  <a:pt x="29067" y="9481"/>
                </a:lnTo>
                <a:lnTo>
                  <a:pt x="29038" y="9522"/>
                </a:lnTo>
                <a:lnTo>
                  <a:pt x="29006" y="9560"/>
                </a:lnTo>
                <a:lnTo>
                  <a:pt x="28974" y="9599"/>
                </a:lnTo>
                <a:lnTo>
                  <a:pt x="28941" y="9635"/>
                </a:lnTo>
                <a:lnTo>
                  <a:pt x="28905" y="9671"/>
                </a:lnTo>
                <a:lnTo>
                  <a:pt x="28869" y="9704"/>
                </a:lnTo>
                <a:lnTo>
                  <a:pt x="28831" y="9737"/>
                </a:lnTo>
                <a:lnTo>
                  <a:pt x="28792" y="9768"/>
                </a:lnTo>
                <a:lnTo>
                  <a:pt x="28751" y="9798"/>
                </a:lnTo>
                <a:lnTo>
                  <a:pt x="28710" y="9827"/>
                </a:lnTo>
                <a:lnTo>
                  <a:pt x="28666" y="9854"/>
                </a:lnTo>
                <a:lnTo>
                  <a:pt x="28622" y="9879"/>
                </a:lnTo>
                <a:lnTo>
                  <a:pt x="28578" y="9903"/>
                </a:lnTo>
                <a:lnTo>
                  <a:pt x="28532" y="9926"/>
                </a:lnTo>
                <a:lnTo>
                  <a:pt x="28484" y="9946"/>
                </a:lnTo>
                <a:lnTo>
                  <a:pt x="28436" y="9965"/>
                </a:lnTo>
                <a:lnTo>
                  <a:pt x="28387" y="9983"/>
                </a:lnTo>
                <a:lnTo>
                  <a:pt x="28337" y="9999"/>
                </a:lnTo>
                <a:lnTo>
                  <a:pt x="28287" y="10013"/>
                </a:lnTo>
                <a:lnTo>
                  <a:pt x="28236" y="10025"/>
                </a:lnTo>
                <a:lnTo>
                  <a:pt x="28189" y="10031"/>
                </a:lnTo>
                <a:lnTo>
                  <a:pt x="28143" y="10035"/>
                </a:lnTo>
                <a:lnTo>
                  <a:pt x="28098" y="10038"/>
                </a:lnTo>
                <a:lnTo>
                  <a:pt x="28052" y="10040"/>
                </a:lnTo>
                <a:lnTo>
                  <a:pt x="28006" y="10041"/>
                </a:lnTo>
                <a:lnTo>
                  <a:pt x="27960" y="10040"/>
                </a:lnTo>
                <a:lnTo>
                  <a:pt x="27915" y="10039"/>
                </a:lnTo>
                <a:lnTo>
                  <a:pt x="27870" y="10036"/>
                </a:lnTo>
                <a:lnTo>
                  <a:pt x="27825" y="10033"/>
                </a:lnTo>
                <a:lnTo>
                  <a:pt x="27780" y="10028"/>
                </a:lnTo>
                <a:lnTo>
                  <a:pt x="27735" y="10021"/>
                </a:lnTo>
                <a:lnTo>
                  <a:pt x="27691" y="10014"/>
                </a:lnTo>
                <a:lnTo>
                  <a:pt x="27647" y="10005"/>
                </a:lnTo>
                <a:lnTo>
                  <a:pt x="27602" y="9995"/>
                </a:lnTo>
                <a:lnTo>
                  <a:pt x="27559" y="9984"/>
                </a:lnTo>
                <a:lnTo>
                  <a:pt x="27516" y="9972"/>
                </a:lnTo>
                <a:lnTo>
                  <a:pt x="27473" y="9958"/>
                </a:lnTo>
                <a:lnTo>
                  <a:pt x="27430" y="9943"/>
                </a:lnTo>
                <a:lnTo>
                  <a:pt x="27388" y="9928"/>
                </a:lnTo>
                <a:lnTo>
                  <a:pt x="27346" y="9910"/>
                </a:lnTo>
                <a:lnTo>
                  <a:pt x="27305" y="9891"/>
                </a:lnTo>
                <a:lnTo>
                  <a:pt x="27265" y="9871"/>
                </a:lnTo>
                <a:lnTo>
                  <a:pt x="27224" y="9850"/>
                </a:lnTo>
                <a:lnTo>
                  <a:pt x="27185" y="9828"/>
                </a:lnTo>
                <a:lnTo>
                  <a:pt x="27145" y="9803"/>
                </a:lnTo>
                <a:lnTo>
                  <a:pt x="27107" y="9778"/>
                </a:lnTo>
                <a:lnTo>
                  <a:pt x="27068" y="9751"/>
                </a:lnTo>
                <a:lnTo>
                  <a:pt x="27031" y="9723"/>
                </a:lnTo>
                <a:lnTo>
                  <a:pt x="26994" y="9693"/>
                </a:lnTo>
                <a:lnTo>
                  <a:pt x="26958" y="9662"/>
                </a:lnTo>
                <a:lnTo>
                  <a:pt x="26922" y="9630"/>
                </a:lnTo>
                <a:lnTo>
                  <a:pt x="26888" y="9597"/>
                </a:lnTo>
                <a:lnTo>
                  <a:pt x="26854" y="9559"/>
                </a:lnTo>
                <a:lnTo>
                  <a:pt x="26821" y="9521"/>
                </a:lnTo>
                <a:lnTo>
                  <a:pt x="26790" y="9482"/>
                </a:lnTo>
                <a:lnTo>
                  <a:pt x="26761" y="9443"/>
                </a:lnTo>
                <a:lnTo>
                  <a:pt x="26732" y="9403"/>
                </a:lnTo>
                <a:lnTo>
                  <a:pt x="26705" y="9364"/>
                </a:lnTo>
                <a:lnTo>
                  <a:pt x="26679" y="9323"/>
                </a:lnTo>
                <a:lnTo>
                  <a:pt x="26655" y="9282"/>
                </a:lnTo>
                <a:lnTo>
                  <a:pt x="26631" y="9241"/>
                </a:lnTo>
                <a:lnTo>
                  <a:pt x="26609" y="9199"/>
                </a:lnTo>
                <a:lnTo>
                  <a:pt x="26588" y="9157"/>
                </a:lnTo>
                <a:lnTo>
                  <a:pt x="26568" y="9115"/>
                </a:lnTo>
                <a:lnTo>
                  <a:pt x="26551" y="9073"/>
                </a:lnTo>
                <a:lnTo>
                  <a:pt x="26533" y="9029"/>
                </a:lnTo>
                <a:lnTo>
                  <a:pt x="26517" y="8987"/>
                </a:lnTo>
                <a:lnTo>
                  <a:pt x="26503" y="8943"/>
                </a:lnTo>
                <a:lnTo>
                  <a:pt x="26489" y="8900"/>
                </a:lnTo>
                <a:lnTo>
                  <a:pt x="26477" y="8857"/>
                </a:lnTo>
                <a:lnTo>
                  <a:pt x="26466" y="8812"/>
                </a:lnTo>
                <a:lnTo>
                  <a:pt x="26456" y="8768"/>
                </a:lnTo>
                <a:lnTo>
                  <a:pt x="26448" y="8723"/>
                </a:lnTo>
                <a:lnTo>
                  <a:pt x="26440" y="8680"/>
                </a:lnTo>
                <a:lnTo>
                  <a:pt x="26434" y="8635"/>
                </a:lnTo>
                <a:lnTo>
                  <a:pt x="26429" y="8590"/>
                </a:lnTo>
                <a:lnTo>
                  <a:pt x="26425" y="8546"/>
                </a:lnTo>
                <a:lnTo>
                  <a:pt x="26422" y="8501"/>
                </a:lnTo>
                <a:lnTo>
                  <a:pt x="26421" y="8456"/>
                </a:lnTo>
                <a:lnTo>
                  <a:pt x="26419" y="8412"/>
                </a:lnTo>
                <a:lnTo>
                  <a:pt x="26419" y="8368"/>
                </a:lnTo>
                <a:lnTo>
                  <a:pt x="26422" y="8323"/>
                </a:lnTo>
                <a:lnTo>
                  <a:pt x="26425" y="8278"/>
                </a:lnTo>
                <a:lnTo>
                  <a:pt x="26428" y="8233"/>
                </a:lnTo>
                <a:lnTo>
                  <a:pt x="26433" y="8189"/>
                </a:lnTo>
                <a:lnTo>
                  <a:pt x="26439" y="8145"/>
                </a:lnTo>
                <a:lnTo>
                  <a:pt x="26445" y="8100"/>
                </a:lnTo>
                <a:lnTo>
                  <a:pt x="26454" y="8056"/>
                </a:lnTo>
                <a:lnTo>
                  <a:pt x="26463" y="8013"/>
                </a:lnTo>
                <a:lnTo>
                  <a:pt x="26473" y="7969"/>
                </a:lnTo>
                <a:lnTo>
                  <a:pt x="26484" y="7925"/>
                </a:lnTo>
                <a:lnTo>
                  <a:pt x="26497" y="7882"/>
                </a:lnTo>
                <a:lnTo>
                  <a:pt x="26509" y="7839"/>
                </a:lnTo>
                <a:lnTo>
                  <a:pt x="26524" y="7796"/>
                </a:lnTo>
                <a:lnTo>
                  <a:pt x="26539" y="7754"/>
                </a:lnTo>
                <a:lnTo>
                  <a:pt x="26555" y="7711"/>
                </a:lnTo>
                <a:lnTo>
                  <a:pt x="26571" y="7669"/>
                </a:lnTo>
                <a:lnTo>
                  <a:pt x="26590" y="7628"/>
                </a:lnTo>
                <a:lnTo>
                  <a:pt x="26609" y="7587"/>
                </a:lnTo>
                <a:lnTo>
                  <a:pt x="26629" y="7546"/>
                </a:lnTo>
                <a:lnTo>
                  <a:pt x="26650" y="7506"/>
                </a:lnTo>
                <a:lnTo>
                  <a:pt x="26671" y="7465"/>
                </a:lnTo>
                <a:lnTo>
                  <a:pt x="26694" y="7426"/>
                </a:lnTo>
                <a:lnTo>
                  <a:pt x="26718" y="7387"/>
                </a:lnTo>
                <a:lnTo>
                  <a:pt x="26743" y="7349"/>
                </a:lnTo>
                <a:lnTo>
                  <a:pt x="26768" y="7310"/>
                </a:lnTo>
                <a:lnTo>
                  <a:pt x="26795" y="7273"/>
                </a:lnTo>
                <a:lnTo>
                  <a:pt x="26822" y="7236"/>
                </a:lnTo>
                <a:lnTo>
                  <a:pt x="26850" y="7200"/>
                </a:lnTo>
                <a:lnTo>
                  <a:pt x="26880" y="7163"/>
                </a:lnTo>
                <a:lnTo>
                  <a:pt x="26910" y="7128"/>
                </a:lnTo>
                <a:lnTo>
                  <a:pt x="26940" y="7094"/>
                </a:lnTo>
                <a:lnTo>
                  <a:pt x="26971" y="7060"/>
                </a:lnTo>
                <a:lnTo>
                  <a:pt x="27005" y="7027"/>
                </a:lnTo>
                <a:lnTo>
                  <a:pt x="27038" y="6994"/>
                </a:lnTo>
                <a:lnTo>
                  <a:pt x="27071" y="6962"/>
                </a:lnTo>
                <a:lnTo>
                  <a:pt x="27107" y="6933"/>
                </a:lnTo>
                <a:lnTo>
                  <a:pt x="27141" y="6906"/>
                </a:lnTo>
                <a:lnTo>
                  <a:pt x="27176" y="6880"/>
                </a:lnTo>
                <a:lnTo>
                  <a:pt x="27212" y="6854"/>
                </a:lnTo>
                <a:lnTo>
                  <a:pt x="27248" y="6829"/>
                </a:lnTo>
                <a:lnTo>
                  <a:pt x="27285" y="6805"/>
                </a:lnTo>
                <a:lnTo>
                  <a:pt x="27321" y="6782"/>
                </a:lnTo>
                <a:lnTo>
                  <a:pt x="27357" y="6761"/>
                </a:lnTo>
                <a:lnTo>
                  <a:pt x="27395" y="6740"/>
                </a:lnTo>
                <a:lnTo>
                  <a:pt x="27432" y="6719"/>
                </a:lnTo>
                <a:lnTo>
                  <a:pt x="27470" y="6699"/>
                </a:lnTo>
                <a:lnTo>
                  <a:pt x="27508" y="6681"/>
                </a:lnTo>
                <a:lnTo>
                  <a:pt x="27546" y="6663"/>
                </a:lnTo>
                <a:lnTo>
                  <a:pt x="27584" y="6646"/>
                </a:lnTo>
                <a:lnTo>
                  <a:pt x="27623" y="6630"/>
                </a:lnTo>
                <a:lnTo>
                  <a:pt x="27662" y="6615"/>
                </a:lnTo>
                <a:lnTo>
                  <a:pt x="27701" y="6600"/>
                </a:lnTo>
                <a:lnTo>
                  <a:pt x="27741" y="6587"/>
                </a:lnTo>
                <a:lnTo>
                  <a:pt x="27780" y="6573"/>
                </a:lnTo>
                <a:lnTo>
                  <a:pt x="27820" y="6562"/>
                </a:lnTo>
                <a:lnTo>
                  <a:pt x="27859" y="6550"/>
                </a:lnTo>
                <a:lnTo>
                  <a:pt x="27899" y="6540"/>
                </a:lnTo>
                <a:lnTo>
                  <a:pt x="27939" y="6531"/>
                </a:lnTo>
                <a:lnTo>
                  <a:pt x="27980" y="6521"/>
                </a:lnTo>
                <a:lnTo>
                  <a:pt x="28020" y="6514"/>
                </a:lnTo>
                <a:lnTo>
                  <a:pt x="28060" y="6507"/>
                </a:lnTo>
                <a:lnTo>
                  <a:pt x="28101" y="6499"/>
                </a:lnTo>
                <a:lnTo>
                  <a:pt x="28141" y="6494"/>
                </a:lnTo>
                <a:lnTo>
                  <a:pt x="28182" y="6489"/>
                </a:lnTo>
                <a:lnTo>
                  <a:pt x="28223" y="6485"/>
                </a:lnTo>
                <a:lnTo>
                  <a:pt x="28264" y="6482"/>
                </a:lnTo>
                <a:lnTo>
                  <a:pt x="28305" y="6480"/>
                </a:lnTo>
                <a:lnTo>
                  <a:pt x="28345" y="6478"/>
                </a:lnTo>
                <a:lnTo>
                  <a:pt x="28387" y="6477"/>
                </a:lnTo>
                <a:lnTo>
                  <a:pt x="28428" y="6477"/>
                </a:lnTo>
                <a:lnTo>
                  <a:pt x="28468" y="6477"/>
                </a:lnTo>
                <a:lnTo>
                  <a:pt x="28510" y="6479"/>
                </a:lnTo>
                <a:lnTo>
                  <a:pt x="28550" y="6481"/>
                </a:lnTo>
                <a:lnTo>
                  <a:pt x="28592" y="6483"/>
                </a:lnTo>
                <a:lnTo>
                  <a:pt x="28633" y="6486"/>
                </a:lnTo>
                <a:lnTo>
                  <a:pt x="28673" y="6490"/>
                </a:lnTo>
                <a:lnTo>
                  <a:pt x="28715" y="6495"/>
                </a:lnTo>
                <a:lnTo>
                  <a:pt x="28756" y="6501"/>
                </a:lnTo>
                <a:lnTo>
                  <a:pt x="28796" y="6508"/>
                </a:lnTo>
                <a:lnTo>
                  <a:pt x="28837" y="6514"/>
                </a:lnTo>
                <a:lnTo>
                  <a:pt x="28877" y="6522"/>
                </a:lnTo>
                <a:lnTo>
                  <a:pt x="28918" y="6531"/>
                </a:lnTo>
                <a:lnTo>
                  <a:pt x="28959" y="6540"/>
                </a:lnTo>
                <a:lnTo>
                  <a:pt x="28999" y="6549"/>
                </a:lnTo>
                <a:lnTo>
                  <a:pt x="29040" y="6560"/>
                </a:lnTo>
                <a:lnTo>
                  <a:pt x="29079" y="6571"/>
                </a:lnTo>
                <a:lnTo>
                  <a:pt x="29119" y="6584"/>
                </a:lnTo>
                <a:lnTo>
                  <a:pt x="29159" y="6596"/>
                </a:lnTo>
                <a:lnTo>
                  <a:pt x="29199" y="6610"/>
                </a:lnTo>
                <a:lnTo>
                  <a:pt x="29239" y="6623"/>
                </a:lnTo>
                <a:lnTo>
                  <a:pt x="29277" y="6638"/>
                </a:lnTo>
                <a:lnTo>
                  <a:pt x="29317" y="6653"/>
                </a:lnTo>
                <a:lnTo>
                  <a:pt x="29355" y="6669"/>
                </a:lnTo>
                <a:lnTo>
                  <a:pt x="29395" y="6686"/>
                </a:lnTo>
                <a:lnTo>
                  <a:pt x="29432" y="6703"/>
                </a:lnTo>
                <a:lnTo>
                  <a:pt x="29471" y="6721"/>
                </a:lnTo>
                <a:lnTo>
                  <a:pt x="29509" y="6740"/>
                </a:lnTo>
                <a:lnTo>
                  <a:pt x="29547" y="6759"/>
                </a:lnTo>
                <a:lnTo>
                  <a:pt x="29584" y="6778"/>
                </a:lnTo>
                <a:lnTo>
                  <a:pt x="29619" y="6799"/>
                </a:lnTo>
                <a:lnTo>
                  <a:pt x="29652" y="6819"/>
                </a:lnTo>
                <a:lnTo>
                  <a:pt x="29685" y="6841"/>
                </a:lnTo>
                <a:lnTo>
                  <a:pt x="29717" y="6863"/>
                </a:lnTo>
                <a:lnTo>
                  <a:pt x="29750" y="6884"/>
                </a:lnTo>
                <a:lnTo>
                  <a:pt x="29781" y="6906"/>
                </a:lnTo>
                <a:lnTo>
                  <a:pt x="29812" y="6929"/>
                </a:lnTo>
                <a:lnTo>
                  <a:pt x="29842" y="6953"/>
                </a:lnTo>
                <a:lnTo>
                  <a:pt x="29873" y="6977"/>
                </a:lnTo>
                <a:lnTo>
                  <a:pt x="29902" y="7001"/>
                </a:lnTo>
                <a:lnTo>
                  <a:pt x="29931" y="7025"/>
                </a:lnTo>
                <a:lnTo>
                  <a:pt x="29959" y="7050"/>
                </a:lnTo>
                <a:lnTo>
                  <a:pt x="29987" y="7075"/>
                </a:lnTo>
                <a:lnTo>
                  <a:pt x="30014" y="7101"/>
                </a:lnTo>
                <a:lnTo>
                  <a:pt x="30041" y="7127"/>
                </a:lnTo>
                <a:lnTo>
                  <a:pt x="30067" y="7153"/>
                </a:lnTo>
                <a:lnTo>
                  <a:pt x="30118" y="7207"/>
                </a:lnTo>
                <a:lnTo>
                  <a:pt x="30167" y="7261"/>
                </a:lnTo>
                <a:lnTo>
                  <a:pt x="30213" y="7317"/>
                </a:lnTo>
                <a:lnTo>
                  <a:pt x="30258" y="7376"/>
                </a:lnTo>
                <a:lnTo>
                  <a:pt x="30300" y="7434"/>
                </a:lnTo>
                <a:lnTo>
                  <a:pt x="30341" y="7494"/>
                </a:lnTo>
                <a:lnTo>
                  <a:pt x="30379" y="7555"/>
                </a:lnTo>
                <a:lnTo>
                  <a:pt x="30415" y="7617"/>
                </a:lnTo>
                <a:lnTo>
                  <a:pt x="30449" y="7680"/>
                </a:lnTo>
                <a:lnTo>
                  <a:pt x="30482" y="7744"/>
                </a:lnTo>
                <a:lnTo>
                  <a:pt x="30512" y="7809"/>
                </a:lnTo>
                <a:lnTo>
                  <a:pt x="30540" y="7874"/>
                </a:lnTo>
                <a:lnTo>
                  <a:pt x="30566" y="7941"/>
                </a:lnTo>
                <a:lnTo>
                  <a:pt x="30590" y="8007"/>
                </a:lnTo>
                <a:lnTo>
                  <a:pt x="30612" y="8075"/>
                </a:lnTo>
                <a:lnTo>
                  <a:pt x="30632" y="8144"/>
                </a:lnTo>
                <a:lnTo>
                  <a:pt x="30649" y="8212"/>
                </a:lnTo>
                <a:lnTo>
                  <a:pt x="30665" y="8282"/>
                </a:lnTo>
                <a:lnTo>
                  <a:pt x="30678" y="8352"/>
                </a:lnTo>
                <a:lnTo>
                  <a:pt x="30691" y="8423"/>
                </a:lnTo>
                <a:lnTo>
                  <a:pt x="30700" y="8493"/>
                </a:lnTo>
                <a:lnTo>
                  <a:pt x="30709" y="8565"/>
                </a:lnTo>
                <a:lnTo>
                  <a:pt x="30714" y="8636"/>
                </a:lnTo>
                <a:lnTo>
                  <a:pt x="30718" y="8708"/>
                </a:lnTo>
                <a:lnTo>
                  <a:pt x="30720" y="8780"/>
                </a:lnTo>
                <a:lnTo>
                  <a:pt x="30720" y="8853"/>
                </a:lnTo>
                <a:lnTo>
                  <a:pt x="30718" y="8924"/>
                </a:lnTo>
                <a:lnTo>
                  <a:pt x="30714" y="8996"/>
                </a:lnTo>
                <a:lnTo>
                  <a:pt x="30708" y="9068"/>
                </a:lnTo>
                <a:lnTo>
                  <a:pt x="30700" y="9141"/>
                </a:lnTo>
                <a:lnTo>
                  <a:pt x="30690" y="9213"/>
                </a:lnTo>
                <a:lnTo>
                  <a:pt x="30678" y="9284"/>
                </a:lnTo>
                <a:lnTo>
                  <a:pt x="30665" y="9355"/>
                </a:lnTo>
                <a:lnTo>
                  <a:pt x="30649" y="9427"/>
                </a:lnTo>
                <a:lnTo>
                  <a:pt x="30632" y="9498"/>
                </a:lnTo>
                <a:lnTo>
                  <a:pt x="30612" y="9569"/>
                </a:lnTo>
                <a:lnTo>
                  <a:pt x="30590" y="9638"/>
                </a:lnTo>
                <a:lnTo>
                  <a:pt x="30567" y="9708"/>
                </a:lnTo>
                <a:lnTo>
                  <a:pt x="30542" y="9777"/>
                </a:lnTo>
                <a:lnTo>
                  <a:pt x="30515" y="9845"/>
                </a:lnTo>
                <a:lnTo>
                  <a:pt x="30486" y="9913"/>
                </a:lnTo>
                <a:lnTo>
                  <a:pt x="30456" y="9981"/>
                </a:lnTo>
                <a:lnTo>
                  <a:pt x="30422" y="10047"/>
                </a:lnTo>
                <a:lnTo>
                  <a:pt x="30388" y="10113"/>
                </a:lnTo>
                <a:lnTo>
                  <a:pt x="30351" y="10177"/>
                </a:lnTo>
                <a:lnTo>
                  <a:pt x="30313" y="10242"/>
                </a:lnTo>
                <a:lnTo>
                  <a:pt x="30273" y="10304"/>
                </a:lnTo>
                <a:lnTo>
                  <a:pt x="30231" y="10367"/>
                </a:lnTo>
                <a:lnTo>
                  <a:pt x="30187" y="10428"/>
                </a:lnTo>
                <a:lnTo>
                  <a:pt x="30141" y="10488"/>
                </a:lnTo>
                <a:lnTo>
                  <a:pt x="30094" y="10547"/>
                </a:lnTo>
                <a:lnTo>
                  <a:pt x="30044" y="10604"/>
                </a:lnTo>
                <a:lnTo>
                  <a:pt x="29993" y="10660"/>
                </a:lnTo>
                <a:lnTo>
                  <a:pt x="29940" y="10715"/>
                </a:lnTo>
                <a:lnTo>
                  <a:pt x="29886" y="10770"/>
                </a:lnTo>
                <a:lnTo>
                  <a:pt x="29829" y="10822"/>
                </a:lnTo>
                <a:lnTo>
                  <a:pt x="29775" y="10867"/>
                </a:lnTo>
                <a:lnTo>
                  <a:pt x="29719" y="10911"/>
                </a:lnTo>
                <a:lnTo>
                  <a:pt x="29662" y="10953"/>
                </a:lnTo>
                <a:lnTo>
                  <a:pt x="29605" y="10993"/>
                </a:lnTo>
                <a:lnTo>
                  <a:pt x="29548" y="11032"/>
                </a:lnTo>
                <a:lnTo>
                  <a:pt x="29489" y="11068"/>
                </a:lnTo>
                <a:lnTo>
                  <a:pt x="29431" y="11105"/>
                </a:lnTo>
                <a:lnTo>
                  <a:pt x="29372" y="11138"/>
                </a:lnTo>
                <a:lnTo>
                  <a:pt x="29311" y="11170"/>
                </a:lnTo>
                <a:lnTo>
                  <a:pt x="29251" y="11201"/>
                </a:lnTo>
                <a:lnTo>
                  <a:pt x="29191" y="11231"/>
                </a:lnTo>
                <a:lnTo>
                  <a:pt x="29129" y="11259"/>
                </a:lnTo>
                <a:lnTo>
                  <a:pt x="29068" y="11285"/>
                </a:lnTo>
                <a:lnTo>
                  <a:pt x="29005" y="11310"/>
                </a:lnTo>
                <a:lnTo>
                  <a:pt x="28943" y="11333"/>
                </a:lnTo>
                <a:lnTo>
                  <a:pt x="28880" y="11353"/>
                </a:lnTo>
                <a:lnTo>
                  <a:pt x="28817" y="11374"/>
                </a:lnTo>
                <a:lnTo>
                  <a:pt x="28753" y="11392"/>
                </a:lnTo>
                <a:lnTo>
                  <a:pt x="28689" y="11410"/>
                </a:lnTo>
                <a:lnTo>
                  <a:pt x="28625" y="11424"/>
                </a:lnTo>
                <a:lnTo>
                  <a:pt x="28561" y="11439"/>
                </a:lnTo>
                <a:lnTo>
                  <a:pt x="28496" y="11451"/>
                </a:lnTo>
                <a:lnTo>
                  <a:pt x="28431" y="11462"/>
                </a:lnTo>
                <a:lnTo>
                  <a:pt x="28366" y="11471"/>
                </a:lnTo>
                <a:lnTo>
                  <a:pt x="28301" y="11479"/>
                </a:lnTo>
                <a:lnTo>
                  <a:pt x="28236" y="11486"/>
                </a:lnTo>
                <a:lnTo>
                  <a:pt x="28170" y="11490"/>
                </a:lnTo>
                <a:lnTo>
                  <a:pt x="28105" y="11494"/>
                </a:lnTo>
                <a:lnTo>
                  <a:pt x="28039" y="11496"/>
                </a:lnTo>
                <a:lnTo>
                  <a:pt x="27974" y="11496"/>
                </a:lnTo>
                <a:lnTo>
                  <a:pt x="27908" y="11495"/>
                </a:lnTo>
                <a:lnTo>
                  <a:pt x="27843" y="11493"/>
                </a:lnTo>
                <a:lnTo>
                  <a:pt x="27777" y="11489"/>
                </a:lnTo>
                <a:lnTo>
                  <a:pt x="27711" y="11484"/>
                </a:lnTo>
                <a:lnTo>
                  <a:pt x="27646" y="11476"/>
                </a:lnTo>
                <a:lnTo>
                  <a:pt x="27580" y="11468"/>
                </a:lnTo>
                <a:lnTo>
                  <a:pt x="27516" y="11459"/>
                </a:lnTo>
                <a:lnTo>
                  <a:pt x="27450" y="11447"/>
                </a:lnTo>
                <a:lnTo>
                  <a:pt x="27386" y="11435"/>
                </a:lnTo>
                <a:lnTo>
                  <a:pt x="27320" y="11421"/>
                </a:lnTo>
                <a:lnTo>
                  <a:pt x="27255" y="11405"/>
                </a:lnTo>
                <a:lnTo>
                  <a:pt x="27192" y="11389"/>
                </a:lnTo>
                <a:lnTo>
                  <a:pt x="27127" y="11371"/>
                </a:lnTo>
                <a:lnTo>
                  <a:pt x="27064" y="11351"/>
                </a:lnTo>
                <a:lnTo>
                  <a:pt x="27000" y="11331"/>
                </a:lnTo>
                <a:lnTo>
                  <a:pt x="26937" y="11308"/>
                </a:lnTo>
                <a:lnTo>
                  <a:pt x="26874" y="11284"/>
                </a:lnTo>
                <a:lnTo>
                  <a:pt x="26812" y="11259"/>
                </a:lnTo>
                <a:lnTo>
                  <a:pt x="26751" y="11233"/>
                </a:lnTo>
                <a:lnTo>
                  <a:pt x="26689" y="11205"/>
                </a:lnTo>
                <a:lnTo>
                  <a:pt x="26628" y="11175"/>
                </a:lnTo>
                <a:lnTo>
                  <a:pt x="26567" y="11144"/>
                </a:lnTo>
                <a:lnTo>
                  <a:pt x="26507" y="11113"/>
                </a:lnTo>
                <a:lnTo>
                  <a:pt x="26448" y="11080"/>
                </a:lnTo>
                <a:lnTo>
                  <a:pt x="26388" y="11044"/>
                </a:lnTo>
                <a:lnTo>
                  <a:pt x="26330" y="11009"/>
                </a:lnTo>
                <a:lnTo>
                  <a:pt x="26272" y="10971"/>
                </a:lnTo>
                <a:lnTo>
                  <a:pt x="26214" y="10933"/>
                </a:lnTo>
                <a:lnTo>
                  <a:pt x="26158" y="10892"/>
                </a:lnTo>
                <a:lnTo>
                  <a:pt x="26102" y="10852"/>
                </a:lnTo>
                <a:lnTo>
                  <a:pt x="26047" y="10809"/>
                </a:lnTo>
                <a:lnTo>
                  <a:pt x="25992" y="10765"/>
                </a:lnTo>
                <a:lnTo>
                  <a:pt x="25937" y="10720"/>
                </a:lnTo>
                <a:lnTo>
                  <a:pt x="25884" y="10673"/>
                </a:lnTo>
                <a:lnTo>
                  <a:pt x="25840" y="10644"/>
                </a:lnTo>
                <a:lnTo>
                  <a:pt x="25797" y="10618"/>
                </a:lnTo>
                <a:lnTo>
                  <a:pt x="25756" y="10593"/>
                </a:lnTo>
                <a:lnTo>
                  <a:pt x="25718" y="10571"/>
                </a:lnTo>
                <a:lnTo>
                  <a:pt x="25681" y="10551"/>
                </a:lnTo>
                <a:lnTo>
                  <a:pt x="25646" y="10533"/>
                </a:lnTo>
                <a:lnTo>
                  <a:pt x="25613" y="10518"/>
                </a:lnTo>
                <a:lnTo>
                  <a:pt x="25581" y="10503"/>
                </a:lnTo>
                <a:lnTo>
                  <a:pt x="25550" y="10492"/>
                </a:lnTo>
                <a:lnTo>
                  <a:pt x="25521" y="10480"/>
                </a:lnTo>
                <a:lnTo>
                  <a:pt x="25493" y="10472"/>
                </a:lnTo>
                <a:lnTo>
                  <a:pt x="25466" y="10464"/>
                </a:lnTo>
                <a:lnTo>
                  <a:pt x="25440" y="10457"/>
                </a:lnTo>
                <a:lnTo>
                  <a:pt x="25414" y="10452"/>
                </a:lnTo>
                <a:lnTo>
                  <a:pt x="25389" y="10448"/>
                </a:lnTo>
                <a:lnTo>
                  <a:pt x="25364" y="10445"/>
                </a:lnTo>
                <a:lnTo>
                  <a:pt x="3051" y="10445"/>
                </a:lnTo>
                <a:lnTo>
                  <a:pt x="2972" y="10444"/>
                </a:lnTo>
                <a:lnTo>
                  <a:pt x="2894" y="10442"/>
                </a:lnTo>
                <a:lnTo>
                  <a:pt x="2816" y="10437"/>
                </a:lnTo>
                <a:lnTo>
                  <a:pt x="2739" y="10429"/>
                </a:lnTo>
                <a:lnTo>
                  <a:pt x="2662" y="10421"/>
                </a:lnTo>
                <a:lnTo>
                  <a:pt x="2586" y="10411"/>
                </a:lnTo>
                <a:lnTo>
                  <a:pt x="2511" y="10398"/>
                </a:lnTo>
                <a:lnTo>
                  <a:pt x="2436" y="10383"/>
                </a:lnTo>
                <a:lnTo>
                  <a:pt x="2362" y="10367"/>
                </a:lnTo>
                <a:lnTo>
                  <a:pt x="2288" y="10349"/>
                </a:lnTo>
                <a:lnTo>
                  <a:pt x="2215" y="10329"/>
                </a:lnTo>
                <a:lnTo>
                  <a:pt x="2143" y="10309"/>
                </a:lnTo>
                <a:lnTo>
                  <a:pt x="2073" y="10285"/>
                </a:lnTo>
                <a:lnTo>
                  <a:pt x="2002" y="10261"/>
                </a:lnTo>
                <a:lnTo>
                  <a:pt x="1932" y="10234"/>
                </a:lnTo>
                <a:lnTo>
                  <a:pt x="1863" y="10205"/>
                </a:lnTo>
                <a:lnTo>
                  <a:pt x="1795" y="10176"/>
                </a:lnTo>
                <a:lnTo>
                  <a:pt x="1728" y="10144"/>
                </a:lnTo>
                <a:lnTo>
                  <a:pt x="1661" y="10112"/>
                </a:lnTo>
                <a:lnTo>
                  <a:pt x="1597" y="10077"/>
                </a:lnTo>
                <a:lnTo>
                  <a:pt x="1532" y="10041"/>
                </a:lnTo>
                <a:lnTo>
                  <a:pt x="1469" y="10004"/>
                </a:lnTo>
                <a:lnTo>
                  <a:pt x="1406" y="9965"/>
                </a:lnTo>
                <a:lnTo>
                  <a:pt x="1345" y="9924"/>
                </a:lnTo>
                <a:lnTo>
                  <a:pt x="1285" y="9883"/>
                </a:lnTo>
                <a:lnTo>
                  <a:pt x="1225" y="9839"/>
                </a:lnTo>
                <a:lnTo>
                  <a:pt x="1167" y="9794"/>
                </a:lnTo>
                <a:lnTo>
                  <a:pt x="1110" y="9749"/>
                </a:lnTo>
                <a:lnTo>
                  <a:pt x="1055" y="9702"/>
                </a:lnTo>
                <a:lnTo>
                  <a:pt x="999" y="9653"/>
                </a:lnTo>
                <a:lnTo>
                  <a:pt x="945" y="9603"/>
                </a:lnTo>
                <a:lnTo>
                  <a:pt x="893" y="9552"/>
                </a:lnTo>
                <a:lnTo>
                  <a:pt x="842" y="9500"/>
                </a:lnTo>
                <a:lnTo>
                  <a:pt x="792" y="9446"/>
                </a:lnTo>
                <a:lnTo>
                  <a:pt x="743" y="9392"/>
                </a:lnTo>
                <a:lnTo>
                  <a:pt x="696" y="9335"/>
                </a:lnTo>
                <a:lnTo>
                  <a:pt x="651" y="9278"/>
                </a:lnTo>
                <a:lnTo>
                  <a:pt x="606" y="9220"/>
                </a:lnTo>
                <a:lnTo>
                  <a:pt x="562" y="9161"/>
                </a:lnTo>
                <a:lnTo>
                  <a:pt x="521" y="9100"/>
                </a:lnTo>
                <a:lnTo>
                  <a:pt x="480" y="9039"/>
                </a:lnTo>
                <a:lnTo>
                  <a:pt x="441" y="8976"/>
                </a:lnTo>
                <a:lnTo>
                  <a:pt x="404" y="8913"/>
                </a:lnTo>
                <a:lnTo>
                  <a:pt x="367" y="8849"/>
                </a:lnTo>
                <a:lnTo>
                  <a:pt x="333" y="8784"/>
                </a:lnTo>
                <a:lnTo>
                  <a:pt x="301" y="8717"/>
                </a:lnTo>
                <a:lnTo>
                  <a:pt x="270" y="8651"/>
                </a:lnTo>
                <a:lnTo>
                  <a:pt x="239" y="8582"/>
                </a:lnTo>
                <a:lnTo>
                  <a:pt x="211" y="8513"/>
                </a:lnTo>
                <a:lnTo>
                  <a:pt x="185" y="8444"/>
                </a:lnTo>
                <a:lnTo>
                  <a:pt x="160" y="8373"/>
                </a:lnTo>
                <a:lnTo>
                  <a:pt x="136" y="8302"/>
                </a:lnTo>
                <a:lnTo>
                  <a:pt x="116" y="8230"/>
                </a:lnTo>
                <a:lnTo>
                  <a:pt x="96" y="8157"/>
                </a:lnTo>
                <a:lnTo>
                  <a:pt x="78" y="8083"/>
                </a:lnTo>
                <a:lnTo>
                  <a:pt x="61" y="8010"/>
                </a:lnTo>
                <a:lnTo>
                  <a:pt x="47" y="7935"/>
                </a:lnTo>
                <a:lnTo>
                  <a:pt x="34" y="7860"/>
                </a:lnTo>
                <a:lnTo>
                  <a:pt x="24" y="7784"/>
                </a:lnTo>
                <a:lnTo>
                  <a:pt x="16" y="7707"/>
                </a:lnTo>
                <a:lnTo>
                  <a:pt x="8" y="7630"/>
                </a:lnTo>
                <a:lnTo>
                  <a:pt x="4" y="7552"/>
                </a:lnTo>
                <a:lnTo>
                  <a:pt x="1" y="7474"/>
                </a:lnTo>
                <a:lnTo>
                  <a:pt x="0" y="7394"/>
                </a:lnTo>
                <a:lnTo>
                  <a:pt x="0" y="3050"/>
                </a:lnTo>
                <a:lnTo>
                  <a:pt x="1" y="2971"/>
                </a:lnTo>
                <a:lnTo>
                  <a:pt x="4" y="2893"/>
                </a:lnTo>
                <a:lnTo>
                  <a:pt x="8" y="2815"/>
                </a:lnTo>
                <a:lnTo>
                  <a:pt x="16" y="2738"/>
                </a:lnTo>
                <a:lnTo>
                  <a:pt x="24" y="2661"/>
                </a:lnTo>
                <a:lnTo>
                  <a:pt x="34" y="2585"/>
                </a:lnTo>
                <a:lnTo>
                  <a:pt x="47" y="2510"/>
                </a:lnTo>
                <a:lnTo>
                  <a:pt x="61" y="2435"/>
                </a:lnTo>
                <a:lnTo>
                  <a:pt x="78" y="2361"/>
                </a:lnTo>
                <a:lnTo>
                  <a:pt x="96" y="2288"/>
                </a:lnTo>
                <a:lnTo>
                  <a:pt x="116" y="2215"/>
                </a:lnTo>
                <a:lnTo>
                  <a:pt x="136" y="2143"/>
                </a:lnTo>
                <a:lnTo>
                  <a:pt x="160" y="2072"/>
                </a:lnTo>
                <a:lnTo>
                  <a:pt x="185" y="2001"/>
                </a:lnTo>
                <a:lnTo>
                  <a:pt x="211" y="1932"/>
                </a:lnTo>
                <a:lnTo>
                  <a:pt x="239" y="1863"/>
                </a:lnTo>
                <a:lnTo>
                  <a:pt x="270" y="1795"/>
                </a:lnTo>
                <a:lnTo>
                  <a:pt x="301" y="1728"/>
                </a:lnTo>
                <a:lnTo>
                  <a:pt x="333" y="1661"/>
                </a:lnTo>
                <a:lnTo>
                  <a:pt x="367" y="1596"/>
                </a:lnTo>
                <a:lnTo>
                  <a:pt x="404" y="1532"/>
                </a:lnTo>
                <a:lnTo>
                  <a:pt x="441" y="1468"/>
                </a:lnTo>
                <a:lnTo>
                  <a:pt x="480" y="1406"/>
                </a:lnTo>
                <a:lnTo>
                  <a:pt x="521" y="1345"/>
                </a:lnTo>
                <a:lnTo>
                  <a:pt x="562" y="1284"/>
                </a:lnTo>
                <a:lnTo>
                  <a:pt x="606" y="1225"/>
                </a:lnTo>
                <a:lnTo>
                  <a:pt x="651" y="1167"/>
                </a:lnTo>
                <a:lnTo>
                  <a:pt x="696" y="1109"/>
                </a:lnTo>
                <a:lnTo>
                  <a:pt x="743" y="1054"/>
                </a:lnTo>
                <a:lnTo>
                  <a:pt x="792" y="999"/>
                </a:lnTo>
                <a:lnTo>
                  <a:pt x="842" y="946"/>
                </a:lnTo>
                <a:lnTo>
                  <a:pt x="893" y="893"/>
                </a:lnTo>
                <a:lnTo>
                  <a:pt x="945" y="842"/>
                </a:lnTo>
                <a:lnTo>
                  <a:pt x="999" y="792"/>
                </a:lnTo>
                <a:lnTo>
                  <a:pt x="1055" y="744"/>
                </a:lnTo>
                <a:lnTo>
                  <a:pt x="1110" y="696"/>
                </a:lnTo>
                <a:lnTo>
                  <a:pt x="1167" y="650"/>
                </a:lnTo>
                <a:lnTo>
                  <a:pt x="1225" y="606"/>
                </a:lnTo>
                <a:lnTo>
                  <a:pt x="1285" y="563"/>
                </a:lnTo>
                <a:lnTo>
                  <a:pt x="1345" y="520"/>
                </a:lnTo>
                <a:lnTo>
                  <a:pt x="1406" y="481"/>
                </a:lnTo>
                <a:lnTo>
                  <a:pt x="1469" y="441"/>
                </a:lnTo>
                <a:lnTo>
                  <a:pt x="1532" y="404"/>
                </a:lnTo>
                <a:lnTo>
                  <a:pt x="1597" y="368"/>
                </a:lnTo>
                <a:lnTo>
                  <a:pt x="1661" y="334"/>
                </a:lnTo>
                <a:lnTo>
                  <a:pt x="1728" y="301"/>
                </a:lnTo>
                <a:lnTo>
                  <a:pt x="1795" y="270"/>
                </a:lnTo>
                <a:lnTo>
                  <a:pt x="1863" y="239"/>
                </a:lnTo>
                <a:lnTo>
                  <a:pt x="1932" y="211"/>
                </a:lnTo>
                <a:lnTo>
                  <a:pt x="2002" y="185"/>
                </a:lnTo>
                <a:lnTo>
                  <a:pt x="2073" y="160"/>
                </a:lnTo>
                <a:lnTo>
                  <a:pt x="2143" y="137"/>
                </a:lnTo>
                <a:lnTo>
                  <a:pt x="2215" y="116"/>
                </a:lnTo>
                <a:lnTo>
                  <a:pt x="2288" y="96"/>
                </a:lnTo>
                <a:lnTo>
                  <a:pt x="2362" y="78"/>
                </a:lnTo>
                <a:lnTo>
                  <a:pt x="2436" y="61"/>
                </a:lnTo>
                <a:lnTo>
                  <a:pt x="2511" y="48"/>
                </a:lnTo>
                <a:lnTo>
                  <a:pt x="2586" y="35"/>
                </a:lnTo>
                <a:lnTo>
                  <a:pt x="2662" y="24"/>
                </a:lnTo>
                <a:lnTo>
                  <a:pt x="2739" y="16"/>
                </a:lnTo>
                <a:lnTo>
                  <a:pt x="2816" y="8"/>
                </a:lnTo>
                <a:lnTo>
                  <a:pt x="2894" y="4"/>
                </a:lnTo>
                <a:lnTo>
                  <a:pt x="2972" y="1"/>
                </a:lnTo>
                <a:lnTo>
                  <a:pt x="3051" y="0"/>
                </a:lnTo>
                <a:lnTo>
                  <a:pt x="25929" y="0"/>
                </a:lnTo>
                <a:lnTo>
                  <a:pt x="26007" y="1"/>
                </a:lnTo>
                <a:lnTo>
                  <a:pt x="26086" y="4"/>
                </a:lnTo>
                <a:lnTo>
                  <a:pt x="26163" y="8"/>
                </a:lnTo>
                <a:lnTo>
                  <a:pt x="26240" y="16"/>
                </a:lnTo>
                <a:lnTo>
                  <a:pt x="26317" y="24"/>
                </a:lnTo>
                <a:lnTo>
                  <a:pt x="26393" y="35"/>
                </a:lnTo>
                <a:lnTo>
                  <a:pt x="26469" y="48"/>
                </a:lnTo>
                <a:lnTo>
                  <a:pt x="26543" y="61"/>
                </a:lnTo>
                <a:lnTo>
                  <a:pt x="26618" y="78"/>
                </a:lnTo>
                <a:lnTo>
                  <a:pt x="26691" y="96"/>
                </a:lnTo>
                <a:lnTo>
                  <a:pt x="26764" y="116"/>
                </a:lnTo>
                <a:lnTo>
                  <a:pt x="26836" y="137"/>
                </a:lnTo>
                <a:lnTo>
                  <a:pt x="26908" y="160"/>
                </a:lnTo>
                <a:lnTo>
                  <a:pt x="26977" y="185"/>
                </a:lnTo>
                <a:lnTo>
                  <a:pt x="27047" y="211"/>
                </a:lnTo>
                <a:lnTo>
                  <a:pt x="27117" y="239"/>
                </a:lnTo>
                <a:lnTo>
                  <a:pt x="27185" y="270"/>
                </a:lnTo>
                <a:lnTo>
                  <a:pt x="27251" y="301"/>
                </a:lnTo>
                <a:lnTo>
                  <a:pt x="27318" y="334"/>
                </a:lnTo>
                <a:lnTo>
                  <a:pt x="27383" y="368"/>
                </a:lnTo>
                <a:lnTo>
                  <a:pt x="27448" y="404"/>
                </a:lnTo>
                <a:lnTo>
                  <a:pt x="27510" y="441"/>
                </a:lnTo>
                <a:lnTo>
                  <a:pt x="27573" y="481"/>
                </a:lnTo>
                <a:lnTo>
                  <a:pt x="27634" y="520"/>
                </a:lnTo>
                <a:lnTo>
                  <a:pt x="27695" y="563"/>
                </a:lnTo>
                <a:lnTo>
                  <a:pt x="27754" y="606"/>
                </a:lnTo>
                <a:lnTo>
                  <a:pt x="27812" y="650"/>
                </a:lnTo>
                <a:lnTo>
                  <a:pt x="27870" y="696"/>
                </a:lnTo>
                <a:lnTo>
                  <a:pt x="27926" y="744"/>
                </a:lnTo>
                <a:lnTo>
                  <a:pt x="27980" y="792"/>
                </a:lnTo>
                <a:lnTo>
                  <a:pt x="28034" y="842"/>
                </a:lnTo>
                <a:lnTo>
                  <a:pt x="28086" y="893"/>
                </a:lnTo>
                <a:lnTo>
                  <a:pt x="28137" y="946"/>
                </a:lnTo>
                <a:lnTo>
                  <a:pt x="28187" y="999"/>
                </a:lnTo>
                <a:lnTo>
                  <a:pt x="28236" y="1054"/>
                </a:lnTo>
                <a:lnTo>
                  <a:pt x="28283" y="1109"/>
                </a:lnTo>
                <a:lnTo>
                  <a:pt x="28330" y="1167"/>
                </a:lnTo>
                <a:lnTo>
                  <a:pt x="28373" y="1225"/>
                </a:lnTo>
                <a:lnTo>
                  <a:pt x="28417" y="1284"/>
                </a:lnTo>
                <a:lnTo>
                  <a:pt x="28459" y="1345"/>
                </a:lnTo>
                <a:lnTo>
                  <a:pt x="28499" y="1406"/>
                </a:lnTo>
                <a:lnTo>
                  <a:pt x="28538" y="1468"/>
                </a:lnTo>
                <a:lnTo>
                  <a:pt x="28575" y="1532"/>
                </a:lnTo>
                <a:lnTo>
                  <a:pt x="28612" y="1596"/>
                </a:lnTo>
                <a:lnTo>
                  <a:pt x="28646" y="1661"/>
                </a:lnTo>
                <a:lnTo>
                  <a:pt x="28680" y="1728"/>
                </a:lnTo>
                <a:lnTo>
                  <a:pt x="28711" y="1795"/>
                </a:lnTo>
                <a:lnTo>
                  <a:pt x="28740" y="1863"/>
                </a:lnTo>
                <a:lnTo>
                  <a:pt x="28768" y="1932"/>
                </a:lnTo>
                <a:lnTo>
                  <a:pt x="28795" y="2001"/>
                </a:lnTo>
                <a:lnTo>
                  <a:pt x="28820" y="2072"/>
                </a:lnTo>
                <a:lnTo>
                  <a:pt x="28843" y="2143"/>
                </a:lnTo>
                <a:lnTo>
                  <a:pt x="28865" y="2215"/>
                </a:lnTo>
                <a:lnTo>
                  <a:pt x="28884" y="2288"/>
                </a:lnTo>
                <a:lnTo>
                  <a:pt x="28902" y="2361"/>
                </a:lnTo>
                <a:lnTo>
                  <a:pt x="28918" y="2435"/>
                </a:lnTo>
                <a:lnTo>
                  <a:pt x="28933" y="2510"/>
                </a:lnTo>
                <a:lnTo>
                  <a:pt x="28945" y="2585"/>
                </a:lnTo>
                <a:lnTo>
                  <a:pt x="28955" y="2661"/>
                </a:lnTo>
                <a:lnTo>
                  <a:pt x="28965" y="2738"/>
                </a:lnTo>
                <a:lnTo>
                  <a:pt x="28971" y="2815"/>
                </a:lnTo>
                <a:lnTo>
                  <a:pt x="28976" y="2893"/>
                </a:lnTo>
                <a:lnTo>
                  <a:pt x="28979" y="2971"/>
                </a:lnTo>
                <a:lnTo>
                  <a:pt x="28980" y="3050"/>
                </a:lnTo>
                <a:lnTo>
                  <a:pt x="28980" y="5222"/>
                </a:lnTo>
                <a:lnTo>
                  <a:pt x="28979" y="5273"/>
                </a:lnTo>
                <a:lnTo>
                  <a:pt x="28978" y="5323"/>
                </a:lnTo>
                <a:lnTo>
                  <a:pt x="28974" y="5373"/>
                </a:lnTo>
                <a:lnTo>
                  <a:pt x="28969" y="5422"/>
                </a:lnTo>
                <a:lnTo>
                  <a:pt x="28965" y="5447"/>
                </a:lnTo>
                <a:lnTo>
                  <a:pt x="28961" y="5471"/>
                </a:lnTo>
                <a:lnTo>
                  <a:pt x="28955" y="5495"/>
                </a:lnTo>
                <a:lnTo>
                  <a:pt x="28950" y="5518"/>
                </a:lnTo>
                <a:lnTo>
                  <a:pt x="28943" y="5542"/>
                </a:lnTo>
                <a:lnTo>
                  <a:pt x="28936" y="5565"/>
                </a:lnTo>
                <a:lnTo>
                  <a:pt x="28927" y="5588"/>
                </a:lnTo>
                <a:lnTo>
                  <a:pt x="28918" y="5610"/>
                </a:lnTo>
                <a:lnTo>
                  <a:pt x="28825" y="5605"/>
                </a:lnTo>
                <a:lnTo>
                  <a:pt x="28733" y="5603"/>
                </a:lnTo>
                <a:lnTo>
                  <a:pt x="28640" y="5603"/>
                </a:lnTo>
                <a:lnTo>
                  <a:pt x="28548" y="5605"/>
                </a:lnTo>
                <a:lnTo>
                  <a:pt x="28456" y="5610"/>
                </a:lnTo>
                <a:lnTo>
                  <a:pt x="28364" y="5617"/>
                </a:lnTo>
                <a:lnTo>
                  <a:pt x="28274" y="5625"/>
                </a:lnTo>
                <a:lnTo>
                  <a:pt x="28183" y="5637"/>
                </a:lnTo>
                <a:lnTo>
                  <a:pt x="28092" y="5649"/>
                </a:lnTo>
                <a:lnTo>
                  <a:pt x="28003" y="5665"/>
                </a:lnTo>
                <a:lnTo>
                  <a:pt x="27913" y="5682"/>
                </a:lnTo>
                <a:lnTo>
                  <a:pt x="27825" y="5702"/>
                </a:lnTo>
                <a:lnTo>
                  <a:pt x="27737" y="5725"/>
                </a:lnTo>
                <a:lnTo>
                  <a:pt x="27650" y="5749"/>
                </a:lnTo>
                <a:lnTo>
                  <a:pt x="27564" y="5776"/>
                </a:lnTo>
                <a:lnTo>
                  <a:pt x="27478" y="5805"/>
                </a:lnTo>
                <a:lnTo>
                  <a:pt x="27437" y="5821"/>
                </a:lnTo>
                <a:lnTo>
                  <a:pt x="27394" y="5836"/>
                </a:lnTo>
                <a:lnTo>
                  <a:pt x="27352" y="5853"/>
                </a:lnTo>
                <a:lnTo>
                  <a:pt x="27311" y="5870"/>
                </a:lnTo>
                <a:lnTo>
                  <a:pt x="27269" y="5887"/>
                </a:lnTo>
                <a:lnTo>
                  <a:pt x="27228" y="5906"/>
                </a:lnTo>
                <a:lnTo>
                  <a:pt x="27187" y="5925"/>
                </a:lnTo>
                <a:lnTo>
                  <a:pt x="27147" y="5945"/>
                </a:lnTo>
                <a:lnTo>
                  <a:pt x="27107" y="5964"/>
                </a:lnTo>
                <a:lnTo>
                  <a:pt x="27066" y="5985"/>
                </a:lnTo>
                <a:lnTo>
                  <a:pt x="27026" y="6007"/>
                </a:lnTo>
                <a:lnTo>
                  <a:pt x="26988" y="6029"/>
                </a:lnTo>
                <a:lnTo>
                  <a:pt x="26948" y="6051"/>
                </a:lnTo>
                <a:lnTo>
                  <a:pt x="26910" y="6075"/>
                </a:lnTo>
                <a:lnTo>
                  <a:pt x="26871" y="6098"/>
                </a:lnTo>
                <a:lnTo>
                  <a:pt x="26833" y="6123"/>
                </a:lnTo>
                <a:lnTo>
                  <a:pt x="26795" y="6148"/>
                </a:lnTo>
                <a:lnTo>
                  <a:pt x="26758" y="6173"/>
                </a:lnTo>
                <a:lnTo>
                  <a:pt x="26721" y="6199"/>
                </a:lnTo>
                <a:lnTo>
                  <a:pt x="26684" y="6226"/>
                </a:lnTo>
                <a:lnTo>
                  <a:pt x="26648" y="6253"/>
                </a:lnTo>
                <a:lnTo>
                  <a:pt x="26612" y="6281"/>
                </a:lnTo>
                <a:lnTo>
                  <a:pt x="26577" y="6309"/>
                </a:lnTo>
                <a:lnTo>
                  <a:pt x="26541" y="6338"/>
                </a:lnTo>
                <a:lnTo>
                  <a:pt x="26507" y="6368"/>
                </a:lnTo>
                <a:lnTo>
                  <a:pt x="26473" y="6398"/>
                </a:lnTo>
                <a:lnTo>
                  <a:pt x="26438" y="6430"/>
                </a:lnTo>
                <a:lnTo>
                  <a:pt x="26405" y="6462"/>
                </a:lnTo>
                <a:lnTo>
                  <a:pt x="26372" y="6494"/>
                </a:lnTo>
                <a:lnTo>
                  <a:pt x="26339" y="6526"/>
                </a:lnTo>
                <a:lnTo>
                  <a:pt x="26307" y="6560"/>
                </a:lnTo>
                <a:lnTo>
                  <a:pt x="26275" y="6594"/>
                </a:lnTo>
                <a:lnTo>
                  <a:pt x="26232" y="6643"/>
                </a:lnTo>
                <a:lnTo>
                  <a:pt x="26191" y="6694"/>
                </a:lnTo>
                <a:lnTo>
                  <a:pt x="26152" y="6744"/>
                </a:lnTo>
                <a:lnTo>
                  <a:pt x="26113" y="6796"/>
                </a:lnTo>
                <a:lnTo>
                  <a:pt x="26076" y="6848"/>
                </a:lnTo>
                <a:lnTo>
                  <a:pt x="26041" y="6901"/>
                </a:lnTo>
                <a:lnTo>
                  <a:pt x="26006" y="6954"/>
                </a:lnTo>
                <a:lnTo>
                  <a:pt x="25973" y="7008"/>
                </a:lnTo>
                <a:lnTo>
                  <a:pt x="25942" y="7063"/>
                </a:lnTo>
                <a:lnTo>
                  <a:pt x="25911" y="7119"/>
                </a:lnTo>
                <a:lnTo>
                  <a:pt x="25882" y="7174"/>
                </a:lnTo>
                <a:lnTo>
                  <a:pt x="25855" y="7231"/>
                </a:lnTo>
                <a:lnTo>
                  <a:pt x="25829" y="7287"/>
                </a:lnTo>
                <a:lnTo>
                  <a:pt x="25804" y="7344"/>
                </a:lnTo>
                <a:lnTo>
                  <a:pt x="25780" y="7403"/>
                </a:lnTo>
                <a:lnTo>
                  <a:pt x="25758" y="7461"/>
                </a:lnTo>
                <a:lnTo>
                  <a:pt x="25738" y="7519"/>
                </a:lnTo>
                <a:lnTo>
                  <a:pt x="25719" y="7578"/>
                </a:lnTo>
                <a:lnTo>
                  <a:pt x="25701" y="7637"/>
                </a:lnTo>
                <a:lnTo>
                  <a:pt x="25684" y="7697"/>
                </a:lnTo>
                <a:lnTo>
                  <a:pt x="25669" y="7757"/>
                </a:lnTo>
                <a:lnTo>
                  <a:pt x="25655" y="7817"/>
                </a:lnTo>
                <a:lnTo>
                  <a:pt x="25643" y="7877"/>
                </a:lnTo>
                <a:lnTo>
                  <a:pt x="25631" y="7938"/>
                </a:lnTo>
                <a:lnTo>
                  <a:pt x="25622" y="7998"/>
                </a:lnTo>
                <a:lnTo>
                  <a:pt x="25614" y="8058"/>
                </a:lnTo>
                <a:lnTo>
                  <a:pt x="25606" y="8120"/>
                </a:lnTo>
                <a:lnTo>
                  <a:pt x="25601" y="8180"/>
                </a:lnTo>
                <a:lnTo>
                  <a:pt x="25597" y="8242"/>
                </a:lnTo>
                <a:lnTo>
                  <a:pt x="25595" y="8303"/>
                </a:lnTo>
                <a:lnTo>
                  <a:pt x="25593" y="8363"/>
                </a:lnTo>
                <a:lnTo>
                  <a:pt x="25593" y="8425"/>
                </a:lnTo>
                <a:lnTo>
                  <a:pt x="25595" y="8486"/>
                </a:lnTo>
                <a:lnTo>
                  <a:pt x="25597" y="8547"/>
                </a:lnTo>
                <a:lnTo>
                  <a:pt x="25601" y="8608"/>
                </a:lnTo>
                <a:lnTo>
                  <a:pt x="25607" y="8668"/>
                </a:lnTo>
                <a:lnTo>
                  <a:pt x="25614" y="8729"/>
                </a:lnTo>
                <a:lnTo>
                  <a:pt x="25622" y="8789"/>
                </a:lnTo>
                <a:lnTo>
                  <a:pt x="25632" y="8849"/>
                </a:lnTo>
                <a:lnTo>
                  <a:pt x="25644" y="8910"/>
                </a:lnTo>
                <a:lnTo>
                  <a:pt x="25656" y="8969"/>
                </a:lnTo>
                <a:lnTo>
                  <a:pt x="25670" y="9028"/>
                </a:lnTo>
                <a:lnTo>
                  <a:pt x="25686" y="9088"/>
                </a:lnTo>
                <a:lnTo>
                  <a:pt x="25702" y="9146"/>
                </a:lnTo>
                <a:lnTo>
                  <a:pt x="25721" y="9204"/>
                </a:lnTo>
                <a:lnTo>
                  <a:pt x="25740" y="9263"/>
                </a:lnTo>
                <a:lnTo>
                  <a:pt x="25762" y="9320"/>
                </a:lnTo>
                <a:lnTo>
                  <a:pt x="25783" y="9377"/>
                </a:lnTo>
                <a:lnTo>
                  <a:pt x="25807" y="9434"/>
                </a:lnTo>
                <a:lnTo>
                  <a:pt x="25832" y="9490"/>
                </a:lnTo>
                <a:lnTo>
                  <a:pt x="25859" y="9546"/>
                </a:lnTo>
                <a:lnTo>
                  <a:pt x="25888" y="9601"/>
                </a:lnTo>
                <a:lnTo>
                  <a:pt x="25917" y="9655"/>
                </a:lnTo>
                <a:lnTo>
                  <a:pt x="25948" y="9709"/>
                </a:lnTo>
                <a:lnTo>
                  <a:pt x="25980" y="9762"/>
                </a:lnTo>
                <a:lnTo>
                  <a:pt x="26015" y="9815"/>
                </a:lnTo>
                <a:lnTo>
                  <a:pt x="26050" y="9867"/>
                </a:lnTo>
                <a:lnTo>
                  <a:pt x="26086" y="9918"/>
                </a:lnTo>
                <a:lnTo>
                  <a:pt x="26124" y="9969"/>
                </a:lnTo>
                <a:lnTo>
                  <a:pt x="26163" y="10018"/>
                </a:lnTo>
                <a:lnTo>
                  <a:pt x="26205" y="10067"/>
                </a:lnTo>
                <a:lnTo>
                  <a:pt x="26247" y="10116"/>
                </a:lnTo>
                <a:lnTo>
                  <a:pt x="26290" y="10163"/>
                </a:lnTo>
                <a:lnTo>
                  <a:pt x="26336" y="10210"/>
                </a:lnTo>
                <a:lnTo>
                  <a:pt x="26383" y="10254"/>
                </a:lnTo>
                <a:lnTo>
                  <a:pt x="26430" y="10298"/>
                </a:lnTo>
                <a:lnTo>
                  <a:pt x="26479" y="10340"/>
                </a:lnTo>
                <a:lnTo>
                  <a:pt x="26528" y="10380"/>
                </a:lnTo>
                <a:lnTo>
                  <a:pt x="26579" y="10419"/>
                </a:lnTo>
                <a:lnTo>
                  <a:pt x="26630" y="10456"/>
                </a:lnTo>
                <a:lnTo>
                  <a:pt x="26682" y="10492"/>
                </a:lnTo>
                <a:lnTo>
                  <a:pt x="26735" y="10525"/>
                </a:lnTo>
                <a:lnTo>
                  <a:pt x="26788" y="10557"/>
                </a:lnTo>
                <a:lnTo>
                  <a:pt x="26843" y="10588"/>
                </a:lnTo>
                <a:lnTo>
                  <a:pt x="26897" y="10618"/>
                </a:lnTo>
                <a:lnTo>
                  <a:pt x="26954" y="10645"/>
                </a:lnTo>
                <a:lnTo>
                  <a:pt x="27010" y="10671"/>
                </a:lnTo>
                <a:lnTo>
                  <a:pt x="27067" y="10695"/>
                </a:lnTo>
                <a:lnTo>
                  <a:pt x="27124" y="10718"/>
                </a:lnTo>
                <a:lnTo>
                  <a:pt x="27182" y="10738"/>
                </a:lnTo>
                <a:lnTo>
                  <a:pt x="27240" y="10758"/>
                </a:lnTo>
                <a:lnTo>
                  <a:pt x="27298" y="10776"/>
                </a:lnTo>
                <a:lnTo>
                  <a:pt x="27357" y="10792"/>
                </a:lnTo>
                <a:lnTo>
                  <a:pt x="27417" y="10807"/>
                </a:lnTo>
                <a:lnTo>
                  <a:pt x="27476" y="10821"/>
                </a:lnTo>
                <a:lnTo>
                  <a:pt x="27535" y="10832"/>
                </a:lnTo>
                <a:lnTo>
                  <a:pt x="27596" y="10841"/>
                </a:lnTo>
                <a:lnTo>
                  <a:pt x="27655" y="10850"/>
                </a:lnTo>
                <a:lnTo>
                  <a:pt x="27716" y="10857"/>
                </a:lnTo>
                <a:lnTo>
                  <a:pt x="27776" y="10862"/>
                </a:lnTo>
                <a:lnTo>
                  <a:pt x="27836" y="10865"/>
                </a:lnTo>
                <a:lnTo>
                  <a:pt x="27897" y="10867"/>
                </a:lnTo>
                <a:lnTo>
                  <a:pt x="27956" y="10868"/>
                </a:lnTo>
                <a:lnTo>
                  <a:pt x="28016" y="10867"/>
                </a:lnTo>
                <a:lnTo>
                  <a:pt x="28077" y="10864"/>
                </a:lnTo>
                <a:lnTo>
                  <a:pt x="28136" y="10860"/>
                </a:lnTo>
                <a:lnTo>
                  <a:pt x="28195" y="10854"/>
                </a:lnTo>
                <a:lnTo>
                  <a:pt x="28255" y="10847"/>
                </a:lnTo>
                <a:lnTo>
                  <a:pt x="28314" y="10838"/>
                </a:lnTo>
                <a:lnTo>
                  <a:pt x="28372" y="10828"/>
                </a:lnTo>
                <a:lnTo>
                  <a:pt x="28431" y="10815"/>
                </a:lnTo>
                <a:lnTo>
                  <a:pt x="28488" y="10802"/>
                </a:lnTo>
                <a:lnTo>
                  <a:pt x="28545" y="10786"/>
                </a:lnTo>
                <a:lnTo>
                  <a:pt x="28603" y="10770"/>
                </a:lnTo>
                <a:lnTo>
                  <a:pt x="28659" y="10752"/>
                </a:lnTo>
                <a:lnTo>
                  <a:pt x="28714" y="10732"/>
                </a:lnTo>
                <a:lnTo>
                  <a:pt x="28769" y="10710"/>
                </a:lnTo>
                <a:lnTo>
                  <a:pt x="28823" y="10687"/>
                </a:lnTo>
                <a:lnTo>
                  <a:pt x="28877" y="10662"/>
                </a:lnTo>
                <a:lnTo>
                  <a:pt x="28930" y="10636"/>
                </a:lnTo>
                <a:lnTo>
                  <a:pt x="28983" y="10609"/>
                </a:lnTo>
                <a:lnTo>
                  <a:pt x="29034" y="10580"/>
                </a:lnTo>
                <a:lnTo>
                  <a:pt x="29083" y="10549"/>
                </a:lnTo>
                <a:lnTo>
                  <a:pt x="29133" y="10517"/>
                </a:lnTo>
                <a:lnTo>
                  <a:pt x="29181" y="10482"/>
                </a:lnTo>
                <a:lnTo>
                  <a:pt x="29229" y="10447"/>
                </a:lnTo>
                <a:lnTo>
                  <a:pt x="29276" y="10411"/>
                </a:lnTo>
                <a:lnTo>
                  <a:pt x="29321" y="10372"/>
                </a:lnTo>
                <a:lnTo>
                  <a:pt x="29366" y="10332"/>
                </a:lnTo>
                <a:lnTo>
                  <a:pt x="29408" y="10291"/>
                </a:lnTo>
                <a:lnTo>
                  <a:pt x="29450" y="10247"/>
                </a:lnTo>
                <a:lnTo>
                  <a:pt x="29491" y="10202"/>
                </a:lnTo>
                <a:lnTo>
                  <a:pt x="29530" y="10157"/>
                </a:lnTo>
                <a:lnTo>
                  <a:pt x="29569" y="10109"/>
                </a:lnTo>
                <a:lnTo>
                  <a:pt x="29605" y="10060"/>
                </a:lnTo>
                <a:lnTo>
                  <a:pt x="29640" y="10009"/>
                </a:lnTo>
                <a:lnTo>
                  <a:pt x="29674" y="9957"/>
                </a:lnTo>
                <a:lnTo>
                  <a:pt x="29707" y="9903"/>
                </a:lnTo>
                <a:lnTo>
                  <a:pt x="29727" y="9868"/>
                </a:lnTo>
                <a:lnTo>
                  <a:pt x="29746" y="9833"/>
                </a:lnTo>
                <a:lnTo>
                  <a:pt x="29764" y="9798"/>
                </a:lnTo>
                <a:lnTo>
                  <a:pt x="29783" y="9761"/>
                </a:lnTo>
                <a:lnTo>
                  <a:pt x="29800" y="9726"/>
                </a:lnTo>
                <a:lnTo>
                  <a:pt x="29817" y="9688"/>
                </a:lnTo>
                <a:lnTo>
                  <a:pt x="29833" y="9652"/>
                </a:lnTo>
                <a:lnTo>
                  <a:pt x="29850" y="9614"/>
                </a:lnTo>
                <a:lnTo>
                  <a:pt x="29864" y="9577"/>
                </a:lnTo>
                <a:lnTo>
                  <a:pt x="29879" y="9538"/>
                </a:lnTo>
                <a:lnTo>
                  <a:pt x="29893" y="9501"/>
                </a:lnTo>
                <a:lnTo>
                  <a:pt x="29906" y="9462"/>
                </a:lnTo>
                <a:lnTo>
                  <a:pt x="29918" y="9424"/>
                </a:lnTo>
                <a:lnTo>
                  <a:pt x="29931" y="9384"/>
                </a:lnTo>
                <a:lnTo>
                  <a:pt x="29942" y="9346"/>
                </a:lnTo>
                <a:lnTo>
                  <a:pt x="29953" y="9306"/>
                </a:lnTo>
                <a:lnTo>
                  <a:pt x="29962" y="9267"/>
                </a:lnTo>
                <a:lnTo>
                  <a:pt x="29971" y="9227"/>
                </a:lnTo>
                <a:lnTo>
                  <a:pt x="29980" y="9188"/>
                </a:lnTo>
                <a:lnTo>
                  <a:pt x="29988" y="9147"/>
                </a:lnTo>
                <a:lnTo>
                  <a:pt x="29994" y="9108"/>
                </a:lnTo>
                <a:lnTo>
                  <a:pt x="30001" y="9068"/>
                </a:lnTo>
                <a:lnTo>
                  <a:pt x="30006" y="9027"/>
                </a:lnTo>
                <a:lnTo>
                  <a:pt x="30011" y="8988"/>
                </a:lnTo>
                <a:lnTo>
                  <a:pt x="30015" y="8947"/>
                </a:lnTo>
                <a:lnTo>
                  <a:pt x="30018" y="8908"/>
                </a:lnTo>
                <a:lnTo>
                  <a:pt x="30020" y="8867"/>
                </a:lnTo>
                <a:lnTo>
                  <a:pt x="30021" y="8827"/>
                </a:lnTo>
                <a:lnTo>
                  <a:pt x="30023" y="8787"/>
                </a:lnTo>
                <a:lnTo>
                  <a:pt x="30023" y="8747"/>
                </a:lnTo>
                <a:lnTo>
                  <a:pt x="30021" y="8707"/>
                </a:lnTo>
                <a:lnTo>
                  <a:pt x="30019" y="8667"/>
                </a:lnTo>
                <a:lnTo>
                  <a:pt x="30017" y="8628"/>
                </a:lnTo>
                <a:lnTo>
                  <a:pt x="30013" y="8588"/>
                </a:lnTo>
                <a:lnTo>
                  <a:pt x="30009" y="8549"/>
                </a:lnTo>
                <a:lnTo>
                  <a:pt x="30004" y="8509"/>
                </a:lnTo>
                <a:lnTo>
                  <a:pt x="29998" y="8471"/>
                </a:lnTo>
                <a:lnTo>
                  <a:pt x="29990" y="8432"/>
                </a:lnTo>
                <a:lnTo>
                  <a:pt x="29982" y="8394"/>
                </a:lnTo>
                <a:lnTo>
                  <a:pt x="29974" y="8355"/>
                </a:lnTo>
                <a:lnTo>
                  <a:pt x="29963" y="8317"/>
                </a:lnTo>
                <a:lnTo>
                  <a:pt x="29953" y="8279"/>
                </a:lnTo>
                <a:lnTo>
                  <a:pt x="29941" y="8242"/>
                </a:lnTo>
                <a:lnTo>
                  <a:pt x="29928" y="8204"/>
                </a:lnTo>
                <a:lnTo>
                  <a:pt x="29914" y="8168"/>
                </a:lnTo>
                <a:lnTo>
                  <a:pt x="29900" y="8130"/>
                </a:lnTo>
                <a:lnTo>
                  <a:pt x="29884" y="8095"/>
                </a:lnTo>
                <a:lnTo>
                  <a:pt x="29867" y="8058"/>
                </a:lnTo>
                <a:lnTo>
                  <a:pt x="29850" y="8023"/>
                </a:lnTo>
                <a:lnTo>
                  <a:pt x="29831" y="7989"/>
                </a:lnTo>
                <a:lnTo>
                  <a:pt x="29811" y="7954"/>
                </a:lnTo>
                <a:lnTo>
                  <a:pt x="29790" y="7920"/>
                </a:lnTo>
                <a:lnTo>
                  <a:pt x="29767" y="7887"/>
                </a:lnTo>
                <a:lnTo>
                  <a:pt x="29745" y="7853"/>
                </a:lnTo>
                <a:lnTo>
                  <a:pt x="29721" y="7821"/>
                </a:lnTo>
                <a:lnTo>
                  <a:pt x="29696" y="7789"/>
                </a:lnTo>
                <a:lnTo>
                  <a:pt x="29670" y="7758"/>
                </a:lnTo>
                <a:lnTo>
                  <a:pt x="29643" y="7726"/>
                </a:lnTo>
                <a:lnTo>
                  <a:pt x="29613" y="7696"/>
                </a:lnTo>
                <a:lnTo>
                  <a:pt x="29584" y="7666"/>
                </a:lnTo>
                <a:lnTo>
                  <a:pt x="29553" y="7637"/>
                </a:lnTo>
                <a:lnTo>
                  <a:pt x="29522" y="7609"/>
                </a:lnTo>
                <a:lnTo>
                  <a:pt x="29488" y="7581"/>
                </a:lnTo>
                <a:lnTo>
                  <a:pt x="29454" y="7554"/>
                </a:lnTo>
                <a:lnTo>
                  <a:pt x="29417" y="7517"/>
                </a:lnTo>
                <a:lnTo>
                  <a:pt x="29384" y="7487"/>
                </a:lnTo>
                <a:lnTo>
                  <a:pt x="29355" y="7461"/>
                </a:lnTo>
                <a:lnTo>
                  <a:pt x="29331" y="7439"/>
                </a:lnTo>
                <a:lnTo>
                  <a:pt x="29297" y="7412"/>
                </a:lnTo>
                <a:lnTo>
                  <a:pt x="29285" y="7403"/>
                </a:lnTo>
                <a:close/>
              </a:path>
            </a:pathLst>
          </a:custGeom>
          <a:solidFill>
            <a:srgbClr val="47BAB8"/>
          </a:solidFill>
          <a:ln w="38100">
            <a:solidFill>
              <a:schemeClr val="bg1"/>
            </a:solidFill>
          </a:ln>
          <a:effectLst>
            <a:outerShdw blurRad="57150" dist="19050" dir="5400000" algn="ctr" rotWithShape="0">
              <a:srgbClr val="000000">
                <a:alpha val="63000"/>
              </a:srgbClr>
            </a:outerShdw>
          </a:effectLst>
        </p:spPr>
        <p:txBody>
          <a:bodyPr rIns="25200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cs typeface="+mn-ea"/>
                <a:sym typeface="+mn-lt"/>
              </a:rPr>
              <a:t>关键字</a:t>
            </a:r>
          </a:p>
        </p:txBody>
      </p:sp>
      <p:sp>
        <p:nvSpPr>
          <p:cNvPr id="10" name="MH_SubTitle_5">
            <a:extLst>
              <a:ext uri="{FF2B5EF4-FFF2-40B4-BE49-F238E27FC236}">
                <a16:creationId xmlns:a16="http://schemas.microsoft.com/office/drawing/2014/main" id="{D9842157-E3ED-4677-99AA-300BB086194D}"/>
              </a:ext>
            </a:extLst>
          </p:cNvPr>
          <p:cNvSpPr>
            <a:spLocks/>
          </p:cNvSpPr>
          <p:nvPr>
            <p:custDataLst>
              <p:tags r:id="rId6"/>
            </p:custDataLst>
          </p:nvPr>
        </p:nvSpPr>
        <p:spPr bwMode="auto">
          <a:xfrm>
            <a:off x="6448468" y="4551564"/>
            <a:ext cx="2455206" cy="920702"/>
          </a:xfrm>
          <a:custGeom>
            <a:avLst/>
            <a:gdLst>
              <a:gd name="T0" fmla="*/ 2147483646 w 30720"/>
              <a:gd name="T1" fmla="*/ 2147483646 h 11496"/>
              <a:gd name="T2" fmla="*/ 2147483646 w 30720"/>
              <a:gd name="T3" fmla="*/ 2147483646 h 11496"/>
              <a:gd name="T4" fmla="*/ 2147483646 w 30720"/>
              <a:gd name="T5" fmla="*/ 2147483646 h 11496"/>
              <a:gd name="T6" fmla="*/ 2147483646 w 30720"/>
              <a:gd name="T7" fmla="*/ 2147483646 h 11496"/>
              <a:gd name="T8" fmla="*/ 2147483646 w 30720"/>
              <a:gd name="T9" fmla="*/ 2147483646 h 11496"/>
              <a:gd name="T10" fmla="*/ 2147483646 w 30720"/>
              <a:gd name="T11" fmla="*/ 2147483646 h 11496"/>
              <a:gd name="T12" fmla="*/ 2147483646 w 30720"/>
              <a:gd name="T13" fmla="*/ 2147483646 h 11496"/>
              <a:gd name="T14" fmla="*/ 2147483646 w 30720"/>
              <a:gd name="T15" fmla="*/ 2147483646 h 11496"/>
              <a:gd name="T16" fmla="*/ 2147483646 w 30720"/>
              <a:gd name="T17" fmla="*/ 2147483646 h 11496"/>
              <a:gd name="T18" fmla="*/ 2147483646 w 30720"/>
              <a:gd name="T19" fmla="*/ 2147483646 h 11496"/>
              <a:gd name="T20" fmla="*/ 2147483646 w 30720"/>
              <a:gd name="T21" fmla="*/ 2147483646 h 11496"/>
              <a:gd name="T22" fmla="*/ 2147483646 w 30720"/>
              <a:gd name="T23" fmla="*/ 2147483646 h 11496"/>
              <a:gd name="T24" fmla="*/ 2147483646 w 30720"/>
              <a:gd name="T25" fmla="*/ 2147483646 h 11496"/>
              <a:gd name="T26" fmla="*/ 2147483646 w 30720"/>
              <a:gd name="T27" fmla="*/ 2147483646 h 11496"/>
              <a:gd name="T28" fmla="*/ 2147483646 w 30720"/>
              <a:gd name="T29" fmla="*/ 2147483646 h 11496"/>
              <a:gd name="T30" fmla="*/ 2147483646 w 30720"/>
              <a:gd name="T31" fmla="*/ 2147483646 h 11496"/>
              <a:gd name="T32" fmla="*/ 2147483646 w 30720"/>
              <a:gd name="T33" fmla="*/ 2147483646 h 11496"/>
              <a:gd name="T34" fmla="*/ 2147483646 w 30720"/>
              <a:gd name="T35" fmla="*/ 2147483646 h 11496"/>
              <a:gd name="T36" fmla="*/ 2147483646 w 30720"/>
              <a:gd name="T37" fmla="*/ 2147483646 h 11496"/>
              <a:gd name="T38" fmla="*/ 2147483646 w 30720"/>
              <a:gd name="T39" fmla="*/ 2147483646 h 11496"/>
              <a:gd name="T40" fmla="*/ 2147483646 w 30720"/>
              <a:gd name="T41" fmla="*/ 2147483646 h 11496"/>
              <a:gd name="T42" fmla="*/ 2147483646 w 30720"/>
              <a:gd name="T43" fmla="*/ 2147483646 h 11496"/>
              <a:gd name="T44" fmla="*/ 2147483646 w 30720"/>
              <a:gd name="T45" fmla="*/ 2147483646 h 11496"/>
              <a:gd name="T46" fmla="*/ 2147483646 w 30720"/>
              <a:gd name="T47" fmla="*/ 2147483646 h 11496"/>
              <a:gd name="T48" fmla="*/ 2147483646 w 30720"/>
              <a:gd name="T49" fmla="*/ 2147483646 h 11496"/>
              <a:gd name="T50" fmla="*/ 2147483646 w 30720"/>
              <a:gd name="T51" fmla="*/ 2147483646 h 11496"/>
              <a:gd name="T52" fmla="*/ 2147483646 w 30720"/>
              <a:gd name="T53" fmla="*/ 2147483646 h 11496"/>
              <a:gd name="T54" fmla="*/ 2147483646 w 30720"/>
              <a:gd name="T55" fmla="*/ 2147483646 h 11496"/>
              <a:gd name="T56" fmla="*/ 2147483646 w 30720"/>
              <a:gd name="T57" fmla="*/ 2147483646 h 11496"/>
              <a:gd name="T58" fmla="*/ 2147483646 w 30720"/>
              <a:gd name="T59" fmla="*/ 2147483646 h 11496"/>
              <a:gd name="T60" fmla="*/ 2147483646 w 30720"/>
              <a:gd name="T61" fmla="*/ 2147483646 h 11496"/>
              <a:gd name="T62" fmla="*/ 2147483646 w 30720"/>
              <a:gd name="T63" fmla="*/ 2147483646 h 11496"/>
              <a:gd name="T64" fmla="*/ 2147483646 w 30720"/>
              <a:gd name="T65" fmla="*/ 2147483646 h 11496"/>
              <a:gd name="T66" fmla="*/ 2147483646 w 30720"/>
              <a:gd name="T67" fmla="*/ 2147483646 h 11496"/>
              <a:gd name="T68" fmla="*/ 2147483646 w 30720"/>
              <a:gd name="T69" fmla="*/ 2147483646 h 11496"/>
              <a:gd name="T70" fmla="*/ 2147483646 w 30720"/>
              <a:gd name="T71" fmla="*/ 2147483646 h 11496"/>
              <a:gd name="T72" fmla="*/ 2147483646 w 30720"/>
              <a:gd name="T73" fmla="*/ 2147483646 h 11496"/>
              <a:gd name="T74" fmla="*/ 2147483646 w 30720"/>
              <a:gd name="T75" fmla="*/ 2147483646 h 11496"/>
              <a:gd name="T76" fmla="*/ 2147483646 w 30720"/>
              <a:gd name="T77" fmla="*/ 2147483646 h 11496"/>
              <a:gd name="T78" fmla="*/ 2147483646 w 30720"/>
              <a:gd name="T79" fmla="*/ 2147483646 h 11496"/>
              <a:gd name="T80" fmla="*/ 2147483646 w 30720"/>
              <a:gd name="T81" fmla="*/ 2147483646 h 11496"/>
              <a:gd name="T82" fmla="*/ 2147483646 w 30720"/>
              <a:gd name="T83" fmla="*/ 2147483646 h 11496"/>
              <a:gd name="T84" fmla="*/ 2147483646 w 30720"/>
              <a:gd name="T85" fmla="*/ 2147483646 h 11496"/>
              <a:gd name="T86" fmla="*/ 2147483646 w 30720"/>
              <a:gd name="T87" fmla="*/ 2147483646 h 11496"/>
              <a:gd name="T88" fmla="*/ 2147483646 w 30720"/>
              <a:gd name="T89" fmla="*/ 2147483646 h 11496"/>
              <a:gd name="T90" fmla="*/ 2147483646 w 30720"/>
              <a:gd name="T91" fmla="*/ 2147483646 h 11496"/>
              <a:gd name="T92" fmla="*/ 2147483646 w 30720"/>
              <a:gd name="T93" fmla="*/ 2147483646 h 11496"/>
              <a:gd name="T94" fmla="*/ 2147483646 w 30720"/>
              <a:gd name="T95" fmla="*/ 2147483646 h 11496"/>
              <a:gd name="T96" fmla="*/ 2147483646 w 30720"/>
              <a:gd name="T97" fmla="*/ 2147483646 h 11496"/>
              <a:gd name="T98" fmla="*/ 2147483646 w 30720"/>
              <a:gd name="T99" fmla="*/ 2147483646 h 11496"/>
              <a:gd name="T100" fmla="*/ 2147483646 w 30720"/>
              <a:gd name="T101" fmla="*/ 2147483646 h 11496"/>
              <a:gd name="T102" fmla="*/ 2147483646 w 30720"/>
              <a:gd name="T103" fmla="*/ 2147483646 h 11496"/>
              <a:gd name="T104" fmla="*/ 2147483646 w 30720"/>
              <a:gd name="T105" fmla="*/ 2147483646 h 11496"/>
              <a:gd name="T106" fmla="*/ 2147483646 w 30720"/>
              <a:gd name="T107" fmla="*/ 2147483646 h 11496"/>
              <a:gd name="T108" fmla="*/ 2147483646 w 30720"/>
              <a:gd name="T109" fmla="*/ 2147483646 h 11496"/>
              <a:gd name="T110" fmla="*/ 2147483646 w 30720"/>
              <a:gd name="T111" fmla="*/ 2147483646 h 11496"/>
              <a:gd name="T112" fmla="*/ 2147483646 w 30720"/>
              <a:gd name="T113" fmla="*/ 2147483646 h 11496"/>
              <a:gd name="T114" fmla="*/ 2147483646 w 30720"/>
              <a:gd name="T115" fmla="*/ 2147483646 h 11496"/>
              <a:gd name="T116" fmla="*/ 2147483646 w 30720"/>
              <a:gd name="T117" fmla="*/ 2147483646 h 11496"/>
              <a:gd name="T118" fmla="*/ 2147483646 w 30720"/>
              <a:gd name="T119" fmla="*/ 2147483646 h 11496"/>
              <a:gd name="T120" fmla="*/ 2147483646 w 30720"/>
              <a:gd name="T121" fmla="*/ 2147483646 h 11496"/>
              <a:gd name="T122" fmla="*/ 2147483646 w 30720"/>
              <a:gd name="T123" fmla="*/ 2147483646 h 11496"/>
              <a:gd name="T124" fmla="*/ 2147483646 w 30720"/>
              <a:gd name="T125" fmla="*/ 2147483646 h 1149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720" h="11496">
                <a:moveTo>
                  <a:pt x="29285" y="7403"/>
                </a:moveTo>
                <a:lnTo>
                  <a:pt x="29285" y="7403"/>
                </a:lnTo>
                <a:lnTo>
                  <a:pt x="29232" y="7379"/>
                </a:lnTo>
                <a:lnTo>
                  <a:pt x="29180" y="7357"/>
                </a:lnTo>
                <a:lnTo>
                  <a:pt x="29127" y="7336"/>
                </a:lnTo>
                <a:lnTo>
                  <a:pt x="29073" y="7316"/>
                </a:lnTo>
                <a:lnTo>
                  <a:pt x="29020" y="7298"/>
                </a:lnTo>
                <a:lnTo>
                  <a:pt x="28966" y="7280"/>
                </a:lnTo>
                <a:lnTo>
                  <a:pt x="28913" y="7264"/>
                </a:lnTo>
                <a:lnTo>
                  <a:pt x="28859" y="7251"/>
                </a:lnTo>
                <a:lnTo>
                  <a:pt x="28804" y="7237"/>
                </a:lnTo>
                <a:lnTo>
                  <a:pt x="28750" y="7226"/>
                </a:lnTo>
                <a:lnTo>
                  <a:pt x="28697" y="7216"/>
                </a:lnTo>
                <a:lnTo>
                  <a:pt x="28643" y="7208"/>
                </a:lnTo>
                <a:lnTo>
                  <a:pt x="28589" y="7202"/>
                </a:lnTo>
                <a:lnTo>
                  <a:pt x="28535" y="7198"/>
                </a:lnTo>
                <a:lnTo>
                  <a:pt x="28482" y="7195"/>
                </a:lnTo>
                <a:lnTo>
                  <a:pt x="28429" y="7194"/>
                </a:lnTo>
                <a:lnTo>
                  <a:pt x="28376" y="7194"/>
                </a:lnTo>
                <a:lnTo>
                  <a:pt x="28322" y="7197"/>
                </a:lnTo>
                <a:lnTo>
                  <a:pt x="28269" y="7201"/>
                </a:lnTo>
                <a:lnTo>
                  <a:pt x="28217" y="7207"/>
                </a:lnTo>
                <a:lnTo>
                  <a:pt x="28165" y="7215"/>
                </a:lnTo>
                <a:lnTo>
                  <a:pt x="28113" y="7226"/>
                </a:lnTo>
                <a:lnTo>
                  <a:pt x="28062" y="7238"/>
                </a:lnTo>
                <a:lnTo>
                  <a:pt x="28011" y="7253"/>
                </a:lnTo>
                <a:lnTo>
                  <a:pt x="27960" y="7270"/>
                </a:lnTo>
                <a:lnTo>
                  <a:pt x="27910" y="7289"/>
                </a:lnTo>
                <a:lnTo>
                  <a:pt x="27861" y="7310"/>
                </a:lnTo>
                <a:lnTo>
                  <a:pt x="27812" y="7334"/>
                </a:lnTo>
                <a:lnTo>
                  <a:pt x="27763" y="7360"/>
                </a:lnTo>
                <a:lnTo>
                  <a:pt x="27717" y="7388"/>
                </a:lnTo>
                <a:lnTo>
                  <a:pt x="27670" y="7418"/>
                </a:lnTo>
                <a:lnTo>
                  <a:pt x="27623" y="7452"/>
                </a:lnTo>
                <a:lnTo>
                  <a:pt x="27600" y="7473"/>
                </a:lnTo>
                <a:lnTo>
                  <a:pt x="27578" y="7494"/>
                </a:lnTo>
                <a:lnTo>
                  <a:pt x="27556" y="7516"/>
                </a:lnTo>
                <a:lnTo>
                  <a:pt x="27535" y="7539"/>
                </a:lnTo>
                <a:lnTo>
                  <a:pt x="27515" y="7562"/>
                </a:lnTo>
                <a:lnTo>
                  <a:pt x="27495" y="7586"/>
                </a:lnTo>
                <a:lnTo>
                  <a:pt x="27476" y="7611"/>
                </a:lnTo>
                <a:lnTo>
                  <a:pt x="27457" y="7636"/>
                </a:lnTo>
                <a:lnTo>
                  <a:pt x="27440" y="7662"/>
                </a:lnTo>
                <a:lnTo>
                  <a:pt x="27422" y="7689"/>
                </a:lnTo>
                <a:lnTo>
                  <a:pt x="27405" y="7716"/>
                </a:lnTo>
                <a:lnTo>
                  <a:pt x="27390" y="7743"/>
                </a:lnTo>
                <a:lnTo>
                  <a:pt x="27374" y="7771"/>
                </a:lnTo>
                <a:lnTo>
                  <a:pt x="27360" y="7799"/>
                </a:lnTo>
                <a:lnTo>
                  <a:pt x="27345" y="7827"/>
                </a:lnTo>
                <a:lnTo>
                  <a:pt x="27332" y="7857"/>
                </a:lnTo>
                <a:lnTo>
                  <a:pt x="27319" y="7887"/>
                </a:lnTo>
                <a:lnTo>
                  <a:pt x="27307" y="7916"/>
                </a:lnTo>
                <a:lnTo>
                  <a:pt x="27296" y="7946"/>
                </a:lnTo>
                <a:lnTo>
                  <a:pt x="27286" y="7976"/>
                </a:lnTo>
                <a:lnTo>
                  <a:pt x="27276" y="8006"/>
                </a:lnTo>
                <a:lnTo>
                  <a:pt x="27268" y="8038"/>
                </a:lnTo>
                <a:lnTo>
                  <a:pt x="27260" y="8069"/>
                </a:lnTo>
                <a:lnTo>
                  <a:pt x="27252" y="8099"/>
                </a:lnTo>
                <a:lnTo>
                  <a:pt x="27246" y="8130"/>
                </a:lnTo>
                <a:lnTo>
                  <a:pt x="27241" y="8161"/>
                </a:lnTo>
                <a:lnTo>
                  <a:pt x="27236" y="8193"/>
                </a:lnTo>
                <a:lnTo>
                  <a:pt x="27231" y="8224"/>
                </a:lnTo>
                <a:lnTo>
                  <a:pt x="27228" y="8255"/>
                </a:lnTo>
                <a:lnTo>
                  <a:pt x="27226" y="8286"/>
                </a:lnTo>
                <a:lnTo>
                  <a:pt x="27225" y="8318"/>
                </a:lnTo>
                <a:lnTo>
                  <a:pt x="27224" y="8348"/>
                </a:lnTo>
                <a:lnTo>
                  <a:pt x="27225" y="8379"/>
                </a:lnTo>
                <a:lnTo>
                  <a:pt x="27226" y="8409"/>
                </a:lnTo>
                <a:lnTo>
                  <a:pt x="27228" y="8440"/>
                </a:lnTo>
                <a:lnTo>
                  <a:pt x="27231" y="8471"/>
                </a:lnTo>
                <a:lnTo>
                  <a:pt x="27236" y="8500"/>
                </a:lnTo>
                <a:lnTo>
                  <a:pt x="27241" y="8530"/>
                </a:lnTo>
                <a:lnTo>
                  <a:pt x="27247" y="8559"/>
                </a:lnTo>
                <a:lnTo>
                  <a:pt x="27254" y="8588"/>
                </a:lnTo>
                <a:lnTo>
                  <a:pt x="27263" y="8617"/>
                </a:lnTo>
                <a:lnTo>
                  <a:pt x="27271" y="8645"/>
                </a:lnTo>
                <a:lnTo>
                  <a:pt x="27281" y="8674"/>
                </a:lnTo>
                <a:lnTo>
                  <a:pt x="27293" y="8701"/>
                </a:lnTo>
                <a:lnTo>
                  <a:pt x="27304" y="8728"/>
                </a:lnTo>
                <a:lnTo>
                  <a:pt x="27318" y="8754"/>
                </a:lnTo>
                <a:lnTo>
                  <a:pt x="27331" y="8780"/>
                </a:lnTo>
                <a:lnTo>
                  <a:pt x="27347" y="8805"/>
                </a:lnTo>
                <a:lnTo>
                  <a:pt x="27364" y="8830"/>
                </a:lnTo>
                <a:lnTo>
                  <a:pt x="27381" y="8854"/>
                </a:lnTo>
                <a:lnTo>
                  <a:pt x="27399" y="8876"/>
                </a:lnTo>
                <a:lnTo>
                  <a:pt x="27419" y="8899"/>
                </a:lnTo>
                <a:lnTo>
                  <a:pt x="27440" y="8921"/>
                </a:lnTo>
                <a:lnTo>
                  <a:pt x="27462" y="8943"/>
                </a:lnTo>
                <a:lnTo>
                  <a:pt x="27484" y="8963"/>
                </a:lnTo>
                <a:lnTo>
                  <a:pt x="27509" y="8983"/>
                </a:lnTo>
                <a:lnTo>
                  <a:pt x="27534" y="9001"/>
                </a:lnTo>
                <a:lnTo>
                  <a:pt x="27560" y="9019"/>
                </a:lnTo>
                <a:lnTo>
                  <a:pt x="27589" y="9036"/>
                </a:lnTo>
                <a:lnTo>
                  <a:pt x="27618" y="9052"/>
                </a:lnTo>
                <a:lnTo>
                  <a:pt x="27648" y="9067"/>
                </a:lnTo>
                <a:lnTo>
                  <a:pt x="27679" y="9081"/>
                </a:lnTo>
                <a:lnTo>
                  <a:pt x="27711" y="9094"/>
                </a:lnTo>
                <a:lnTo>
                  <a:pt x="27746" y="9106"/>
                </a:lnTo>
                <a:lnTo>
                  <a:pt x="27734" y="9013"/>
                </a:lnTo>
                <a:lnTo>
                  <a:pt x="27730" y="8964"/>
                </a:lnTo>
                <a:lnTo>
                  <a:pt x="27727" y="8916"/>
                </a:lnTo>
                <a:lnTo>
                  <a:pt x="27724" y="8866"/>
                </a:lnTo>
                <a:lnTo>
                  <a:pt x="27722" y="8816"/>
                </a:lnTo>
                <a:lnTo>
                  <a:pt x="27721" y="8767"/>
                </a:lnTo>
                <a:lnTo>
                  <a:pt x="27721" y="8717"/>
                </a:lnTo>
                <a:lnTo>
                  <a:pt x="27722" y="8667"/>
                </a:lnTo>
                <a:lnTo>
                  <a:pt x="27725" y="8617"/>
                </a:lnTo>
                <a:lnTo>
                  <a:pt x="27729" y="8568"/>
                </a:lnTo>
                <a:lnTo>
                  <a:pt x="27734" y="8519"/>
                </a:lnTo>
                <a:lnTo>
                  <a:pt x="27743" y="8472"/>
                </a:lnTo>
                <a:lnTo>
                  <a:pt x="27752" y="8425"/>
                </a:lnTo>
                <a:lnTo>
                  <a:pt x="27763" y="8378"/>
                </a:lnTo>
                <a:lnTo>
                  <a:pt x="27776" y="8333"/>
                </a:lnTo>
                <a:lnTo>
                  <a:pt x="27783" y="8311"/>
                </a:lnTo>
                <a:lnTo>
                  <a:pt x="27792" y="8289"/>
                </a:lnTo>
                <a:lnTo>
                  <a:pt x="27800" y="8268"/>
                </a:lnTo>
                <a:lnTo>
                  <a:pt x="27809" y="8247"/>
                </a:lnTo>
                <a:lnTo>
                  <a:pt x="27820" y="8226"/>
                </a:lnTo>
                <a:lnTo>
                  <a:pt x="27829" y="8206"/>
                </a:lnTo>
                <a:lnTo>
                  <a:pt x="27840" y="8185"/>
                </a:lnTo>
                <a:lnTo>
                  <a:pt x="27852" y="8167"/>
                </a:lnTo>
                <a:lnTo>
                  <a:pt x="27864" y="8148"/>
                </a:lnTo>
                <a:lnTo>
                  <a:pt x="27877" y="8129"/>
                </a:lnTo>
                <a:lnTo>
                  <a:pt x="27890" y="8112"/>
                </a:lnTo>
                <a:lnTo>
                  <a:pt x="27905" y="8094"/>
                </a:lnTo>
                <a:lnTo>
                  <a:pt x="27921" y="8077"/>
                </a:lnTo>
                <a:lnTo>
                  <a:pt x="27936" y="8061"/>
                </a:lnTo>
                <a:lnTo>
                  <a:pt x="27953" y="8045"/>
                </a:lnTo>
                <a:lnTo>
                  <a:pt x="27970" y="8029"/>
                </a:lnTo>
                <a:lnTo>
                  <a:pt x="27987" y="8015"/>
                </a:lnTo>
                <a:lnTo>
                  <a:pt x="28006" y="8001"/>
                </a:lnTo>
                <a:lnTo>
                  <a:pt x="28026" y="7988"/>
                </a:lnTo>
                <a:lnTo>
                  <a:pt x="28047" y="7975"/>
                </a:lnTo>
                <a:lnTo>
                  <a:pt x="28067" y="7963"/>
                </a:lnTo>
                <a:lnTo>
                  <a:pt x="28089" y="7951"/>
                </a:lnTo>
                <a:lnTo>
                  <a:pt x="28112" y="7941"/>
                </a:lnTo>
                <a:lnTo>
                  <a:pt x="28136" y="7931"/>
                </a:lnTo>
                <a:lnTo>
                  <a:pt x="28160" y="7922"/>
                </a:lnTo>
                <a:lnTo>
                  <a:pt x="28186" y="7914"/>
                </a:lnTo>
                <a:lnTo>
                  <a:pt x="28212" y="7906"/>
                </a:lnTo>
                <a:lnTo>
                  <a:pt x="28240" y="7899"/>
                </a:lnTo>
                <a:lnTo>
                  <a:pt x="28268" y="7893"/>
                </a:lnTo>
                <a:lnTo>
                  <a:pt x="28298" y="7889"/>
                </a:lnTo>
                <a:lnTo>
                  <a:pt x="28328" y="7885"/>
                </a:lnTo>
                <a:lnTo>
                  <a:pt x="28358" y="7880"/>
                </a:lnTo>
                <a:lnTo>
                  <a:pt x="28384" y="7882"/>
                </a:lnTo>
                <a:lnTo>
                  <a:pt x="28410" y="7883"/>
                </a:lnTo>
                <a:lnTo>
                  <a:pt x="28435" y="7884"/>
                </a:lnTo>
                <a:lnTo>
                  <a:pt x="28460" y="7887"/>
                </a:lnTo>
                <a:lnTo>
                  <a:pt x="28485" y="7890"/>
                </a:lnTo>
                <a:lnTo>
                  <a:pt x="28510" y="7893"/>
                </a:lnTo>
                <a:lnTo>
                  <a:pt x="28535" y="7898"/>
                </a:lnTo>
                <a:lnTo>
                  <a:pt x="28559" y="7903"/>
                </a:lnTo>
                <a:lnTo>
                  <a:pt x="28583" y="7909"/>
                </a:lnTo>
                <a:lnTo>
                  <a:pt x="28607" y="7915"/>
                </a:lnTo>
                <a:lnTo>
                  <a:pt x="28630" y="7922"/>
                </a:lnTo>
                <a:lnTo>
                  <a:pt x="28654" y="7929"/>
                </a:lnTo>
                <a:lnTo>
                  <a:pt x="28676" y="7938"/>
                </a:lnTo>
                <a:lnTo>
                  <a:pt x="28699" y="7947"/>
                </a:lnTo>
                <a:lnTo>
                  <a:pt x="28721" y="7956"/>
                </a:lnTo>
                <a:lnTo>
                  <a:pt x="28743" y="7966"/>
                </a:lnTo>
                <a:lnTo>
                  <a:pt x="28765" y="7976"/>
                </a:lnTo>
                <a:lnTo>
                  <a:pt x="28787" y="7988"/>
                </a:lnTo>
                <a:lnTo>
                  <a:pt x="28808" y="7999"/>
                </a:lnTo>
                <a:lnTo>
                  <a:pt x="28828" y="8012"/>
                </a:lnTo>
                <a:lnTo>
                  <a:pt x="28869" y="8038"/>
                </a:lnTo>
                <a:lnTo>
                  <a:pt x="28908" y="8065"/>
                </a:lnTo>
                <a:lnTo>
                  <a:pt x="28945" y="8095"/>
                </a:lnTo>
                <a:lnTo>
                  <a:pt x="28981" y="8126"/>
                </a:lnTo>
                <a:lnTo>
                  <a:pt x="29016" y="8159"/>
                </a:lnTo>
                <a:lnTo>
                  <a:pt x="29048" y="8195"/>
                </a:lnTo>
                <a:lnTo>
                  <a:pt x="29078" y="8231"/>
                </a:lnTo>
                <a:lnTo>
                  <a:pt x="29107" y="8270"/>
                </a:lnTo>
                <a:lnTo>
                  <a:pt x="29134" y="8309"/>
                </a:lnTo>
                <a:lnTo>
                  <a:pt x="29159" y="8351"/>
                </a:lnTo>
                <a:lnTo>
                  <a:pt x="29182" y="8394"/>
                </a:lnTo>
                <a:lnTo>
                  <a:pt x="29202" y="8436"/>
                </a:lnTo>
                <a:lnTo>
                  <a:pt x="29221" y="8481"/>
                </a:lnTo>
                <a:lnTo>
                  <a:pt x="29229" y="8504"/>
                </a:lnTo>
                <a:lnTo>
                  <a:pt x="29238" y="8527"/>
                </a:lnTo>
                <a:lnTo>
                  <a:pt x="29245" y="8551"/>
                </a:lnTo>
                <a:lnTo>
                  <a:pt x="29251" y="8574"/>
                </a:lnTo>
                <a:lnTo>
                  <a:pt x="29257" y="8598"/>
                </a:lnTo>
                <a:lnTo>
                  <a:pt x="29263" y="8621"/>
                </a:lnTo>
                <a:lnTo>
                  <a:pt x="29268" y="8645"/>
                </a:lnTo>
                <a:lnTo>
                  <a:pt x="29272" y="8670"/>
                </a:lnTo>
                <a:lnTo>
                  <a:pt x="29275" y="8694"/>
                </a:lnTo>
                <a:lnTo>
                  <a:pt x="29278" y="8719"/>
                </a:lnTo>
                <a:lnTo>
                  <a:pt x="29280" y="8744"/>
                </a:lnTo>
                <a:lnTo>
                  <a:pt x="29282" y="8769"/>
                </a:lnTo>
                <a:lnTo>
                  <a:pt x="29283" y="8794"/>
                </a:lnTo>
                <a:lnTo>
                  <a:pt x="29283" y="8820"/>
                </a:lnTo>
                <a:lnTo>
                  <a:pt x="29283" y="8845"/>
                </a:lnTo>
                <a:lnTo>
                  <a:pt x="29282" y="8871"/>
                </a:lnTo>
                <a:lnTo>
                  <a:pt x="29280" y="8897"/>
                </a:lnTo>
                <a:lnTo>
                  <a:pt x="29278" y="8922"/>
                </a:lnTo>
                <a:lnTo>
                  <a:pt x="29271" y="8974"/>
                </a:lnTo>
                <a:lnTo>
                  <a:pt x="29262" y="9024"/>
                </a:lnTo>
                <a:lnTo>
                  <a:pt x="29251" y="9074"/>
                </a:lnTo>
                <a:lnTo>
                  <a:pt x="29238" y="9123"/>
                </a:lnTo>
                <a:lnTo>
                  <a:pt x="29223" y="9171"/>
                </a:lnTo>
                <a:lnTo>
                  <a:pt x="29206" y="9219"/>
                </a:lnTo>
                <a:lnTo>
                  <a:pt x="29188" y="9265"/>
                </a:lnTo>
                <a:lnTo>
                  <a:pt x="29167" y="9310"/>
                </a:lnTo>
                <a:lnTo>
                  <a:pt x="29144" y="9355"/>
                </a:lnTo>
                <a:lnTo>
                  <a:pt x="29120" y="9398"/>
                </a:lnTo>
                <a:lnTo>
                  <a:pt x="29094" y="9441"/>
                </a:lnTo>
                <a:lnTo>
                  <a:pt x="29067" y="9481"/>
                </a:lnTo>
                <a:lnTo>
                  <a:pt x="29038" y="9522"/>
                </a:lnTo>
                <a:lnTo>
                  <a:pt x="29006" y="9560"/>
                </a:lnTo>
                <a:lnTo>
                  <a:pt x="28974" y="9599"/>
                </a:lnTo>
                <a:lnTo>
                  <a:pt x="28941" y="9635"/>
                </a:lnTo>
                <a:lnTo>
                  <a:pt x="28905" y="9671"/>
                </a:lnTo>
                <a:lnTo>
                  <a:pt x="28869" y="9704"/>
                </a:lnTo>
                <a:lnTo>
                  <a:pt x="28831" y="9737"/>
                </a:lnTo>
                <a:lnTo>
                  <a:pt x="28792" y="9768"/>
                </a:lnTo>
                <a:lnTo>
                  <a:pt x="28751" y="9798"/>
                </a:lnTo>
                <a:lnTo>
                  <a:pt x="28710" y="9827"/>
                </a:lnTo>
                <a:lnTo>
                  <a:pt x="28666" y="9854"/>
                </a:lnTo>
                <a:lnTo>
                  <a:pt x="28622" y="9879"/>
                </a:lnTo>
                <a:lnTo>
                  <a:pt x="28578" y="9903"/>
                </a:lnTo>
                <a:lnTo>
                  <a:pt x="28532" y="9926"/>
                </a:lnTo>
                <a:lnTo>
                  <a:pt x="28484" y="9946"/>
                </a:lnTo>
                <a:lnTo>
                  <a:pt x="28436" y="9965"/>
                </a:lnTo>
                <a:lnTo>
                  <a:pt x="28387" y="9983"/>
                </a:lnTo>
                <a:lnTo>
                  <a:pt x="28337" y="9999"/>
                </a:lnTo>
                <a:lnTo>
                  <a:pt x="28287" y="10013"/>
                </a:lnTo>
                <a:lnTo>
                  <a:pt x="28236" y="10025"/>
                </a:lnTo>
                <a:lnTo>
                  <a:pt x="28189" y="10031"/>
                </a:lnTo>
                <a:lnTo>
                  <a:pt x="28143" y="10035"/>
                </a:lnTo>
                <a:lnTo>
                  <a:pt x="28098" y="10038"/>
                </a:lnTo>
                <a:lnTo>
                  <a:pt x="28052" y="10040"/>
                </a:lnTo>
                <a:lnTo>
                  <a:pt x="28006" y="10041"/>
                </a:lnTo>
                <a:lnTo>
                  <a:pt x="27960" y="10040"/>
                </a:lnTo>
                <a:lnTo>
                  <a:pt x="27915" y="10039"/>
                </a:lnTo>
                <a:lnTo>
                  <a:pt x="27870" y="10036"/>
                </a:lnTo>
                <a:lnTo>
                  <a:pt x="27825" y="10033"/>
                </a:lnTo>
                <a:lnTo>
                  <a:pt x="27780" y="10028"/>
                </a:lnTo>
                <a:lnTo>
                  <a:pt x="27735" y="10021"/>
                </a:lnTo>
                <a:lnTo>
                  <a:pt x="27691" y="10014"/>
                </a:lnTo>
                <a:lnTo>
                  <a:pt x="27647" y="10005"/>
                </a:lnTo>
                <a:lnTo>
                  <a:pt x="27602" y="9995"/>
                </a:lnTo>
                <a:lnTo>
                  <a:pt x="27559" y="9984"/>
                </a:lnTo>
                <a:lnTo>
                  <a:pt x="27516" y="9972"/>
                </a:lnTo>
                <a:lnTo>
                  <a:pt x="27473" y="9958"/>
                </a:lnTo>
                <a:lnTo>
                  <a:pt x="27430" y="9943"/>
                </a:lnTo>
                <a:lnTo>
                  <a:pt x="27388" y="9928"/>
                </a:lnTo>
                <a:lnTo>
                  <a:pt x="27346" y="9910"/>
                </a:lnTo>
                <a:lnTo>
                  <a:pt x="27305" y="9891"/>
                </a:lnTo>
                <a:lnTo>
                  <a:pt x="27265" y="9871"/>
                </a:lnTo>
                <a:lnTo>
                  <a:pt x="27224" y="9850"/>
                </a:lnTo>
                <a:lnTo>
                  <a:pt x="27185" y="9828"/>
                </a:lnTo>
                <a:lnTo>
                  <a:pt x="27145" y="9803"/>
                </a:lnTo>
                <a:lnTo>
                  <a:pt x="27107" y="9778"/>
                </a:lnTo>
                <a:lnTo>
                  <a:pt x="27068" y="9751"/>
                </a:lnTo>
                <a:lnTo>
                  <a:pt x="27031" y="9723"/>
                </a:lnTo>
                <a:lnTo>
                  <a:pt x="26994" y="9693"/>
                </a:lnTo>
                <a:lnTo>
                  <a:pt x="26958" y="9662"/>
                </a:lnTo>
                <a:lnTo>
                  <a:pt x="26922" y="9630"/>
                </a:lnTo>
                <a:lnTo>
                  <a:pt x="26888" y="9597"/>
                </a:lnTo>
                <a:lnTo>
                  <a:pt x="26854" y="9559"/>
                </a:lnTo>
                <a:lnTo>
                  <a:pt x="26821" y="9521"/>
                </a:lnTo>
                <a:lnTo>
                  <a:pt x="26790" y="9482"/>
                </a:lnTo>
                <a:lnTo>
                  <a:pt x="26761" y="9443"/>
                </a:lnTo>
                <a:lnTo>
                  <a:pt x="26732" y="9403"/>
                </a:lnTo>
                <a:lnTo>
                  <a:pt x="26705" y="9364"/>
                </a:lnTo>
                <a:lnTo>
                  <a:pt x="26679" y="9323"/>
                </a:lnTo>
                <a:lnTo>
                  <a:pt x="26655" y="9282"/>
                </a:lnTo>
                <a:lnTo>
                  <a:pt x="26631" y="9241"/>
                </a:lnTo>
                <a:lnTo>
                  <a:pt x="26609" y="9199"/>
                </a:lnTo>
                <a:lnTo>
                  <a:pt x="26588" y="9157"/>
                </a:lnTo>
                <a:lnTo>
                  <a:pt x="26568" y="9115"/>
                </a:lnTo>
                <a:lnTo>
                  <a:pt x="26551" y="9073"/>
                </a:lnTo>
                <a:lnTo>
                  <a:pt x="26533" y="9029"/>
                </a:lnTo>
                <a:lnTo>
                  <a:pt x="26517" y="8987"/>
                </a:lnTo>
                <a:lnTo>
                  <a:pt x="26503" y="8943"/>
                </a:lnTo>
                <a:lnTo>
                  <a:pt x="26489" y="8900"/>
                </a:lnTo>
                <a:lnTo>
                  <a:pt x="26477" y="8857"/>
                </a:lnTo>
                <a:lnTo>
                  <a:pt x="26466" y="8812"/>
                </a:lnTo>
                <a:lnTo>
                  <a:pt x="26456" y="8768"/>
                </a:lnTo>
                <a:lnTo>
                  <a:pt x="26448" y="8723"/>
                </a:lnTo>
                <a:lnTo>
                  <a:pt x="26440" y="8680"/>
                </a:lnTo>
                <a:lnTo>
                  <a:pt x="26434" y="8635"/>
                </a:lnTo>
                <a:lnTo>
                  <a:pt x="26429" y="8590"/>
                </a:lnTo>
                <a:lnTo>
                  <a:pt x="26425" y="8546"/>
                </a:lnTo>
                <a:lnTo>
                  <a:pt x="26422" y="8501"/>
                </a:lnTo>
                <a:lnTo>
                  <a:pt x="26421" y="8456"/>
                </a:lnTo>
                <a:lnTo>
                  <a:pt x="26419" y="8412"/>
                </a:lnTo>
                <a:lnTo>
                  <a:pt x="26419" y="8368"/>
                </a:lnTo>
                <a:lnTo>
                  <a:pt x="26422" y="8323"/>
                </a:lnTo>
                <a:lnTo>
                  <a:pt x="26425" y="8278"/>
                </a:lnTo>
                <a:lnTo>
                  <a:pt x="26428" y="8233"/>
                </a:lnTo>
                <a:lnTo>
                  <a:pt x="26433" y="8189"/>
                </a:lnTo>
                <a:lnTo>
                  <a:pt x="26439" y="8145"/>
                </a:lnTo>
                <a:lnTo>
                  <a:pt x="26445" y="8100"/>
                </a:lnTo>
                <a:lnTo>
                  <a:pt x="26454" y="8056"/>
                </a:lnTo>
                <a:lnTo>
                  <a:pt x="26463" y="8013"/>
                </a:lnTo>
                <a:lnTo>
                  <a:pt x="26473" y="7969"/>
                </a:lnTo>
                <a:lnTo>
                  <a:pt x="26484" y="7925"/>
                </a:lnTo>
                <a:lnTo>
                  <a:pt x="26497" y="7882"/>
                </a:lnTo>
                <a:lnTo>
                  <a:pt x="26509" y="7839"/>
                </a:lnTo>
                <a:lnTo>
                  <a:pt x="26524" y="7796"/>
                </a:lnTo>
                <a:lnTo>
                  <a:pt x="26539" y="7754"/>
                </a:lnTo>
                <a:lnTo>
                  <a:pt x="26555" y="7711"/>
                </a:lnTo>
                <a:lnTo>
                  <a:pt x="26571" y="7669"/>
                </a:lnTo>
                <a:lnTo>
                  <a:pt x="26590" y="7628"/>
                </a:lnTo>
                <a:lnTo>
                  <a:pt x="26609" y="7587"/>
                </a:lnTo>
                <a:lnTo>
                  <a:pt x="26629" y="7546"/>
                </a:lnTo>
                <a:lnTo>
                  <a:pt x="26650" y="7506"/>
                </a:lnTo>
                <a:lnTo>
                  <a:pt x="26671" y="7465"/>
                </a:lnTo>
                <a:lnTo>
                  <a:pt x="26694" y="7426"/>
                </a:lnTo>
                <a:lnTo>
                  <a:pt x="26718" y="7387"/>
                </a:lnTo>
                <a:lnTo>
                  <a:pt x="26743" y="7349"/>
                </a:lnTo>
                <a:lnTo>
                  <a:pt x="26768" y="7310"/>
                </a:lnTo>
                <a:lnTo>
                  <a:pt x="26795" y="7273"/>
                </a:lnTo>
                <a:lnTo>
                  <a:pt x="26822" y="7236"/>
                </a:lnTo>
                <a:lnTo>
                  <a:pt x="26850" y="7200"/>
                </a:lnTo>
                <a:lnTo>
                  <a:pt x="26880" y="7163"/>
                </a:lnTo>
                <a:lnTo>
                  <a:pt x="26910" y="7128"/>
                </a:lnTo>
                <a:lnTo>
                  <a:pt x="26940" y="7094"/>
                </a:lnTo>
                <a:lnTo>
                  <a:pt x="26971" y="7060"/>
                </a:lnTo>
                <a:lnTo>
                  <a:pt x="27005" y="7027"/>
                </a:lnTo>
                <a:lnTo>
                  <a:pt x="27038" y="6994"/>
                </a:lnTo>
                <a:lnTo>
                  <a:pt x="27071" y="6962"/>
                </a:lnTo>
                <a:lnTo>
                  <a:pt x="27107" y="6933"/>
                </a:lnTo>
                <a:lnTo>
                  <a:pt x="27141" y="6906"/>
                </a:lnTo>
                <a:lnTo>
                  <a:pt x="27176" y="6880"/>
                </a:lnTo>
                <a:lnTo>
                  <a:pt x="27212" y="6854"/>
                </a:lnTo>
                <a:lnTo>
                  <a:pt x="27248" y="6829"/>
                </a:lnTo>
                <a:lnTo>
                  <a:pt x="27285" y="6805"/>
                </a:lnTo>
                <a:lnTo>
                  <a:pt x="27321" y="6782"/>
                </a:lnTo>
                <a:lnTo>
                  <a:pt x="27357" y="6761"/>
                </a:lnTo>
                <a:lnTo>
                  <a:pt x="27395" y="6740"/>
                </a:lnTo>
                <a:lnTo>
                  <a:pt x="27432" y="6719"/>
                </a:lnTo>
                <a:lnTo>
                  <a:pt x="27470" y="6699"/>
                </a:lnTo>
                <a:lnTo>
                  <a:pt x="27508" y="6681"/>
                </a:lnTo>
                <a:lnTo>
                  <a:pt x="27546" y="6663"/>
                </a:lnTo>
                <a:lnTo>
                  <a:pt x="27584" y="6646"/>
                </a:lnTo>
                <a:lnTo>
                  <a:pt x="27623" y="6630"/>
                </a:lnTo>
                <a:lnTo>
                  <a:pt x="27662" y="6615"/>
                </a:lnTo>
                <a:lnTo>
                  <a:pt x="27701" y="6600"/>
                </a:lnTo>
                <a:lnTo>
                  <a:pt x="27741" y="6587"/>
                </a:lnTo>
                <a:lnTo>
                  <a:pt x="27780" y="6573"/>
                </a:lnTo>
                <a:lnTo>
                  <a:pt x="27820" y="6562"/>
                </a:lnTo>
                <a:lnTo>
                  <a:pt x="27859" y="6550"/>
                </a:lnTo>
                <a:lnTo>
                  <a:pt x="27899" y="6540"/>
                </a:lnTo>
                <a:lnTo>
                  <a:pt x="27939" y="6531"/>
                </a:lnTo>
                <a:lnTo>
                  <a:pt x="27980" y="6521"/>
                </a:lnTo>
                <a:lnTo>
                  <a:pt x="28020" y="6514"/>
                </a:lnTo>
                <a:lnTo>
                  <a:pt x="28060" y="6507"/>
                </a:lnTo>
                <a:lnTo>
                  <a:pt x="28101" y="6499"/>
                </a:lnTo>
                <a:lnTo>
                  <a:pt x="28141" y="6494"/>
                </a:lnTo>
                <a:lnTo>
                  <a:pt x="28182" y="6489"/>
                </a:lnTo>
                <a:lnTo>
                  <a:pt x="28223" y="6485"/>
                </a:lnTo>
                <a:lnTo>
                  <a:pt x="28264" y="6482"/>
                </a:lnTo>
                <a:lnTo>
                  <a:pt x="28305" y="6480"/>
                </a:lnTo>
                <a:lnTo>
                  <a:pt x="28345" y="6478"/>
                </a:lnTo>
                <a:lnTo>
                  <a:pt x="28387" y="6477"/>
                </a:lnTo>
                <a:lnTo>
                  <a:pt x="28428" y="6477"/>
                </a:lnTo>
                <a:lnTo>
                  <a:pt x="28468" y="6477"/>
                </a:lnTo>
                <a:lnTo>
                  <a:pt x="28510" y="6479"/>
                </a:lnTo>
                <a:lnTo>
                  <a:pt x="28550" y="6481"/>
                </a:lnTo>
                <a:lnTo>
                  <a:pt x="28592" y="6483"/>
                </a:lnTo>
                <a:lnTo>
                  <a:pt x="28633" y="6486"/>
                </a:lnTo>
                <a:lnTo>
                  <a:pt x="28673" y="6490"/>
                </a:lnTo>
                <a:lnTo>
                  <a:pt x="28715" y="6495"/>
                </a:lnTo>
                <a:lnTo>
                  <a:pt x="28756" y="6501"/>
                </a:lnTo>
                <a:lnTo>
                  <a:pt x="28796" y="6508"/>
                </a:lnTo>
                <a:lnTo>
                  <a:pt x="28837" y="6514"/>
                </a:lnTo>
                <a:lnTo>
                  <a:pt x="28877" y="6522"/>
                </a:lnTo>
                <a:lnTo>
                  <a:pt x="28918" y="6531"/>
                </a:lnTo>
                <a:lnTo>
                  <a:pt x="28959" y="6540"/>
                </a:lnTo>
                <a:lnTo>
                  <a:pt x="28999" y="6549"/>
                </a:lnTo>
                <a:lnTo>
                  <a:pt x="29040" y="6560"/>
                </a:lnTo>
                <a:lnTo>
                  <a:pt x="29079" y="6571"/>
                </a:lnTo>
                <a:lnTo>
                  <a:pt x="29119" y="6584"/>
                </a:lnTo>
                <a:lnTo>
                  <a:pt x="29159" y="6596"/>
                </a:lnTo>
                <a:lnTo>
                  <a:pt x="29199" y="6610"/>
                </a:lnTo>
                <a:lnTo>
                  <a:pt x="29239" y="6623"/>
                </a:lnTo>
                <a:lnTo>
                  <a:pt x="29277" y="6638"/>
                </a:lnTo>
                <a:lnTo>
                  <a:pt x="29317" y="6653"/>
                </a:lnTo>
                <a:lnTo>
                  <a:pt x="29355" y="6669"/>
                </a:lnTo>
                <a:lnTo>
                  <a:pt x="29395" y="6686"/>
                </a:lnTo>
                <a:lnTo>
                  <a:pt x="29432" y="6703"/>
                </a:lnTo>
                <a:lnTo>
                  <a:pt x="29471" y="6721"/>
                </a:lnTo>
                <a:lnTo>
                  <a:pt x="29509" y="6740"/>
                </a:lnTo>
                <a:lnTo>
                  <a:pt x="29547" y="6759"/>
                </a:lnTo>
                <a:lnTo>
                  <a:pt x="29584" y="6778"/>
                </a:lnTo>
                <a:lnTo>
                  <a:pt x="29619" y="6799"/>
                </a:lnTo>
                <a:lnTo>
                  <a:pt x="29652" y="6819"/>
                </a:lnTo>
                <a:lnTo>
                  <a:pt x="29685" y="6841"/>
                </a:lnTo>
                <a:lnTo>
                  <a:pt x="29717" y="6863"/>
                </a:lnTo>
                <a:lnTo>
                  <a:pt x="29750" y="6884"/>
                </a:lnTo>
                <a:lnTo>
                  <a:pt x="29781" y="6906"/>
                </a:lnTo>
                <a:lnTo>
                  <a:pt x="29812" y="6929"/>
                </a:lnTo>
                <a:lnTo>
                  <a:pt x="29842" y="6953"/>
                </a:lnTo>
                <a:lnTo>
                  <a:pt x="29873" y="6977"/>
                </a:lnTo>
                <a:lnTo>
                  <a:pt x="29902" y="7001"/>
                </a:lnTo>
                <a:lnTo>
                  <a:pt x="29931" y="7025"/>
                </a:lnTo>
                <a:lnTo>
                  <a:pt x="29959" y="7050"/>
                </a:lnTo>
                <a:lnTo>
                  <a:pt x="29987" y="7075"/>
                </a:lnTo>
                <a:lnTo>
                  <a:pt x="30014" y="7101"/>
                </a:lnTo>
                <a:lnTo>
                  <a:pt x="30041" y="7127"/>
                </a:lnTo>
                <a:lnTo>
                  <a:pt x="30067" y="7153"/>
                </a:lnTo>
                <a:lnTo>
                  <a:pt x="30118" y="7207"/>
                </a:lnTo>
                <a:lnTo>
                  <a:pt x="30167" y="7261"/>
                </a:lnTo>
                <a:lnTo>
                  <a:pt x="30213" y="7317"/>
                </a:lnTo>
                <a:lnTo>
                  <a:pt x="30258" y="7376"/>
                </a:lnTo>
                <a:lnTo>
                  <a:pt x="30300" y="7434"/>
                </a:lnTo>
                <a:lnTo>
                  <a:pt x="30341" y="7494"/>
                </a:lnTo>
                <a:lnTo>
                  <a:pt x="30379" y="7555"/>
                </a:lnTo>
                <a:lnTo>
                  <a:pt x="30415" y="7617"/>
                </a:lnTo>
                <a:lnTo>
                  <a:pt x="30449" y="7680"/>
                </a:lnTo>
                <a:lnTo>
                  <a:pt x="30482" y="7744"/>
                </a:lnTo>
                <a:lnTo>
                  <a:pt x="30512" y="7809"/>
                </a:lnTo>
                <a:lnTo>
                  <a:pt x="30540" y="7874"/>
                </a:lnTo>
                <a:lnTo>
                  <a:pt x="30566" y="7941"/>
                </a:lnTo>
                <a:lnTo>
                  <a:pt x="30590" y="8007"/>
                </a:lnTo>
                <a:lnTo>
                  <a:pt x="30612" y="8075"/>
                </a:lnTo>
                <a:lnTo>
                  <a:pt x="30632" y="8144"/>
                </a:lnTo>
                <a:lnTo>
                  <a:pt x="30649" y="8212"/>
                </a:lnTo>
                <a:lnTo>
                  <a:pt x="30665" y="8282"/>
                </a:lnTo>
                <a:lnTo>
                  <a:pt x="30678" y="8352"/>
                </a:lnTo>
                <a:lnTo>
                  <a:pt x="30691" y="8423"/>
                </a:lnTo>
                <a:lnTo>
                  <a:pt x="30700" y="8493"/>
                </a:lnTo>
                <a:lnTo>
                  <a:pt x="30709" y="8565"/>
                </a:lnTo>
                <a:lnTo>
                  <a:pt x="30714" y="8636"/>
                </a:lnTo>
                <a:lnTo>
                  <a:pt x="30718" y="8708"/>
                </a:lnTo>
                <a:lnTo>
                  <a:pt x="30720" y="8780"/>
                </a:lnTo>
                <a:lnTo>
                  <a:pt x="30720" y="8853"/>
                </a:lnTo>
                <a:lnTo>
                  <a:pt x="30718" y="8924"/>
                </a:lnTo>
                <a:lnTo>
                  <a:pt x="30714" y="8996"/>
                </a:lnTo>
                <a:lnTo>
                  <a:pt x="30708" y="9068"/>
                </a:lnTo>
                <a:lnTo>
                  <a:pt x="30700" y="9141"/>
                </a:lnTo>
                <a:lnTo>
                  <a:pt x="30690" y="9213"/>
                </a:lnTo>
                <a:lnTo>
                  <a:pt x="30678" y="9284"/>
                </a:lnTo>
                <a:lnTo>
                  <a:pt x="30665" y="9355"/>
                </a:lnTo>
                <a:lnTo>
                  <a:pt x="30649" y="9427"/>
                </a:lnTo>
                <a:lnTo>
                  <a:pt x="30632" y="9498"/>
                </a:lnTo>
                <a:lnTo>
                  <a:pt x="30612" y="9569"/>
                </a:lnTo>
                <a:lnTo>
                  <a:pt x="30590" y="9638"/>
                </a:lnTo>
                <a:lnTo>
                  <a:pt x="30567" y="9708"/>
                </a:lnTo>
                <a:lnTo>
                  <a:pt x="30542" y="9777"/>
                </a:lnTo>
                <a:lnTo>
                  <a:pt x="30515" y="9845"/>
                </a:lnTo>
                <a:lnTo>
                  <a:pt x="30486" y="9913"/>
                </a:lnTo>
                <a:lnTo>
                  <a:pt x="30456" y="9981"/>
                </a:lnTo>
                <a:lnTo>
                  <a:pt x="30422" y="10047"/>
                </a:lnTo>
                <a:lnTo>
                  <a:pt x="30388" y="10113"/>
                </a:lnTo>
                <a:lnTo>
                  <a:pt x="30351" y="10177"/>
                </a:lnTo>
                <a:lnTo>
                  <a:pt x="30313" y="10242"/>
                </a:lnTo>
                <a:lnTo>
                  <a:pt x="30273" y="10304"/>
                </a:lnTo>
                <a:lnTo>
                  <a:pt x="30231" y="10367"/>
                </a:lnTo>
                <a:lnTo>
                  <a:pt x="30187" y="10428"/>
                </a:lnTo>
                <a:lnTo>
                  <a:pt x="30141" y="10488"/>
                </a:lnTo>
                <a:lnTo>
                  <a:pt x="30094" y="10547"/>
                </a:lnTo>
                <a:lnTo>
                  <a:pt x="30044" y="10604"/>
                </a:lnTo>
                <a:lnTo>
                  <a:pt x="29993" y="10660"/>
                </a:lnTo>
                <a:lnTo>
                  <a:pt x="29940" y="10715"/>
                </a:lnTo>
                <a:lnTo>
                  <a:pt x="29886" y="10770"/>
                </a:lnTo>
                <a:lnTo>
                  <a:pt x="29829" y="10822"/>
                </a:lnTo>
                <a:lnTo>
                  <a:pt x="29775" y="10867"/>
                </a:lnTo>
                <a:lnTo>
                  <a:pt x="29719" y="10911"/>
                </a:lnTo>
                <a:lnTo>
                  <a:pt x="29662" y="10953"/>
                </a:lnTo>
                <a:lnTo>
                  <a:pt x="29605" y="10993"/>
                </a:lnTo>
                <a:lnTo>
                  <a:pt x="29548" y="11032"/>
                </a:lnTo>
                <a:lnTo>
                  <a:pt x="29489" y="11068"/>
                </a:lnTo>
                <a:lnTo>
                  <a:pt x="29431" y="11105"/>
                </a:lnTo>
                <a:lnTo>
                  <a:pt x="29372" y="11138"/>
                </a:lnTo>
                <a:lnTo>
                  <a:pt x="29311" y="11170"/>
                </a:lnTo>
                <a:lnTo>
                  <a:pt x="29251" y="11201"/>
                </a:lnTo>
                <a:lnTo>
                  <a:pt x="29191" y="11231"/>
                </a:lnTo>
                <a:lnTo>
                  <a:pt x="29129" y="11259"/>
                </a:lnTo>
                <a:lnTo>
                  <a:pt x="29068" y="11285"/>
                </a:lnTo>
                <a:lnTo>
                  <a:pt x="29005" y="11310"/>
                </a:lnTo>
                <a:lnTo>
                  <a:pt x="28943" y="11333"/>
                </a:lnTo>
                <a:lnTo>
                  <a:pt x="28880" y="11353"/>
                </a:lnTo>
                <a:lnTo>
                  <a:pt x="28817" y="11374"/>
                </a:lnTo>
                <a:lnTo>
                  <a:pt x="28753" y="11392"/>
                </a:lnTo>
                <a:lnTo>
                  <a:pt x="28689" y="11410"/>
                </a:lnTo>
                <a:lnTo>
                  <a:pt x="28625" y="11424"/>
                </a:lnTo>
                <a:lnTo>
                  <a:pt x="28561" y="11439"/>
                </a:lnTo>
                <a:lnTo>
                  <a:pt x="28496" y="11451"/>
                </a:lnTo>
                <a:lnTo>
                  <a:pt x="28431" y="11462"/>
                </a:lnTo>
                <a:lnTo>
                  <a:pt x="28366" y="11471"/>
                </a:lnTo>
                <a:lnTo>
                  <a:pt x="28301" y="11479"/>
                </a:lnTo>
                <a:lnTo>
                  <a:pt x="28236" y="11486"/>
                </a:lnTo>
                <a:lnTo>
                  <a:pt x="28170" y="11490"/>
                </a:lnTo>
                <a:lnTo>
                  <a:pt x="28105" y="11494"/>
                </a:lnTo>
                <a:lnTo>
                  <a:pt x="28039" y="11496"/>
                </a:lnTo>
                <a:lnTo>
                  <a:pt x="27974" y="11496"/>
                </a:lnTo>
                <a:lnTo>
                  <a:pt x="27908" y="11495"/>
                </a:lnTo>
                <a:lnTo>
                  <a:pt x="27843" y="11493"/>
                </a:lnTo>
                <a:lnTo>
                  <a:pt x="27777" y="11489"/>
                </a:lnTo>
                <a:lnTo>
                  <a:pt x="27711" y="11484"/>
                </a:lnTo>
                <a:lnTo>
                  <a:pt x="27646" y="11476"/>
                </a:lnTo>
                <a:lnTo>
                  <a:pt x="27580" y="11468"/>
                </a:lnTo>
                <a:lnTo>
                  <a:pt x="27516" y="11459"/>
                </a:lnTo>
                <a:lnTo>
                  <a:pt x="27450" y="11447"/>
                </a:lnTo>
                <a:lnTo>
                  <a:pt x="27386" y="11435"/>
                </a:lnTo>
                <a:lnTo>
                  <a:pt x="27320" y="11421"/>
                </a:lnTo>
                <a:lnTo>
                  <a:pt x="27255" y="11405"/>
                </a:lnTo>
                <a:lnTo>
                  <a:pt x="27192" y="11389"/>
                </a:lnTo>
                <a:lnTo>
                  <a:pt x="27127" y="11371"/>
                </a:lnTo>
                <a:lnTo>
                  <a:pt x="27064" y="11351"/>
                </a:lnTo>
                <a:lnTo>
                  <a:pt x="27000" y="11331"/>
                </a:lnTo>
                <a:lnTo>
                  <a:pt x="26937" y="11308"/>
                </a:lnTo>
                <a:lnTo>
                  <a:pt x="26874" y="11284"/>
                </a:lnTo>
                <a:lnTo>
                  <a:pt x="26812" y="11259"/>
                </a:lnTo>
                <a:lnTo>
                  <a:pt x="26751" y="11233"/>
                </a:lnTo>
                <a:lnTo>
                  <a:pt x="26689" y="11205"/>
                </a:lnTo>
                <a:lnTo>
                  <a:pt x="26628" y="11175"/>
                </a:lnTo>
                <a:lnTo>
                  <a:pt x="26567" y="11144"/>
                </a:lnTo>
                <a:lnTo>
                  <a:pt x="26507" y="11113"/>
                </a:lnTo>
                <a:lnTo>
                  <a:pt x="26448" y="11080"/>
                </a:lnTo>
                <a:lnTo>
                  <a:pt x="26388" y="11044"/>
                </a:lnTo>
                <a:lnTo>
                  <a:pt x="26330" y="11009"/>
                </a:lnTo>
                <a:lnTo>
                  <a:pt x="26272" y="10971"/>
                </a:lnTo>
                <a:lnTo>
                  <a:pt x="26214" y="10933"/>
                </a:lnTo>
                <a:lnTo>
                  <a:pt x="26158" y="10892"/>
                </a:lnTo>
                <a:lnTo>
                  <a:pt x="26102" y="10852"/>
                </a:lnTo>
                <a:lnTo>
                  <a:pt x="26047" y="10809"/>
                </a:lnTo>
                <a:lnTo>
                  <a:pt x="25992" y="10765"/>
                </a:lnTo>
                <a:lnTo>
                  <a:pt x="25937" y="10720"/>
                </a:lnTo>
                <a:lnTo>
                  <a:pt x="25884" y="10673"/>
                </a:lnTo>
                <a:lnTo>
                  <a:pt x="25840" y="10644"/>
                </a:lnTo>
                <a:lnTo>
                  <a:pt x="25797" y="10618"/>
                </a:lnTo>
                <a:lnTo>
                  <a:pt x="25756" y="10593"/>
                </a:lnTo>
                <a:lnTo>
                  <a:pt x="25718" y="10571"/>
                </a:lnTo>
                <a:lnTo>
                  <a:pt x="25681" y="10551"/>
                </a:lnTo>
                <a:lnTo>
                  <a:pt x="25646" y="10533"/>
                </a:lnTo>
                <a:lnTo>
                  <a:pt x="25613" y="10518"/>
                </a:lnTo>
                <a:lnTo>
                  <a:pt x="25581" y="10503"/>
                </a:lnTo>
                <a:lnTo>
                  <a:pt x="25550" y="10492"/>
                </a:lnTo>
                <a:lnTo>
                  <a:pt x="25521" y="10480"/>
                </a:lnTo>
                <a:lnTo>
                  <a:pt x="25493" y="10472"/>
                </a:lnTo>
                <a:lnTo>
                  <a:pt x="25466" y="10464"/>
                </a:lnTo>
                <a:lnTo>
                  <a:pt x="25440" y="10457"/>
                </a:lnTo>
                <a:lnTo>
                  <a:pt x="25414" y="10452"/>
                </a:lnTo>
                <a:lnTo>
                  <a:pt x="25389" y="10448"/>
                </a:lnTo>
                <a:lnTo>
                  <a:pt x="25364" y="10445"/>
                </a:lnTo>
                <a:lnTo>
                  <a:pt x="3051" y="10445"/>
                </a:lnTo>
                <a:lnTo>
                  <a:pt x="2972" y="10444"/>
                </a:lnTo>
                <a:lnTo>
                  <a:pt x="2894" y="10442"/>
                </a:lnTo>
                <a:lnTo>
                  <a:pt x="2816" y="10437"/>
                </a:lnTo>
                <a:lnTo>
                  <a:pt x="2739" y="10429"/>
                </a:lnTo>
                <a:lnTo>
                  <a:pt x="2662" y="10421"/>
                </a:lnTo>
                <a:lnTo>
                  <a:pt x="2586" y="10411"/>
                </a:lnTo>
                <a:lnTo>
                  <a:pt x="2511" y="10398"/>
                </a:lnTo>
                <a:lnTo>
                  <a:pt x="2436" y="10383"/>
                </a:lnTo>
                <a:lnTo>
                  <a:pt x="2362" y="10367"/>
                </a:lnTo>
                <a:lnTo>
                  <a:pt x="2288" y="10349"/>
                </a:lnTo>
                <a:lnTo>
                  <a:pt x="2215" y="10329"/>
                </a:lnTo>
                <a:lnTo>
                  <a:pt x="2143" y="10309"/>
                </a:lnTo>
                <a:lnTo>
                  <a:pt x="2073" y="10285"/>
                </a:lnTo>
                <a:lnTo>
                  <a:pt x="2002" y="10261"/>
                </a:lnTo>
                <a:lnTo>
                  <a:pt x="1932" y="10234"/>
                </a:lnTo>
                <a:lnTo>
                  <a:pt x="1863" y="10205"/>
                </a:lnTo>
                <a:lnTo>
                  <a:pt x="1795" y="10176"/>
                </a:lnTo>
                <a:lnTo>
                  <a:pt x="1728" y="10144"/>
                </a:lnTo>
                <a:lnTo>
                  <a:pt x="1661" y="10112"/>
                </a:lnTo>
                <a:lnTo>
                  <a:pt x="1597" y="10077"/>
                </a:lnTo>
                <a:lnTo>
                  <a:pt x="1532" y="10041"/>
                </a:lnTo>
                <a:lnTo>
                  <a:pt x="1469" y="10004"/>
                </a:lnTo>
                <a:lnTo>
                  <a:pt x="1406" y="9965"/>
                </a:lnTo>
                <a:lnTo>
                  <a:pt x="1345" y="9924"/>
                </a:lnTo>
                <a:lnTo>
                  <a:pt x="1285" y="9883"/>
                </a:lnTo>
                <a:lnTo>
                  <a:pt x="1225" y="9839"/>
                </a:lnTo>
                <a:lnTo>
                  <a:pt x="1167" y="9794"/>
                </a:lnTo>
                <a:lnTo>
                  <a:pt x="1110" y="9749"/>
                </a:lnTo>
                <a:lnTo>
                  <a:pt x="1055" y="9702"/>
                </a:lnTo>
                <a:lnTo>
                  <a:pt x="999" y="9653"/>
                </a:lnTo>
                <a:lnTo>
                  <a:pt x="945" y="9603"/>
                </a:lnTo>
                <a:lnTo>
                  <a:pt x="893" y="9552"/>
                </a:lnTo>
                <a:lnTo>
                  <a:pt x="842" y="9500"/>
                </a:lnTo>
                <a:lnTo>
                  <a:pt x="792" y="9446"/>
                </a:lnTo>
                <a:lnTo>
                  <a:pt x="743" y="9392"/>
                </a:lnTo>
                <a:lnTo>
                  <a:pt x="696" y="9335"/>
                </a:lnTo>
                <a:lnTo>
                  <a:pt x="651" y="9278"/>
                </a:lnTo>
                <a:lnTo>
                  <a:pt x="606" y="9220"/>
                </a:lnTo>
                <a:lnTo>
                  <a:pt x="562" y="9161"/>
                </a:lnTo>
                <a:lnTo>
                  <a:pt x="521" y="9100"/>
                </a:lnTo>
                <a:lnTo>
                  <a:pt x="480" y="9039"/>
                </a:lnTo>
                <a:lnTo>
                  <a:pt x="441" y="8976"/>
                </a:lnTo>
                <a:lnTo>
                  <a:pt x="404" y="8913"/>
                </a:lnTo>
                <a:lnTo>
                  <a:pt x="367" y="8849"/>
                </a:lnTo>
                <a:lnTo>
                  <a:pt x="333" y="8784"/>
                </a:lnTo>
                <a:lnTo>
                  <a:pt x="301" y="8717"/>
                </a:lnTo>
                <a:lnTo>
                  <a:pt x="270" y="8651"/>
                </a:lnTo>
                <a:lnTo>
                  <a:pt x="239" y="8582"/>
                </a:lnTo>
                <a:lnTo>
                  <a:pt x="211" y="8513"/>
                </a:lnTo>
                <a:lnTo>
                  <a:pt x="185" y="8444"/>
                </a:lnTo>
                <a:lnTo>
                  <a:pt x="160" y="8373"/>
                </a:lnTo>
                <a:lnTo>
                  <a:pt x="136" y="8302"/>
                </a:lnTo>
                <a:lnTo>
                  <a:pt x="116" y="8230"/>
                </a:lnTo>
                <a:lnTo>
                  <a:pt x="96" y="8157"/>
                </a:lnTo>
                <a:lnTo>
                  <a:pt x="78" y="8083"/>
                </a:lnTo>
                <a:lnTo>
                  <a:pt x="61" y="8010"/>
                </a:lnTo>
                <a:lnTo>
                  <a:pt x="47" y="7935"/>
                </a:lnTo>
                <a:lnTo>
                  <a:pt x="34" y="7860"/>
                </a:lnTo>
                <a:lnTo>
                  <a:pt x="24" y="7784"/>
                </a:lnTo>
                <a:lnTo>
                  <a:pt x="16" y="7707"/>
                </a:lnTo>
                <a:lnTo>
                  <a:pt x="8" y="7630"/>
                </a:lnTo>
                <a:lnTo>
                  <a:pt x="4" y="7552"/>
                </a:lnTo>
                <a:lnTo>
                  <a:pt x="1" y="7474"/>
                </a:lnTo>
                <a:lnTo>
                  <a:pt x="0" y="7394"/>
                </a:lnTo>
                <a:lnTo>
                  <a:pt x="0" y="3050"/>
                </a:lnTo>
                <a:lnTo>
                  <a:pt x="1" y="2971"/>
                </a:lnTo>
                <a:lnTo>
                  <a:pt x="4" y="2893"/>
                </a:lnTo>
                <a:lnTo>
                  <a:pt x="8" y="2815"/>
                </a:lnTo>
                <a:lnTo>
                  <a:pt x="16" y="2738"/>
                </a:lnTo>
                <a:lnTo>
                  <a:pt x="24" y="2661"/>
                </a:lnTo>
                <a:lnTo>
                  <a:pt x="34" y="2585"/>
                </a:lnTo>
                <a:lnTo>
                  <a:pt x="47" y="2510"/>
                </a:lnTo>
                <a:lnTo>
                  <a:pt x="61" y="2435"/>
                </a:lnTo>
                <a:lnTo>
                  <a:pt x="78" y="2361"/>
                </a:lnTo>
                <a:lnTo>
                  <a:pt x="96" y="2288"/>
                </a:lnTo>
                <a:lnTo>
                  <a:pt x="116" y="2215"/>
                </a:lnTo>
                <a:lnTo>
                  <a:pt x="136" y="2143"/>
                </a:lnTo>
                <a:lnTo>
                  <a:pt x="160" y="2072"/>
                </a:lnTo>
                <a:lnTo>
                  <a:pt x="185" y="2001"/>
                </a:lnTo>
                <a:lnTo>
                  <a:pt x="211" y="1932"/>
                </a:lnTo>
                <a:lnTo>
                  <a:pt x="239" y="1863"/>
                </a:lnTo>
                <a:lnTo>
                  <a:pt x="270" y="1795"/>
                </a:lnTo>
                <a:lnTo>
                  <a:pt x="301" y="1728"/>
                </a:lnTo>
                <a:lnTo>
                  <a:pt x="333" y="1661"/>
                </a:lnTo>
                <a:lnTo>
                  <a:pt x="367" y="1596"/>
                </a:lnTo>
                <a:lnTo>
                  <a:pt x="404" y="1532"/>
                </a:lnTo>
                <a:lnTo>
                  <a:pt x="441" y="1468"/>
                </a:lnTo>
                <a:lnTo>
                  <a:pt x="480" y="1406"/>
                </a:lnTo>
                <a:lnTo>
                  <a:pt x="521" y="1345"/>
                </a:lnTo>
                <a:lnTo>
                  <a:pt x="562" y="1284"/>
                </a:lnTo>
                <a:lnTo>
                  <a:pt x="606" y="1225"/>
                </a:lnTo>
                <a:lnTo>
                  <a:pt x="651" y="1167"/>
                </a:lnTo>
                <a:lnTo>
                  <a:pt x="696" y="1109"/>
                </a:lnTo>
                <a:lnTo>
                  <a:pt x="743" y="1054"/>
                </a:lnTo>
                <a:lnTo>
                  <a:pt x="792" y="999"/>
                </a:lnTo>
                <a:lnTo>
                  <a:pt x="842" y="946"/>
                </a:lnTo>
                <a:lnTo>
                  <a:pt x="893" y="893"/>
                </a:lnTo>
                <a:lnTo>
                  <a:pt x="945" y="842"/>
                </a:lnTo>
                <a:lnTo>
                  <a:pt x="999" y="792"/>
                </a:lnTo>
                <a:lnTo>
                  <a:pt x="1055" y="744"/>
                </a:lnTo>
                <a:lnTo>
                  <a:pt x="1110" y="696"/>
                </a:lnTo>
                <a:lnTo>
                  <a:pt x="1167" y="650"/>
                </a:lnTo>
                <a:lnTo>
                  <a:pt x="1225" y="606"/>
                </a:lnTo>
                <a:lnTo>
                  <a:pt x="1285" y="563"/>
                </a:lnTo>
                <a:lnTo>
                  <a:pt x="1345" y="520"/>
                </a:lnTo>
                <a:lnTo>
                  <a:pt x="1406" y="481"/>
                </a:lnTo>
                <a:lnTo>
                  <a:pt x="1469" y="441"/>
                </a:lnTo>
                <a:lnTo>
                  <a:pt x="1532" y="404"/>
                </a:lnTo>
                <a:lnTo>
                  <a:pt x="1597" y="368"/>
                </a:lnTo>
                <a:lnTo>
                  <a:pt x="1661" y="334"/>
                </a:lnTo>
                <a:lnTo>
                  <a:pt x="1728" y="301"/>
                </a:lnTo>
                <a:lnTo>
                  <a:pt x="1795" y="270"/>
                </a:lnTo>
                <a:lnTo>
                  <a:pt x="1863" y="239"/>
                </a:lnTo>
                <a:lnTo>
                  <a:pt x="1932" y="211"/>
                </a:lnTo>
                <a:lnTo>
                  <a:pt x="2002" y="185"/>
                </a:lnTo>
                <a:lnTo>
                  <a:pt x="2073" y="160"/>
                </a:lnTo>
                <a:lnTo>
                  <a:pt x="2143" y="137"/>
                </a:lnTo>
                <a:lnTo>
                  <a:pt x="2215" y="116"/>
                </a:lnTo>
                <a:lnTo>
                  <a:pt x="2288" y="96"/>
                </a:lnTo>
                <a:lnTo>
                  <a:pt x="2362" y="78"/>
                </a:lnTo>
                <a:lnTo>
                  <a:pt x="2436" y="61"/>
                </a:lnTo>
                <a:lnTo>
                  <a:pt x="2511" y="48"/>
                </a:lnTo>
                <a:lnTo>
                  <a:pt x="2586" y="35"/>
                </a:lnTo>
                <a:lnTo>
                  <a:pt x="2662" y="24"/>
                </a:lnTo>
                <a:lnTo>
                  <a:pt x="2739" y="16"/>
                </a:lnTo>
                <a:lnTo>
                  <a:pt x="2816" y="8"/>
                </a:lnTo>
                <a:lnTo>
                  <a:pt x="2894" y="4"/>
                </a:lnTo>
                <a:lnTo>
                  <a:pt x="2972" y="1"/>
                </a:lnTo>
                <a:lnTo>
                  <a:pt x="3051" y="0"/>
                </a:lnTo>
                <a:lnTo>
                  <a:pt x="25929" y="0"/>
                </a:lnTo>
                <a:lnTo>
                  <a:pt x="26007" y="1"/>
                </a:lnTo>
                <a:lnTo>
                  <a:pt x="26086" y="4"/>
                </a:lnTo>
                <a:lnTo>
                  <a:pt x="26163" y="8"/>
                </a:lnTo>
                <a:lnTo>
                  <a:pt x="26240" y="16"/>
                </a:lnTo>
                <a:lnTo>
                  <a:pt x="26317" y="24"/>
                </a:lnTo>
                <a:lnTo>
                  <a:pt x="26393" y="35"/>
                </a:lnTo>
                <a:lnTo>
                  <a:pt x="26469" y="48"/>
                </a:lnTo>
                <a:lnTo>
                  <a:pt x="26543" y="61"/>
                </a:lnTo>
                <a:lnTo>
                  <a:pt x="26618" y="78"/>
                </a:lnTo>
                <a:lnTo>
                  <a:pt x="26691" y="96"/>
                </a:lnTo>
                <a:lnTo>
                  <a:pt x="26764" y="116"/>
                </a:lnTo>
                <a:lnTo>
                  <a:pt x="26836" y="137"/>
                </a:lnTo>
                <a:lnTo>
                  <a:pt x="26908" y="160"/>
                </a:lnTo>
                <a:lnTo>
                  <a:pt x="26977" y="185"/>
                </a:lnTo>
                <a:lnTo>
                  <a:pt x="27047" y="211"/>
                </a:lnTo>
                <a:lnTo>
                  <a:pt x="27117" y="239"/>
                </a:lnTo>
                <a:lnTo>
                  <a:pt x="27185" y="270"/>
                </a:lnTo>
                <a:lnTo>
                  <a:pt x="27251" y="301"/>
                </a:lnTo>
                <a:lnTo>
                  <a:pt x="27318" y="334"/>
                </a:lnTo>
                <a:lnTo>
                  <a:pt x="27383" y="368"/>
                </a:lnTo>
                <a:lnTo>
                  <a:pt x="27448" y="404"/>
                </a:lnTo>
                <a:lnTo>
                  <a:pt x="27510" y="441"/>
                </a:lnTo>
                <a:lnTo>
                  <a:pt x="27573" y="481"/>
                </a:lnTo>
                <a:lnTo>
                  <a:pt x="27634" y="520"/>
                </a:lnTo>
                <a:lnTo>
                  <a:pt x="27695" y="563"/>
                </a:lnTo>
                <a:lnTo>
                  <a:pt x="27754" y="606"/>
                </a:lnTo>
                <a:lnTo>
                  <a:pt x="27812" y="650"/>
                </a:lnTo>
                <a:lnTo>
                  <a:pt x="27870" y="696"/>
                </a:lnTo>
                <a:lnTo>
                  <a:pt x="27926" y="744"/>
                </a:lnTo>
                <a:lnTo>
                  <a:pt x="27980" y="792"/>
                </a:lnTo>
                <a:lnTo>
                  <a:pt x="28034" y="842"/>
                </a:lnTo>
                <a:lnTo>
                  <a:pt x="28086" y="893"/>
                </a:lnTo>
                <a:lnTo>
                  <a:pt x="28137" y="946"/>
                </a:lnTo>
                <a:lnTo>
                  <a:pt x="28187" y="999"/>
                </a:lnTo>
                <a:lnTo>
                  <a:pt x="28236" y="1054"/>
                </a:lnTo>
                <a:lnTo>
                  <a:pt x="28283" y="1109"/>
                </a:lnTo>
                <a:lnTo>
                  <a:pt x="28330" y="1167"/>
                </a:lnTo>
                <a:lnTo>
                  <a:pt x="28373" y="1225"/>
                </a:lnTo>
                <a:lnTo>
                  <a:pt x="28417" y="1284"/>
                </a:lnTo>
                <a:lnTo>
                  <a:pt x="28459" y="1345"/>
                </a:lnTo>
                <a:lnTo>
                  <a:pt x="28499" y="1406"/>
                </a:lnTo>
                <a:lnTo>
                  <a:pt x="28538" y="1468"/>
                </a:lnTo>
                <a:lnTo>
                  <a:pt x="28575" y="1532"/>
                </a:lnTo>
                <a:lnTo>
                  <a:pt x="28612" y="1596"/>
                </a:lnTo>
                <a:lnTo>
                  <a:pt x="28646" y="1661"/>
                </a:lnTo>
                <a:lnTo>
                  <a:pt x="28680" y="1728"/>
                </a:lnTo>
                <a:lnTo>
                  <a:pt x="28711" y="1795"/>
                </a:lnTo>
                <a:lnTo>
                  <a:pt x="28740" y="1863"/>
                </a:lnTo>
                <a:lnTo>
                  <a:pt x="28768" y="1932"/>
                </a:lnTo>
                <a:lnTo>
                  <a:pt x="28795" y="2001"/>
                </a:lnTo>
                <a:lnTo>
                  <a:pt x="28820" y="2072"/>
                </a:lnTo>
                <a:lnTo>
                  <a:pt x="28843" y="2143"/>
                </a:lnTo>
                <a:lnTo>
                  <a:pt x="28865" y="2215"/>
                </a:lnTo>
                <a:lnTo>
                  <a:pt x="28884" y="2288"/>
                </a:lnTo>
                <a:lnTo>
                  <a:pt x="28902" y="2361"/>
                </a:lnTo>
                <a:lnTo>
                  <a:pt x="28918" y="2435"/>
                </a:lnTo>
                <a:lnTo>
                  <a:pt x="28933" y="2510"/>
                </a:lnTo>
                <a:lnTo>
                  <a:pt x="28945" y="2585"/>
                </a:lnTo>
                <a:lnTo>
                  <a:pt x="28955" y="2661"/>
                </a:lnTo>
                <a:lnTo>
                  <a:pt x="28965" y="2738"/>
                </a:lnTo>
                <a:lnTo>
                  <a:pt x="28971" y="2815"/>
                </a:lnTo>
                <a:lnTo>
                  <a:pt x="28976" y="2893"/>
                </a:lnTo>
                <a:lnTo>
                  <a:pt x="28979" y="2971"/>
                </a:lnTo>
                <a:lnTo>
                  <a:pt x="28980" y="3050"/>
                </a:lnTo>
                <a:lnTo>
                  <a:pt x="28980" y="5222"/>
                </a:lnTo>
                <a:lnTo>
                  <a:pt x="28979" y="5273"/>
                </a:lnTo>
                <a:lnTo>
                  <a:pt x="28978" y="5323"/>
                </a:lnTo>
                <a:lnTo>
                  <a:pt x="28974" y="5373"/>
                </a:lnTo>
                <a:lnTo>
                  <a:pt x="28969" y="5422"/>
                </a:lnTo>
                <a:lnTo>
                  <a:pt x="28965" y="5447"/>
                </a:lnTo>
                <a:lnTo>
                  <a:pt x="28961" y="5471"/>
                </a:lnTo>
                <a:lnTo>
                  <a:pt x="28955" y="5495"/>
                </a:lnTo>
                <a:lnTo>
                  <a:pt x="28950" y="5518"/>
                </a:lnTo>
                <a:lnTo>
                  <a:pt x="28943" y="5542"/>
                </a:lnTo>
                <a:lnTo>
                  <a:pt x="28936" y="5565"/>
                </a:lnTo>
                <a:lnTo>
                  <a:pt x="28927" y="5588"/>
                </a:lnTo>
                <a:lnTo>
                  <a:pt x="28918" y="5610"/>
                </a:lnTo>
                <a:lnTo>
                  <a:pt x="28825" y="5605"/>
                </a:lnTo>
                <a:lnTo>
                  <a:pt x="28733" y="5603"/>
                </a:lnTo>
                <a:lnTo>
                  <a:pt x="28640" y="5603"/>
                </a:lnTo>
                <a:lnTo>
                  <a:pt x="28548" y="5605"/>
                </a:lnTo>
                <a:lnTo>
                  <a:pt x="28456" y="5610"/>
                </a:lnTo>
                <a:lnTo>
                  <a:pt x="28364" y="5617"/>
                </a:lnTo>
                <a:lnTo>
                  <a:pt x="28274" y="5625"/>
                </a:lnTo>
                <a:lnTo>
                  <a:pt x="28183" y="5637"/>
                </a:lnTo>
                <a:lnTo>
                  <a:pt x="28092" y="5649"/>
                </a:lnTo>
                <a:lnTo>
                  <a:pt x="28003" y="5665"/>
                </a:lnTo>
                <a:lnTo>
                  <a:pt x="27913" y="5682"/>
                </a:lnTo>
                <a:lnTo>
                  <a:pt x="27825" y="5702"/>
                </a:lnTo>
                <a:lnTo>
                  <a:pt x="27737" y="5725"/>
                </a:lnTo>
                <a:lnTo>
                  <a:pt x="27650" y="5749"/>
                </a:lnTo>
                <a:lnTo>
                  <a:pt x="27564" y="5776"/>
                </a:lnTo>
                <a:lnTo>
                  <a:pt x="27478" y="5805"/>
                </a:lnTo>
                <a:lnTo>
                  <a:pt x="27437" y="5821"/>
                </a:lnTo>
                <a:lnTo>
                  <a:pt x="27394" y="5836"/>
                </a:lnTo>
                <a:lnTo>
                  <a:pt x="27352" y="5853"/>
                </a:lnTo>
                <a:lnTo>
                  <a:pt x="27311" y="5870"/>
                </a:lnTo>
                <a:lnTo>
                  <a:pt x="27269" y="5887"/>
                </a:lnTo>
                <a:lnTo>
                  <a:pt x="27228" y="5906"/>
                </a:lnTo>
                <a:lnTo>
                  <a:pt x="27187" y="5925"/>
                </a:lnTo>
                <a:lnTo>
                  <a:pt x="27147" y="5945"/>
                </a:lnTo>
                <a:lnTo>
                  <a:pt x="27107" y="5964"/>
                </a:lnTo>
                <a:lnTo>
                  <a:pt x="27066" y="5985"/>
                </a:lnTo>
                <a:lnTo>
                  <a:pt x="27026" y="6007"/>
                </a:lnTo>
                <a:lnTo>
                  <a:pt x="26988" y="6029"/>
                </a:lnTo>
                <a:lnTo>
                  <a:pt x="26948" y="6051"/>
                </a:lnTo>
                <a:lnTo>
                  <a:pt x="26910" y="6075"/>
                </a:lnTo>
                <a:lnTo>
                  <a:pt x="26871" y="6098"/>
                </a:lnTo>
                <a:lnTo>
                  <a:pt x="26833" y="6123"/>
                </a:lnTo>
                <a:lnTo>
                  <a:pt x="26795" y="6148"/>
                </a:lnTo>
                <a:lnTo>
                  <a:pt x="26758" y="6173"/>
                </a:lnTo>
                <a:lnTo>
                  <a:pt x="26721" y="6199"/>
                </a:lnTo>
                <a:lnTo>
                  <a:pt x="26684" y="6226"/>
                </a:lnTo>
                <a:lnTo>
                  <a:pt x="26648" y="6253"/>
                </a:lnTo>
                <a:lnTo>
                  <a:pt x="26612" y="6281"/>
                </a:lnTo>
                <a:lnTo>
                  <a:pt x="26577" y="6309"/>
                </a:lnTo>
                <a:lnTo>
                  <a:pt x="26541" y="6338"/>
                </a:lnTo>
                <a:lnTo>
                  <a:pt x="26507" y="6368"/>
                </a:lnTo>
                <a:lnTo>
                  <a:pt x="26473" y="6398"/>
                </a:lnTo>
                <a:lnTo>
                  <a:pt x="26438" y="6430"/>
                </a:lnTo>
                <a:lnTo>
                  <a:pt x="26405" y="6462"/>
                </a:lnTo>
                <a:lnTo>
                  <a:pt x="26372" y="6494"/>
                </a:lnTo>
                <a:lnTo>
                  <a:pt x="26339" y="6526"/>
                </a:lnTo>
                <a:lnTo>
                  <a:pt x="26307" y="6560"/>
                </a:lnTo>
                <a:lnTo>
                  <a:pt x="26275" y="6594"/>
                </a:lnTo>
                <a:lnTo>
                  <a:pt x="26232" y="6643"/>
                </a:lnTo>
                <a:lnTo>
                  <a:pt x="26191" y="6694"/>
                </a:lnTo>
                <a:lnTo>
                  <a:pt x="26152" y="6744"/>
                </a:lnTo>
                <a:lnTo>
                  <a:pt x="26113" y="6796"/>
                </a:lnTo>
                <a:lnTo>
                  <a:pt x="26076" y="6848"/>
                </a:lnTo>
                <a:lnTo>
                  <a:pt x="26041" y="6901"/>
                </a:lnTo>
                <a:lnTo>
                  <a:pt x="26006" y="6954"/>
                </a:lnTo>
                <a:lnTo>
                  <a:pt x="25973" y="7008"/>
                </a:lnTo>
                <a:lnTo>
                  <a:pt x="25942" y="7063"/>
                </a:lnTo>
                <a:lnTo>
                  <a:pt x="25911" y="7119"/>
                </a:lnTo>
                <a:lnTo>
                  <a:pt x="25882" y="7174"/>
                </a:lnTo>
                <a:lnTo>
                  <a:pt x="25855" y="7231"/>
                </a:lnTo>
                <a:lnTo>
                  <a:pt x="25829" y="7287"/>
                </a:lnTo>
                <a:lnTo>
                  <a:pt x="25804" y="7344"/>
                </a:lnTo>
                <a:lnTo>
                  <a:pt x="25780" y="7403"/>
                </a:lnTo>
                <a:lnTo>
                  <a:pt x="25758" y="7461"/>
                </a:lnTo>
                <a:lnTo>
                  <a:pt x="25738" y="7519"/>
                </a:lnTo>
                <a:lnTo>
                  <a:pt x="25719" y="7578"/>
                </a:lnTo>
                <a:lnTo>
                  <a:pt x="25701" y="7637"/>
                </a:lnTo>
                <a:lnTo>
                  <a:pt x="25684" y="7697"/>
                </a:lnTo>
                <a:lnTo>
                  <a:pt x="25669" y="7757"/>
                </a:lnTo>
                <a:lnTo>
                  <a:pt x="25655" y="7817"/>
                </a:lnTo>
                <a:lnTo>
                  <a:pt x="25643" y="7877"/>
                </a:lnTo>
                <a:lnTo>
                  <a:pt x="25631" y="7938"/>
                </a:lnTo>
                <a:lnTo>
                  <a:pt x="25622" y="7998"/>
                </a:lnTo>
                <a:lnTo>
                  <a:pt x="25614" y="8058"/>
                </a:lnTo>
                <a:lnTo>
                  <a:pt x="25606" y="8120"/>
                </a:lnTo>
                <a:lnTo>
                  <a:pt x="25601" y="8180"/>
                </a:lnTo>
                <a:lnTo>
                  <a:pt x="25597" y="8242"/>
                </a:lnTo>
                <a:lnTo>
                  <a:pt x="25595" y="8303"/>
                </a:lnTo>
                <a:lnTo>
                  <a:pt x="25593" y="8363"/>
                </a:lnTo>
                <a:lnTo>
                  <a:pt x="25593" y="8425"/>
                </a:lnTo>
                <a:lnTo>
                  <a:pt x="25595" y="8486"/>
                </a:lnTo>
                <a:lnTo>
                  <a:pt x="25597" y="8547"/>
                </a:lnTo>
                <a:lnTo>
                  <a:pt x="25601" y="8608"/>
                </a:lnTo>
                <a:lnTo>
                  <a:pt x="25607" y="8668"/>
                </a:lnTo>
                <a:lnTo>
                  <a:pt x="25614" y="8729"/>
                </a:lnTo>
                <a:lnTo>
                  <a:pt x="25622" y="8789"/>
                </a:lnTo>
                <a:lnTo>
                  <a:pt x="25632" y="8849"/>
                </a:lnTo>
                <a:lnTo>
                  <a:pt x="25644" y="8910"/>
                </a:lnTo>
                <a:lnTo>
                  <a:pt x="25656" y="8969"/>
                </a:lnTo>
                <a:lnTo>
                  <a:pt x="25670" y="9028"/>
                </a:lnTo>
                <a:lnTo>
                  <a:pt x="25686" y="9088"/>
                </a:lnTo>
                <a:lnTo>
                  <a:pt x="25702" y="9146"/>
                </a:lnTo>
                <a:lnTo>
                  <a:pt x="25721" y="9204"/>
                </a:lnTo>
                <a:lnTo>
                  <a:pt x="25740" y="9263"/>
                </a:lnTo>
                <a:lnTo>
                  <a:pt x="25762" y="9320"/>
                </a:lnTo>
                <a:lnTo>
                  <a:pt x="25783" y="9377"/>
                </a:lnTo>
                <a:lnTo>
                  <a:pt x="25807" y="9434"/>
                </a:lnTo>
                <a:lnTo>
                  <a:pt x="25832" y="9490"/>
                </a:lnTo>
                <a:lnTo>
                  <a:pt x="25859" y="9546"/>
                </a:lnTo>
                <a:lnTo>
                  <a:pt x="25888" y="9601"/>
                </a:lnTo>
                <a:lnTo>
                  <a:pt x="25917" y="9655"/>
                </a:lnTo>
                <a:lnTo>
                  <a:pt x="25948" y="9709"/>
                </a:lnTo>
                <a:lnTo>
                  <a:pt x="25980" y="9762"/>
                </a:lnTo>
                <a:lnTo>
                  <a:pt x="26015" y="9815"/>
                </a:lnTo>
                <a:lnTo>
                  <a:pt x="26050" y="9867"/>
                </a:lnTo>
                <a:lnTo>
                  <a:pt x="26086" y="9918"/>
                </a:lnTo>
                <a:lnTo>
                  <a:pt x="26124" y="9969"/>
                </a:lnTo>
                <a:lnTo>
                  <a:pt x="26163" y="10018"/>
                </a:lnTo>
                <a:lnTo>
                  <a:pt x="26205" y="10067"/>
                </a:lnTo>
                <a:lnTo>
                  <a:pt x="26247" y="10116"/>
                </a:lnTo>
                <a:lnTo>
                  <a:pt x="26290" y="10163"/>
                </a:lnTo>
                <a:lnTo>
                  <a:pt x="26336" y="10210"/>
                </a:lnTo>
                <a:lnTo>
                  <a:pt x="26383" y="10254"/>
                </a:lnTo>
                <a:lnTo>
                  <a:pt x="26430" y="10298"/>
                </a:lnTo>
                <a:lnTo>
                  <a:pt x="26479" y="10340"/>
                </a:lnTo>
                <a:lnTo>
                  <a:pt x="26528" y="10380"/>
                </a:lnTo>
                <a:lnTo>
                  <a:pt x="26579" y="10419"/>
                </a:lnTo>
                <a:lnTo>
                  <a:pt x="26630" y="10456"/>
                </a:lnTo>
                <a:lnTo>
                  <a:pt x="26682" y="10492"/>
                </a:lnTo>
                <a:lnTo>
                  <a:pt x="26735" y="10525"/>
                </a:lnTo>
                <a:lnTo>
                  <a:pt x="26788" y="10557"/>
                </a:lnTo>
                <a:lnTo>
                  <a:pt x="26843" y="10588"/>
                </a:lnTo>
                <a:lnTo>
                  <a:pt x="26897" y="10618"/>
                </a:lnTo>
                <a:lnTo>
                  <a:pt x="26954" y="10645"/>
                </a:lnTo>
                <a:lnTo>
                  <a:pt x="27010" y="10671"/>
                </a:lnTo>
                <a:lnTo>
                  <a:pt x="27067" y="10695"/>
                </a:lnTo>
                <a:lnTo>
                  <a:pt x="27124" y="10718"/>
                </a:lnTo>
                <a:lnTo>
                  <a:pt x="27182" y="10738"/>
                </a:lnTo>
                <a:lnTo>
                  <a:pt x="27240" y="10758"/>
                </a:lnTo>
                <a:lnTo>
                  <a:pt x="27298" y="10776"/>
                </a:lnTo>
                <a:lnTo>
                  <a:pt x="27357" y="10792"/>
                </a:lnTo>
                <a:lnTo>
                  <a:pt x="27417" y="10807"/>
                </a:lnTo>
                <a:lnTo>
                  <a:pt x="27476" y="10821"/>
                </a:lnTo>
                <a:lnTo>
                  <a:pt x="27535" y="10832"/>
                </a:lnTo>
                <a:lnTo>
                  <a:pt x="27596" y="10841"/>
                </a:lnTo>
                <a:lnTo>
                  <a:pt x="27655" y="10850"/>
                </a:lnTo>
                <a:lnTo>
                  <a:pt x="27716" y="10857"/>
                </a:lnTo>
                <a:lnTo>
                  <a:pt x="27776" y="10862"/>
                </a:lnTo>
                <a:lnTo>
                  <a:pt x="27836" y="10865"/>
                </a:lnTo>
                <a:lnTo>
                  <a:pt x="27897" y="10867"/>
                </a:lnTo>
                <a:lnTo>
                  <a:pt x="27956" y="10868"/>
                </a:lnTo>
                <a:lnTo>
                  <a:pt x="28016" y="10867"/>
                </a:lnTo>
                <a:lnTo>
                  <a:pt x="28077" y="10864"/>
                </a:lnTo>
                <a:lnTo>
                  <a:pt x="28136" y="10860"/>
                </a:lnTo>
                <a:lnTo>
                  <a:pt x="28195" y="10854"/>
                </a:lnTo>
                <a:lnTo>
                  <a:pt x="28255" y="10847"/>
                </a:lnTo>
                <a:lnTo>
                  <a:pt x="28314" y="10838"/>
                </a:lnTo>
                <a:lnTo>
                  <a:pt x="28372" y="10828"/>
                </a:lnTo>
                <a:lnTo>
                  <a:pt x="28431" y="10815"/>
                </a:lnTo>
                <a:lnTo>
                  <a:pt x="28488" y="10802"/>
                </a:lnTo>
                <a:lnTo>
                  <a:pt x="28545" y="10786"/>
                </a:lnTo>
                <a:lnTo>
                  <a:pt x="28603" y="10770"/>
                </a:lnTo>
                <a:lnTo>
                  <a:pt x="28659" y="10752"/>
                </a:lnTo>
                <a:lnTo>
                  <a:pt x="28714" y="10732"/>
                </a:lnTo>
                <a:lnTo>
                  <a:pt x="28769" y="10710"/>
                </a:lnTo>
                <a:lnTo>
                  <a:pt x="28823" y="10687"/>
                </a:lnTo>
                <a:lnTo>
                  <a:pt x="28877" y="10662"/>
                </a:lnTo>
                <a:lnTo>
                  <a:pt x="28930" y="10636"/>
                </a:lnTo>
                <a:lnTo>
                  <a:pt x="28983" y="10609"/>
                </a:lnTo>
                <a:lnTo>
                  <a:pt x="29034" y="10580"/>
                </a:lnTo>
                <a:lnTo>
                  <a:pt x="29083" y="10549"/>
                </a:lnTo>
                <a:lnTo>
                  <a:pt x="29133" y="10517"/>
                </a:lnTo>
                <a:lnTo>
                  <a:pt x="29181" y="10482"/>
                </a:lnTo>
                <a:lnTo>
                  <a:pt x="29229" y="10447"/>
                </a:lnTo>
                <a:lnTo>
                  <a:pt x="29276" y="10411"/>
                </a:lnTo>
                <a:lnTo>
                  <a:pt x="29321" y="10372"/>
                </a:lnTo>
                <a:lnTo>
                  <a:pt x="29366" y="10332"/>
                </a:lnTo>
                <a:lnTo>
                  <a:pt x="29408" y="10291"/>
                </a:lnTo>
                <a:lnTo>
                  <a:pt x="29450" y="10247"/>
                </a:lnTo>
                <a:lnTo>
                  <a:pt x="29491" y="10202"/>
                </a:lnTo>
                <a:lnTo>
                  <a:pt x="29530" y="10157"/>
                </a:lnTo>
                <a:lnTo>
                  <a:pt x="29569" y="10109"/>
                </a:lnTo>
                <a:lnTo>
                  <a:pt x="29605" y="10060"/>
                </a:lnTo>
                <a:lnTo>
                  <a:pt x="29640" y="10009"/>
                </a:lnTo>
                <a:lnTo>
                  <a:pt x="29674" y="9957"/>
                </a:lnTo>
                <a:lnTo>
                  <a:pt x="29707" y="9903"/>
                </a:lnTo>
                <a:lnTo>
                  <a:pt x="29727" y="9868"/>
                </a:lnTo>
                <a:lnTo>
                  <a:pt x="29746" y="9833"/>
                </a:lnTo>
                <a:lnTo>
                  <a:pt x="29764" y="9798"/>
                </a:lnTo>
                <a:lnTo>
                  <a:pt x="29783" y="9761"/>
                </a:lnTo>
                <a:lnTo>
                  <a:pt x="29800" y="9726"/>
                </a:lnTo>
                <a:lnTo>
                  <a:pt x="29817" y="9688"/>
                </a:lnTo>
                <a:lnTo>
                  <a:pt x="29833" y="9652"/>
                </a:lnTo>
                <a:lnTo>
                  <a:pt x="29850" y="9614"/>
                </a:lnTo>
                <a:lnTo>
                  <a:pt x="29864" y="9577"/>
                </a:lnTo>
                <a:lnTo>
                  <a:pt x="29879" y="9538"/>
                </a:lnTo>
                <a:lnTo>
                  <a:pt x="29893" y="9501"/>
                </a:lnTo>
                <a:lnTo>
                  <a:pt x="29906" y="9462"/>
                </a:lnTo>
                <a:lnTo>
                  <a:pt x="29918" y="9424"/>
                </a:lnTo>
                <a:lnTo>
                  <a:pt x="29931" y="9384"/>
                </a:lnTo>
                <a:lnTo>
                  <a:pt x="29942" y="9346"/>
                </a:lnTo>
                <a:lnTo>
                  <a:pt x="29953" y="9306"/>
                </a:lnTo>
                <a:lnTo>
                  <a:pt x="29962" y="9267"/>
                </a:lnTo>
                <a:lnTo>
                  <a:pt x="29971" y="9227"/>
                </a:lnTo>
                <a:lnTo>
                  <a:pt x="29980" y="9188"/>
                </a:lnTo>
                <a:lnTo>
                  <a:pt x="29988" y="9147"/>
                </a:lnTo>
                <a:lnTo>
                  <a:pt x="29994" y="9108"/>
                </a:lnTo>
                <a:lnTo>
                  <a:pt x="30001" y="9068"/>
                </a:lnTo>
                <a:lnTo>
                  <a:pt x="30006" y="9027"/>
                </a:lnTo>
                <a:lnTo>
                  <a:pt x="30011" y="8988"/>
                </a:lnTo>
                <a:lnTo>
                  <a:pt x="30015" y="8947"/>
                </a:lnTo>
                <a:lnTo>
                  <a:pt x="30018" y="8908"/>
                </a:lnTo>
                <a:lnTo>
                  <a:pt x="30020" y="8867"/>
                </a:lnTo>
                <a:lnTo>
                  <a:pt x="30021" y="8827"/>
                </a:lnTo>
                <a:lnTo>
                  <a:pt x="30023" y="8787"/>
                </a:lnTo>
                <a:lnTo>
                  <a:pt x="30023" y="8747"/>
                </a:lnTo>
                <a:lnTo>
                  <a:pt x="30021" y="8707"/>
                </a:lnTo>
                <a:lnTo>
                  <a:pt x="30019" y="8667"/>
                </a:lnTo>
                <a:lnTo>
                  <a:pt x="30017" y="8628"/>
                </a:lnTo>
                <a:lnTo>
                  <a:pt x="30013" y="8588"/>
                </a:lnTo>
                <a:lnTo>
                  <a:pt x="30009" y="8549"/>
                </a:lnTo>
                <a:lnTo>
                  <a:pt x="30004" y="8509"/>
                </a:lnTo>
                <a:lnTo>
                  <a:pt x="29998" y="8471"/>
                </a:lnTo>
                <a:lnTo>
                  <a:pt x="29990" y="8432"/>
                </a:lnTo>
                <a:lnTo>
                  <a:pt x="29982" y="8394"/>
                </a:lnTo>
                <a:lnTo>
                  <a:pt x="29974" y="8355"/>
                </a:lnTo>
                <a:lnTo>
                  <a:pt x="29963" y="8317"/>
                </a:lnTo>
                <a:lnTo>
                  <a:pt x="29953" y="8279"/>
                </a:lnTo>
                <a:lnTo>
                  <a:pt x="29941" y="8242"/>
                </a:lnTo>
                <a:lnTo>
                  <a:pt x="29928" y="8204"/>
                </a:lnTo>
                <a:lnTo>
                  <a:pt x="29914" y="8168"/>
                </a:lnTo>
                <a:lnTo>
                  <a:pt x="29900" y="8130"/>
                </a:lnTo>
                <a:lnTo>
                  <a:pt x="29884" y="8095"/>
                </a:lnTo>
                <a:lnTo>
                  <a:pt x="29867" y="8058"/>
                </a:lnTo>
                <a:lnTo>
                  <a:pt x="29850" y="8023"/>
                </a:lnTo>
                <a:lnTo>
                  <a:pt x="29831" y="7989"/>
                </a:lnTo>
                <a:lnTo>
                  <a:pt x="29811" y="7954"/>
                </a:lnTo>
                <a:lnTo>
                  <a:pt x="29790" y="7920"/>
                </a:lnTo>
                <a:lnTo>
                  <a:pt x="29767" y="7887"/>
                </a:lnTo>
                <a:lnTo>
                  <a:pt x="29745" y="7853"/>
                </a:lnTo>
                <a:lnTo>
                  <a:pt x="29721" y="7821"/>
                </a:lnTo>
                <a:lnTo>
                  <a:pt x="29696" y="7789"/>
                </a:lnTo>
                <a:lnTo>
                  <a:pt x="29670" y="7758"/>
                </a:lnTo>
                <a:lnTo>
                  <a:pt x="29643" y="7726"/>
                </a:lnTo>
                <a:lnTo>
                  <a:pt x="29613" y="7696"/>
                </a:lnTo>
                <a:lnTo>
                  <a:pt x="29584" y="7666"/>
                </a:lnTo>
                <a:lnTo>
                  <a:pt x="29553" y="7637"/>
                </a:lnTo>
                <a:lnTo>
                  <a:pt x="29522" y="7609"/>
                </a:lnTo>
                <a:lnTo>
                  <a:pt x="29488" y="7581"/>
                </a:lnTo>
                <a:lnTo>
                  <a:pt x="29454" y="7554"/>
                </a:lnTo>
                <a:lnTo>
                  <a:pt x="29417" y="7517"/>
                </a:lnTo>
                <a:lnTo>
                  <a:pt x="29384" y="7487"/>
                </a:lnTo>
                <a:lnTo>
                  <a:pt x="29355" y="7461"/>
                </a:lnTo>
                <a:lnTo>
                  <a:pt x="29331" y="7439"/>
                </a:lnTo>
                <a:lnTo>
                  <a:pt x="29297" y="7412"/>
                </a:lnTo>
                <a:lnTo>
                  <a:pt x="29285" y="7403"/>
                </a:lnTo>
                <a:close/>
              </a:path>
            </a:pathLst>
          </a:custGeom>
          <a:solidFill>
            <a:srgbClr val="47BAB8"/>
          </a:solidFill>
          <a:ln w="38100">
            <a:solidFill>
              <a:schemeClr val="bg1"/>
            </a:solidFill>
          </a:ln>
          <a:effectLst>
            <a:outerShdw blurRad="57150" dist="19050" dir="5400000" algn="ctr" rotWithShape="0">
              <a:srgbClr val="000000">
                <a:alpha val="63000"/>
              </a:srgbClr>
            </a:outerShdw>
          </a:effectLst>
        </p:spPr>
        <p:txBody>
          <a:bodyPr rIns="252000"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srgbClr val="FFFFFF"/>
                </a:solidFill>
                <a:effectLst/>
                <a:uLnTx/>
                <a:uFillTx/>
                <a:cs typeface="+mn-ea"/>
                <a:sym typeface="+mn-lt"/>
              </a:rPr>
              <a:t>关键字</a:t>
            </a:r>
          </a:p>
        </p:txBody>
      </p:sp>
      <p:sp>
        <p:nvSpPr>
          <p:cNvPr id="11" name="MH_Text_1">
            <a:extLst>
              <a:ext uri="{FF2B5EF4-FFF2-40B4-BE49-F238E27FC236}">
                <a16:creationId xmlns:a16="http://schemas.microsoft.com/office/drawing/2014/main" id="{5F9EDCC9-A5E3-4D0E-825F-B090F52DA2A2}"/>
              </a:ext>
            </a:extLst>
          </p:cNvPr>
          <p:cNvSpPr txBox="1">
            <a:spLocks noChangeArrowheads="1"/>
          </p:cNvSpPr>
          <p:nvPr>
            <p:custDataLst>
              <p:tags r:id="rId7"/>
            </p:custDataLst>
          </p:nvPr>
        </p:nvSpPr>
        <p:spPr bwMode="auto">
          <a:xfrm>
            <a:off x="4921311" y="2857364"/>
            <a:ext cx="2455206" cy="9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1219170">
              <a:lnSpc>
                <a:spcPct val="130000"/>
              </a:lnSpc>
            </a:pPr>
            <a:r>
              <a:rPr lang="zh-CN" altLang="en-US" sz="1600" kern="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12" name="MH_Text_1">
            <a:extLst>
              <a:ext uri="{FF2B5EF4-FFF2-40B4-BE49-F238E27FC236}">
                <a16:creationId xmlns:a16="http://schemas.microsoft.com/office/drawing/2014/main" id="{A523FA51-F7EF-4140-895D-D9CB8964A145}"/>
              </a:ext>
            </a:extLst>
          </p:cNvPr>
          <p:cNvSpPr txBox="1">
            <a:spLocks noChangeArrowheads="1"/>
          </p:cNvSpPr>
          <p:nvPr>
            <p:custDataLst>
              <p:tags r:id="rId8"/>
            </p:custDataLst>
          </p:nvPr>
        </p:nvSpPr>
        <p:spPr bwMode="auto">
          <a:xfrm>
            <a:off x="8039422" y="2857364"/>
            <a:ext cx="2455206" cy="9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1219170">
              <a:lnSpc>
                <a:spcPct val="130000"/>
              </a:lnSpc>
            </a:pPr>
            <a:r>
              <a:rPr lang="zh-CN" altLang="en-US" sz="1600" kern="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13" name="MH_Text_1">
            <a:extLst>
              <a:ext uri="{FF2B5EF4-FFF2-40B4-BE49-F238E27FC236}">
                <a16:creationId xmlns:a16="http://schemas.microsoft.com/office/drawing/2014/main" id="{651B84E4-0096-4B52-948F-B63AFA43F258}"/>
              </a:ext>
            </a:extLst>
          </p:cNvPr>
          <p:cNvSpPr txBox="1">
            <a:spLocks noChangeArrowheads="1"/>
          </p:cNvSpPr>
          <p:nvPr>
            <p:custDataLst>
              <p:tags r:id="rId9"/>
            </p:custDataLst>
          </p:nvPr>
        </p:nvSpPr>
        <p:spPr bwMode="auto">
          <a:xfrm>
            <a:off x="3330357" y="5444460"/>
            <a:ext cx="2455206" cy="9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1219170">
              <a:lnSpc>
                <a:spcPct val="130000"/>
              </a:lnSpc>
            </a:pPr>
            <a:r>
              <a:rPr lang="zh-CN" altLang="en-US" sz="1600" kern="0" dirty="0">
                <a:solidFill>
                  <a:schemeClr val="tx1">
                    <a:lumMod val="75000"/>
                    <a:lumOff val="25000"/>
                  </a:schemeClr>
                </a:solidFill>
                <a:latin typeface="+mn-lt"/>
                <a:ea typeface="+mn-ea"/>
                <a:cs typeface="+mn-ea"/>
                <a:sym typeface="+mn-lt"/>
              </a:rPr>
              <a:t>您的内容打在这里，或者通过复制您的文本后，在此框中选择粘贴。</a:t>
            </a:r>
          </a:p>
        </p:txBody>
      </p:sp>
      <p:sp>
        <p:nvSpPr>
          <p:cNvPr id="14" name="MH_Text_1">
            <a:extLst>
              <a:ext uri="{FF2B5EF4-FFF2-40B4-BE49-F238E27FC236}">
                <a16:creationId xmlns:a16="http://schemas.microsoft.com/office/drawing/2014/main" id="{13A24B6B-ABE6-49D5-BAD2-FF278AF4638D}"/>
              </a:ext>
            </a:extLst>
          </p:cNvPr>
          <p:cNvSpPr txBox="1">
            <a:spLocks noChangeArrowheads="1"/>
          </p:cNvSpPr>
          <p:nvPr>
            <p:custDataLst>
              <p:tags r:id="rId10"/>
            </p:custDataLst>
          </p:nvPr>
        </p:nvSpPr>
        <p:spPr bwMode="auto">
          <a:xfrm>
            <a:off x="6448468" y="5444460"/>
            <a:ext cx="2455206" cy="946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1219170">
              <a:lnSpc>
                <a:spcPct val="130000"/>
              </a:lnSpc>
            </a:pPr>
            <a:r>
              <a:rPr lang="zh-CN" altLang="en-US" sz="1600" kern="0" dirty="0">
                <a:solidFill>
                  <a:schemeClr val="tx1">
                    <a:lumMod val="75000"/>
                    <a:lumOff val="25000"/>
                  </a:schemeClr>
                </a:solidFill>
                <a:latin typeface="+mn-lt"/>
                <a:ea typeface="+mn-ea"/>
                <a:cs typeface="+mn-ea"/>
                <a:sym typeface="+mn-lt"/>
              </a:rPr>
              <a:t>您的内容打在这里，或者通过复制您的文本后，在此框中选择粘贴。</a:t>
            </a:r>
          </a:p>
        </p:txBody>
      </p:sp>
      <p:pic>
        <p:nvPicPr>
          <p:cNvPr id="15" name="图片 14">
            <a:extLst>
              <a:ext uri="{FF2B5EF4-FFF2-40B4-BE49-F238E27FC236}">
                <a16:creationId xmlns:a16="http://schemas.microsoft.com/office/drawing/2014/main" id="{2BE5DCBC-2485-443C-95D6-B8206D192E9A}"/>
              </a:ext>
            </a:extLst>
          </p:cNvPr>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flipH="1">
            <a:off x="349074" y="3775690"/>
            <a:ext cx="2241586" cy="3170762"/>
          </a:xfrm>
          <a:prstGeom prst="rect">
            <a:avLst/>
          </a:prstGeom>
          <a:effectLst/>
        </p:spPr>
      </p:pic>
      <p:grpSp>
        <p:nvGrpSpPr>
          <p:cNvPr id="16" name="组合 15">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17" name="文本框 16">
              <a:extLst>
                <a:ext uri="{FF2B5EF4-FFF2-40B4-BE49-F238E27FC236}">
                  <a16:creationId xmlns:a16="http://schemas.microsoft.com/office/drawing/2014/main" id="{42984D6C-6F6D-430F-931D-62833EA338C1}"/>
                </a:ext>
              </a:extLst>
            </p:cNvPr>
            <p:cNvSpPr txBox="1"/>
            <p:nvPr/>
          </p:nvSpPr>
          <p:spPr>
            <a:xfrm>
              <a:off x="4977743" y="500079"/>
              <a:ext cx="2236511"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行为要规范</a:t>
              </a:r>
            </a:p>
          </p:txBody>
        </p:sp>
        <p:sp>
          <p:nvSpPr>
            <p:cNvPr id="18" name="文本框 17">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1386060607"/>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ppt_x"/>
                                          </p:val>
                                        </p:tav>
                                        <p:tav tm="100000">
                                          <p:val>
                                            <p:strVal val="#ppt_x"/>
                                          </p:val>
                                        </p:tav>
                                      </p:tavLst>
                                    </p:anim>
                                    <p:anim calcmode="lin" valueType="num">
                                      <p:cBhvr additive="base">
                                        <p:cTn id="12" dur="1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500" fill="hold"/>
                                        <p:tgtEl>
                                          <p:spTgt spid="8"/>
                                        </p:tgtEl>
                                        <p:attrNameLst>
                                          <p:attrName>ppt_x</p:attrName>
                                        </p:attrNameLst>
                                      </p:cBhvr>
                                      <p:tavLst>
                                        <p:tav tm="0">
                                          <p:val>
                                            <p:strVal val="#ppt_x"/>
                                          </p:val>
                                        </p:tav>
                                        <p:tav tm="100000">
                                          <p:val>
                                            <p:strVal val="#ppt_x"/>
                                          </p:val>
                                        </p:tav>
                                      </p:tavLst>
                                    </p:anim>
                                    <p:anim calcmode="lin" valueType="num">
                                      <p:cBhvr additive="base">
                                        <p:cTn id="16" dur="1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500" fill="hold"/>
                                        <p:tgtEl>
                                          <p:spTgt spid="9"/>
                                        </p:tgtEl>
                                        <p:attrNameLst>
                                          <p:attrName>ppt_x</p:attrName>
                                        </p:attrNameLst>
                                      </p:cBhvr>
                                      <p:tavLst>
                                        <p:tav tm="0">
                                          <p:val>
                                            <p:strVal val="#ppt_x"/>
                                          </p:val>
                                        </p:tav>
                                        <p:tav tm="100000">
                                          <p:val>
                                            <p:strVal val="#ppt_x"/>
                                          </p:val>
                                        </p:tav>
                                      </p:tavLst>
                                    </p:anim>
                                    <p:anim calcmode="lin" valueType="num">
                                      <p:cBhvr additive="base">
                                        <p:cTn id="20" dur="1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500" fill="hold"/>
                                        <p:tgtEl>
                                          <p:spTgt spid="10"/>
                                        </p:tgtEl>
                                        <p:attrNameLst>
                                          <p:attrName>ppt_x</p:attrName>
                                        </p:attrNameLst>
                                      </p:cBhvr>
                                      <p:tavLst>
                                        <p:tav tm="0">
                                          <p:val>
                                            <p:strVal val="#ppt_x"/>
                                          </p:val>
                                        </p:tav>
                                        <p:tav tm="100000">
                                          <p:val>
                                            <p:strVal val="#ppt_x"/>
                                          </p:val>
                                        </p:tav>
                                      </p:tavLst>
                                    </p:anim>
                                    <p:anim calcmode="lin" valueType="num">
                                      <p:cBhvr additive="base">
                                        <p:cTn id="24" dur="1500" fill="hold"/>
                                        <p:tgtEl>
                                          <p:spTgt spid="10"/>
                                        </p:tgtEl>
                                        <p:attrNameLst>
                                          <p:attrName>ppt_y</p:attrName>
                                        </p:attrNameLst>
                                      </p:cBhvr>
                                      <p:tavLst>
                                        <p:tav tm="0">
                                          <p:val>
                                            <p:strVal val="1+#ppt_h/2"/>
                                          </p:val>
                                        </p:tav>
                                        <p:tav tm="100000">
                                          <p:val>
                                            <p:strVal val="#ppt_y"/>
                                          </p:val>
                                        </p:tav>
                                      </p:tavLst>
                                    </p:anim>
                                  </p:childTnLst>
                                </p:cTn>
                              </p:par>
                              <p:par>
                                <p:cTn id="25" presetID="32" presetClass="emph" presetSubtype="0" fill="hold" grpId="1" nodeType="withEffect">
                                  <p:stCondLst>
                                    <p:cond delay="0"/>
                                  </p:stCondLst>
                                  <p:childTnLst>
                                    <p:animRot by="120000">
                                      <p:cBhvr>
                                        <p:cTn id="26" dur="1" fill="hold">
                                          <p:stCondLst>
                                            <p:cond delay="0"/>
                                          </p:stCondLst>
                                        </p:cTn>
                                        <p:tgtEl>
                                          <p:spTgt spid="5"/>
                                        </p:tgtEl>
                                        <p:attrNameLst>
                                          <p:attrName>r</p:attrName>
                                        </p:attrNameLst>
                                      </p:cBhvr>
                                    </p:animRot>
                                    <p:animRot by="-240000">
                                      <p:cBhvr>
                                        <p:cTn id="27" dur="2" fill="hold">
                                          <p:stCondLst>
                                            <p:cond delay="297"/>
                                          </p:stCondLst>
                                        </p:cTn>
                                        <p:tgtEl>
                                          <p:spTgt spid="5"/>
                                        </p:tgtEl>
                                        <p:attrNameLst>
                                          <p:attrName>r</p:attrName>
                                        </p:attrNameLst>
                                      </p:cBhvr>
                                    </p:animRot>
                                    <p:animRot by="240000">
                                      <p:cBhvr>
                                        <p:cTn id="28" dur="2" fill="hold">
                                          <p:stCondLst>
                                            <p:cond delay="595"/>
                                          </p:stCondLst>
                                        </p:cTn>
                                        <p:tgtEl>
                                          <p:spTgt spid="5"/>
                                        </p:tgtEl>
                                        <p:attrNameLst>
                                          <p:attrName>r</p:attrName>
                                        </p:attrNameLst>
                                      </p:cBhvr>
                                    </p:animRot>
                                    <p:animRot by="-240000">
                                      <p:cBhvr>
                                        <p:cTn id="29" dur="2" fill="hold">
                                          <p:stCondLst>
                                            <p:cond delay="892"/>
                                          </p:stCondLst>
                                        </p:cTn>
                                        <p:tgtEl>
                                          <p:spTgt spid="5"/>
                                        </p:tgtEl>
                                        <p:attrNameLst>
                                          <p:attrName>r</p:attrName>
                                        </p:attrNameLst>
                                      </p:cBhvr>
                                    </p:animRot>
                                    <p:animRot by="120000">
                                      <p:cBhvr>
                                        <p:cTn id="30" dur="2" fill="hold">
                                          <p:stCondLst>
                                            <p:cond delay="1499"/>
                                          </p:stCondLst>
                                        </p:cTn>
                                        <p:tgtEl>
                                          <p:spTgt spid="5"/>
                                        </p:tgtEl>
                                        <p:attrNameLst>
                                          <p:attrName>r</p:attrName>
                                        </p:attrNameLst>
                                      </p:cBhvr>
                                    </p:animRot>
                                  </p:childTnLst>
                                </p:cTn>
                              </p:par>
                              <p:par>
                                <p:cTn id="31" presetID="32" presetClass="emph" presetSubtype="0" fill="hold" grpId="1" nodeType="withEffect">
                                  <p:stCondLst>
                                    <p:cond delay="0"/>
                                  </p:stCondLst>
                                  <p:childTnLst>
                                    <p:animRot by="120000">
                                      <p:cBhvr>
                                        <p:cTn id="32" dur="1" fill="hold">
                                          <p:stCondLst>
                                            <p:cond delay="0"/>
                                          </p:stCondLst>
                                        </p:cTn>
                                        <p:tgtEl>
                                          <p:spTgt spid="7"/>
                                        </p:tgtEl>
                                        <p:attrNameLst>
                                          <p:attrName>r</p:attrName>
                                        </p:attrNameLst>
                                      </p:cBhvr>
                                    </p:animRot>
                                    <p:animRot by="-240000">
                                      <p:cBhvr>
                                        <p:cTn id="33" dur="2" fill="hold">
                                          <p:stCondLst>
                                            <p:cond delay="297"/>
                                          </p:stCondLst>
                                        </p:cTn>
                                        <p:tgtEl>
                                          <p:spTgt spid="7"/>
                                        </p:tgtEl>
                                        <p:attrNameLst>
                                          <p:attrName>r</p:attrName>
                                        </p:attrNameLst>
                                      </p:cBhvr>
                                    </p:animRot>
                                    <p:animRot by="240000">
                                      <p:cBhvr>
                                        <p:cTn id="34" dur="2" fill="hold">
                                          <p:stCondLst>
                                            <p:cond delay="595"/>
                                          </p:stCondLst>
                                        </p:cTn>
                                        <p:tgtEl>
                                          <p:spTgt spid="7"/>
                                        </p:tgtEl>
                                        <p:attrNameLst>
                                          <p:attrName>r</p:attrName>
                                        </p:attrNameLst>
                                      </p:cBhvr>
                                    </p:animRot>
                                    <p:animRot by="-240000">
                                      <p:cBhvr>
                                        <p:cTn id="35" dur="2" fill="hold">
                                          <p:stCondLst>
                                            <p:cond delay="892"/>
                                          </p:stCondLst>
                                        </p:cTn>
                                        <p:tgtEl>
                                          <p:spTgt spid="7"/>
                                        </p:tgtEl>
                                        <p:attrNameLst>
                                          <p:attrName>r</p:attrName>
                                        </p:attrNameLst>
                                      </p:cBhvr>
                                    </p:animRot>
                                    <p:animRot by="120000">
                                      <p:cBhvr>
                                        <p:cTn id="36" dur="2" fill="hold">
                                          <p:stCondLst>
                                            <p:cond delay="1499"/>
                                          </p:stCondLst>
                                        </p:cTn>
                                        <p:tgtEl>
                                          <p:spTgt spid="7"/>
                                        </p:tgtEl>
                                        <p:attrNameLst>
                                          <p:attrName>r</p:attrName>
                                        </p:attrNameLst>
                                      </p:cBhvr>
                                    </p:animRot>
                                  </p:childTnLst>
                                </p:cTn>
                              </p:par>
                              <p:par>
                                <p:cTn id="37" presetID="32" presetClass="emph" presetSubtype="0" fill="hold" grpId="1" nodeType="withEffect">
                                  <p:stCondLst>
                                    <p:cond delay="0"/>
                                  </p:stCondLst>
                                  <p:childTnLst>
                                    <p:animRot by="120000">
                                      <p:cBhvr>
                                        <p:cTn id="38" dur="1" fill="hold">
                                          <p:stCondLst>
                                            <p:cond delay="0"/>
                                          </p:stCondLst>
                                        </p:cTn>
                                        <p:tgtEl>
                                          <p:spTgt spid="8"/>
                                        </p:tgtEl>
                                        <p:attrNameLst>
                                          <p:attrName>r</p:attrName>
                                        </p:attrNameLst>
                                      </p:cBhvr>
                                    </p:animRot>
                                    <p:animRot by="-240000">
                                      <p:cBhvr>
                                        <p:cTn id="39" dur="2" fill="hold">
                                          <p:stCondLst>
                                            <p:cond delay="297"/>
                                          </p:stCondLst>
                                        </p:cTn>
                                        <p:tgtEl>
                                          <p:spTgt spid="8"/>
                                        </p:tgtEl>
                                        <p:attrNameLst>
                                          <p:attrName>r</p:attrName>
                                        </p:attrNameLst>
                                      </p:cBhvr>
                                    </p:animRot>
                                    <p:animRot by="240000">
                                      <p:cBhvr>
                                        <p:cTn id="40" dur="2" fill="hold">
                                          <p:stCondLst>
                                            <p:cond delay="595"/>
                                          </p:stCondLst>
                                        </p:cTn>
                                        <p:tgtEl>
                                          <p:spTgt spid="8"/>
                                        </p:tgtEl>
                                        <p:attrNameLst>
                                          <p:attrName>r</p:attrName>
                                        </p:attrNameLst>
                                      </p:cBhvr>
                                    </p:animRot>
                                    <p:animRot by="-240000">
                                      <p:cBhvr>
                                        <p:cTn id="41" dur="2" fill="hold">
                                          <p:stCondLst>
                                            <p:cond delay="892"/>
                                          </p:stCondLst>
                                        </p:cTn>
                                        <p:tgtEl>
                                          <p:spTgt spid="8"/>
                                        </p:tgtEl>
                                        <p:attrNameLst>
                                          <p:attrName>r</p:attrName>
                                        </p:attrNameLst>
                                      </p:cBhvr>
                                    </p:animRot>
                                    <p:animRot by="120000">
                                      <p:cBhvr>
                                        <p:cTn id="42" dur="2" fill="hold">
                                          <p:stCondLst>
                                            <p:cond delay="1499"/>
                                          </p:stCondLst>
                                        </p:cTn>
                                        <p:tgtEl>
                                          <p:spTgt spid="8"/>
                                        </p:tgtEl>
                                        <p:attrNameLst>
                                          <p:attrName>r</p:attrName>
                                        </p:attrNameLst>
                                      </p:cBhvr>
                                    </p:animRot>
                                  </p:childTnLst>
                                </p:cTn>
                              </p:par>
                              <p:par>
                                <p:cTn id="43" presetID="32" presetClass="emph" presetSubtype="0" fill="hold" grpId="1" nodeType="withEffect">
                                  <p:stCondLst>
                                    <p:cond delay="0"/>
                                  </p:stCondLst>
                                  <p:childTnLst>
                                    <p:animRot by="120000">
                                      <p:cBhvr>
                                        <p:cTn id="44" dur="1" fill="hold">
                                          <p:stCondLst>
                                            <p:cond delay="0"/>
                                          </p:stCondLst>
                                        </p:cTn>
                                        <p:tgtEl>
                                          <p:spTgt spid="9"/>
                                        </p:tgtEl>
                                        <p:attrNameLst>
                                          <p:attrName>r</p:attrName>
                                        </p:attrNameLst>
                                      </p:cBhvr>
                                    </p:animRot>
                                    <p:animRot by="-240000">
                                      <p:cBhvr>
                                        <p:cTn id="45" dur="2" fill="hold">
                                          <p:stCondLst>
                                            <p:cond delay="297"/>
                                          </p:stCondLst>
                                        </p:cTn>
                                        <p:tgtEl>
                                          <p:spTgt spid="9"/>
                                        </p:tgtEl>
                                        <p:attrNameLst>
                                          <p:attrName>r</p:attrName>
                                        </p:attrNameLst>
                                      </p:cBhvr>
                                    </p:animRot>
                                    <p:animRot by="240000">
                                      <p:cBhvr>
                                        <p:cTn id="46" dur="2" fill="hold">
                                          <p:stCondLst>
                                            <p:cond delay="595"/>
                                          </p:stCondLst>
                                        </p:cTn>
                                        <p:tgtEl>
                                          <p:spTgt spid="9"/>
                                        </p:tgtEl>
                                        <p:attrNameLst>
                                          <p:attrName>r</p:attrName>
                                        </p:attrNameLst>
                                      </p:cBhvr>
                                    </p:animRot>
                                    <p:animRot by="-240000">
                                      <p:cBhvr>
                                        <p:cTn id="47" dur="2" fill="hold">
                                          <p:stCondLst>
                                            <p:cond delay="892"/>
                                          </p:stCondLst>
                                        </p:cTn>
                                        <p:tgtEl>
                                          <p:spTgt spid="9"/>
                                        </p:tgtEl>
                                        <p:attrNameLst>
                                          <p:attrName>r</p:attrName>
                                        </p:attrNameLst>
                                      </p:cBhvr>
                                    </p:animRot>
                                    <p:animRot by="120000">
                                      <p:cBhvr>
                                        <p:cTn id="48" dur="2" fill="hold">
                                          <p:stCondLst>
                                            <p:cond delay="1499"/>
                                          </p:stCondLst>
                                        </p:cTn>
                                        <p:tgtEl>
                                          <p:spTgt spid="9"/>
                                        </p:tgtEl>
                                        <p:attrNameLst>
                                          <p:attrName>r</p:attrName>
                                        </p:attrNameLst>
                                      </p:cBhvr>
                                    </p:animRot>
                                  </p:childTnLst>
                                </p:cTn>
                              </p:par>
                              <p:par>
                                <p:cTn id="49" presetID="32" presetClass="emph" presetSubtype="0" fill="hold" grpId="1" nodeType="withEffect">
                                  <p:stCondLst>
                                    <p:cond delay="0"/>
                                  </p:stCondLst>
                                  <p:childTnLst>
                                    <p:animRot by="120000">
                                      <p:cBhvr>
                                        <p:cTn id="50" dur="1" fill="hold">
                                          <p:stCondLst>
                                            <p:cond delay="0"/>
                                          </p:stCondLst>
                                        </p:cTn>
                                        <p:tgtEl>
                                          <p:spTgt spid="10"/>
                                        </p:tgtEl>
                                        <p:attrNameLst>
                                          <p:attrName>r</p:attrName>
                                        </p:attrNameLst>
                                      </p:cBhvr>
                                    </p:animRot>
                                    <p:animRot by="-240000">
                                      <p:cBhvr>
                                        <p:cTn id="51" dur="2" fill="hold">
                                          <p:stCondLst>
                                            <p:cond delay="297"/>
                                          </p:stCondLst>
                                        </p:cTn>
                                        <p:tgtEl>
                                          <p:spTgt spid="10"/>
                                        </p:tgtEl>
                                        <p:attrNameLst>
                                          <p:attrName>r</p:attrName>
                                        </p:attrNameLst>
                                      </p:cBhvr>
                                    </p:animRot>
                                    <p:animRot by="240000">
                                      <p:cBhvr>
                                        <p:cTn id="52" dur="2" fill="hold">
                                          <p:stCondLst>
                                            <p:cond delay="595"/>
                                          </p:stCondLst>
                                        </p:cTn>
                                        <p:tgtEl>
                                          <p:spTgt spid="10"/>
                                        </p:tgtEl>
                                        <p:attrNameLst>
                                          <p:attrName>r</p:attrName>
                                        </p:attrNameLst>
                                      </p:cBhvr>
                                    </p:animRot>
                                    <p:animRot by="-240000">
                                      <p:cBhvr>
                                        <p:cTn id="53" dur="2" fill="hold">
                                          <p:stCondLst>
                                            <p:cond delay="892"/>
                                          </p:stCondLst>
                                        </p:cTn>
                                        <p:tgtEl>
                                          <p:spTgt spid="10"/>
                                        </p:tgtEl>
                                        <p:attrNameLst>
                                          <p:attrName>r</p:attrName>
                                        </p:attrNameLst>
                                      </p:cBhvr>
                                    </p:animRot>
                                    <p:animRot by="120000">
                                      <p:cBhvr>
                                        <p:cTn id="54" dur="2" fill="hold">
                                          <p:stCondLst>
                                            <p:cond delay="1499"/>
                                          </p:stCondLst>
                                        </p:cTn>
                                        <p:tgtEl>
                                          <p:spTgt spid="10"/>
                                        </p:tgtEl>
                                        <p:attrNameLst>
                                          <p:attrName>r</p:attrName>
                                        </p:attrNameLst>
                                      </p:cBhvr>
                                    </p:animRot>
                                  </p:childTnLst>
                                </p:cTn>
                              </p:par>
                            </p:childTnLst>
                          </p:cTn>
                        </p:par>
                        <p:par>
                          <p:cTn id="55" fill="hold">
                            <p:stCondLst>
                              <p:cond delay="1501"/>
                            </p:stCondLst>
                            <p:childTnLst>
                              <p:par>
                                <p:cTn id="56" presetID="22" presetClass="entr" presetSubtype="1" fill="hold" grpId="0" nodeType="after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ipe(up)">
                                      <p:cBhvr>
                                        <p:cTn id="58" dur="750"/>
                                        <p:tgtEl>
                                          <p:spTgt spid="6"/>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wipe(up)">
                                      <p:cBhvr>
                                        <p:cTn id="61" dur="750"/>
                                        <p:tgtEl>
                                          <p:spTgt spid="11"/>
                                        </p:tgtEl>
                                      </p:cBhvr>
                                    </p:animEffect>
                                  </p:childTnLst>
                                </p:cTn>
                              </p:par>
                              <p:par>
                                <p:cTn id="62" presetID="22" presetClass="entr" presetSubtype="1"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wipe(up)">
                                      <p:cBhvr>
                                        <p:cTn id="64" dur="750"/>
                                        <p:tgtEl>
                                          <p:spTgt spid="12"/>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ipe(up)">
                                      <p:cBhvr>
                                        <p:cTn id="67" dur="750"/>
                                        <p:tgtEl>
                                          <p:spTgt spid="13"/>
                                        </p:tgtEl>
                                      </p:cBhvr>
                                    </p:animEffect>
                                  </p:childTnLst>
                                </p:cTn>
                              </p:par>
                              <p:par>
                                <p:cTn id="68" presetID="22" presetClass="entr" presetSubtype="1"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up)">
                                      <p:cBhvr>
                                        <p:cTn id="70" dur="750"/>
                                        <p:tgtEl>
                                          <p:spTgt spid="14"/>
                                        </p:tgtEl>
                                      </p:cBhvr>
                                    </p:animEffect>
                                  </p:childTnLst>
                                </p:cTn>
                              </p:par>
                            </p:childTnLst>
                          </p:cTn>
                        </p:par>
                        <p:par>
                          <p:cTn id="71" fill="hold">
                            <p:stCondLst>
                              <p:cond delay="2251"/>
                            </p:stCondLst>
                            <p:childTnLst>
                              <p:par>
                                <p:cTn id="72" presetID="2" presetClass="entr" presetSubtype="4" fill="hold"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additive="base">
                                        <p:cTn id="74" dur="750" fill="hold"/>
                                        <p:tgtEl>
                                          <p:spTgt spid="15"/>
                                        </p:tgtEl>
                                        <p:attrNameLst>
                                          <p:attrName>ppt_x</p:attrName>
                                        </p:attrNameLst>
                                      </p:cBhvr>
                                      <p:tavLst>
                                        <p:tav tm="0">
                                          <p:val>
                                            <p:strVal val="#ppt_x"/>
                                          </p:val>
                                        </p:tav>
                                        <p:tav tm="100000">
                                          <p:val>
                                            <p:strVal val="#ppt_x"/>
                                          </p:val>
                                        </p:tav>
                                      </p:tavLst>
                                    </p:anim>
                                    <p:anim calcmode="lin" valueType="num">
                                      <p:cBhvr additive="base">
                                        <p:cTn id="75"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7" grpId="0" animBg="1"/>
      <p:bldP spid="7" grpId="1" animBg="1"/>
      <p:bldP spid="8" grpId="0" animBg="1"/>
      <p:bldP spid="8" grpId="1" animBg="1"/>
      <p:bldP spid="9" grpId="0" animBg="1"/>
      <p:bldP spid="9" grpId="1" animBg="1"/>
      <p:bldP spid="10" grpId="0" animBg="1"/>
      <p:bldP spid="10" grpId="1" animBg="1"/>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444" y="3178647"/>
            <a:ext cx="12209444" cy="3679353"/>
          </a:xfrm>
          <a:prstGeom prst="rect">
            <a:avLst/>
          </a:prstGeom>
        </p:spPr>
      </p:pic>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552" y="2465007"/>
            <a:ext cx="4906376" cy="3980824"/>
          </a:xfrm>
          <a:prstGeom prst="rect">
            <a:avLst/>
          </a:prstGeom>
        </p:spPr>
      </p:pic>
      <p:pic>
        <p:nvPicPr>
          <p:cNvPr id="20" name="图片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7222131" y="3967765"/>
            <a:ext cx="3773430" cy="2705180"/>
          </a:xfrm>
          <a:prstGeom prst="rect">
            <a:avLst/>
          </a:prstGeom>
        </p:spPr>
      </p:pic>
      <p:pic>
        <p:nvPicPr>
          <p:cNvPr id="56" name="图片 55">
            <a:extLst>
              <a:ext uri="{FF2B5EF4-FFF2-40B4-BE49-F238E27FC236}">
                <a16:creationId xmlns:a16="http://schemas.microsoft.com/office/drawing/2014/main" id="{922D7C20-53C1-440C-A4D7-3834D810F5C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145576" y="307586"/>
            <a:ext cx="6671120" cy="3944731"/>
          </a:xfrm>
          <a:prstGeom prst="rect">
            <a:avLst/>
          </a:prstGeom>
        </p:spPr>
      </p:pic>
      <p:pic>
        <p:nvPicPr>
          <p:cNvPr id="36" name="图片 35"/>
          <p:cNvPicPr>
            <a:picLocks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2025109" y="1818637"/>
            <a:ext cx="2141510" cy="1457140"/>
          </a:xfrm>
          <a:custGeom>
            <a:avLst/>
            <a:gdLst>
              <a:gd name="connsiteX0" fmla="*/ 0 w 1583140"/>
              <a:gd name="connsiteY0" fmla="*/ 0 h 1077209"/>
              <a:gd name="connsiteX1" fmla="*/ 1583140 w 1583140"/>
              <a:gd name="connsiteY1" fmla="*/ 0 h 1077209"/>
              <a:gd name="connsiteX2" fmla="*/ 1583140 w 1583140"/>
              <a:gd name="connsiteY2" fmla="*/ 1077209 h 1077209"/>
              <a:gd name="connsiteX3" fmla="*/ 0 w 1583140"/>
              <a:gd name="connsiteY3" fmla="*/ 1077209 h 1077209"/>
            </a:gdLst>
            <a:ahLst/>
            <a:cxnLst>
              <a:cxn ang="0">
                <a:pos x="connsiteX0" y="connsiteY0"/>
              </a:cxn>
              <a:cxn ang="0">
                <a:pos x="connsiteX1" y="connsiteY1"/>
              </a:cxn>
              <a:cxn ang="0">
                <a:pos x="connsiteX2" y="connsiteY2"/>
              </a:cxn>
              <a:cxn ang="0">
                <a:pos x="connsiteX3" y="connsiteY3"/>
              </a:cxn>
            </a:cxnLst>
            <a:rect l="l" t="t" r="r" b="b"/>
            <a:pathLst>
              <a:path w="1583140" h="1077209">
                <a:moveTo>
                  <a:pt x="0" y="0"/>
                </a:moveTo>
                <a:lnTo>
                  <a:pt x="1583140" y="0"/>
                </a:lnTo>
                <a:lnTo>
                  <a:pt x="1583140" y="1077209"/>
                </a:lnTo>
                <a:lnTo>
                  <a:pt x="0" y="1077209"/>
                </a:lnTo>
                <a:close/>
              </a:path>
            </a:pathLst>
          </a:custGeom>
        </p:spPr>
      </p:pic>
      <p:grpSp>
        <p:nvGrpSpPr>
          <p:cNvPr id="37" name="组合 36">
            <a:extLst>
              <a:ext uri="{FF2B5EF4-FFF2-40B4-BE49-F238E27FC236}">
                <a16:creationId xmlns:a16="http://schemas.microsoft.com/office/drawing/2014/main" id="{5C3F0EA5-D3AA-4CCB-8053-CA26C4C18711}"/>
              </a:ext>
            </a:extLst>
          </p:cNvPr>
          <p:cNvGrpSpPr/>
          <p:nvPr/>
        </p:nvGrpSpPr>
        <p:grpSpPr>
          <a:xfrm>
            <a:off x="6756819" y="3169720"/>
            <a:ext cx="804180" cy="374559"/>
            <a:chOff x="217691" y="6414967"/>
            <a:chExt cx="804180" cy="374559"/>
          </a:xfrm>
        </p:grpSpPr>
        <p:grpSp>
          <p:nvGrpSpPr>
            <p:cNvPr id="38" name="Group 4">
              <a:extLst>
                <a:ext uri="{FF2B5EF4-FFF2-40B4-BE49-F238E27FC236}">
                  <a16:creationId xmlns:a16="http://schemas.microsoft.com/office/drawing/2014/main" id="{0551CF28-A1CE-4253-9E51-49015C981594}"/>
                </a:ext>
              </a:extLst>
            </p:cNvPr>
            <p:cNvGrpSpPr>
              <a:grpSpLocks noChangeAspect="1"/>
            </p:cNvGrpSpPr>
            <p:nvPr/>
          </p:nvGrpSpPr>
          <p:grpSpPr bwMode="auto">
            <a:xfrm>
              <a:off x="217691" y="6414967"/>
              <a:ext cx="443922" cy="374559"/>
              <a:chOff x="3746" y="2079"/>
              <a:chExt cx="192" cy="162"/>
            </a:xfrm>
            <a:solidFill>
              <a:srgbClr val="A5CB01"/>
            </a:solidFill>
          </p:grpSpPr>
          <p:sp>
            <p:nvSpPr>
              <p:cNvPr id="44" name="Freeform 5">
                <a:extLst>
                  <a:ext uri="{FF2B5EF4-FFF2-40B4-BE49-F238E27FC236}">
                    <a16:creationId xmlns:a16="http://schemas.microsoft.com/office/drawing/2014/main" id="{3D183A1A-DE17-4CF6-BCB4-F3838E8F0E33}"/>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5" name="Freeform 6">
                <a:extLst>
                  <a:ext uri="{FF2B5EF4-FFF2-40B4-BE49-F238E27FC236}">
                    <a16:creationId xmlns:a16="http://schemas.microsoft.com/office/drawing/2014/main" id="{3E7CCA13-12E3-434E-869F-2195DDDEE7ED}"/>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6" name="Freeform 7">
                <a:extLst>
                  <a:ext uri="{FF2B5EF4-FFF2-40B4-BE49-F238E27FC236}">
                    <a16:creationId xmlns:a16="http://schemas.microsoft.com/office/drawing/2014/main" id="{33D8A7C5-FD9F-4540-A37A-9BC58CCAAA73}"/>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7" name="Freeform 8">
                <a:extLst>
                  <a:ext uri="{FF2B5EF4-FFF2-40B4-BE49-F238E27FC236}">
                    <a16:creationId xmlns:a16="http://schemas.microsoft.com/office/drawing/2014/main" id="{1DB4A1D3-3461-4F23-9060-242E6596F3E5}"/>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nvGrpSpPr>
            <p:cNvPr id="39" name="Group 4">
              <a:extLst>
                <a:ext uri="{FF2B5EF4-FFF2-40B4-BE49-F238E27FC236}">
                  <a16:creationId xmlns:a16="http://schemas.microsoft.com/office/drawing/2014/main" id="{D339A026-D097-41CE-B0D6-382C26DE3F8D}"/>
                </a:ext>
              </a:extLst>
            </p:cNvPr>
            <p:cNvGrpSpPr>
              <a:grpSpLocks noChangeAspect="1"/>
            </p:cNvGrpSpPr>
            <p:nvPr/>
          </p:nvGrpSpPr>
          <p:grpSpPr bwMode="auto">
            <a:xfrm>
              <a:off x="657417" y="6421203"/>
              <a:ext cx="364454" cy="307508"/>
              <a:chOff x="3746" y="2079"/>
              <a:chExt cx="192" cy="162"/>
            </a:xfrm>
            <a:solidFill>
              <a:srgbClr val="A5CB01"/>
            </a:solidFill>
          </p:grpSpPr>
          <p:sp>
            <p:nvSpPr>
              <p:cNvPr id="40" name="Freeform 5">
                <a:extLst>
                  <a:ext uri="{FF2B5EF4-FFF2-40B4-BE49-F238E27FC236}">
                    <a16:creationId xmlns:a16="http://schemas.microsoft.com/office/drawing/2014/main" id="{A458B4F9-0B31-4D97-AC09-B51F5A27E398}"/>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1" name="Freeform 6">
                <a:extLst>
                  <a:ext uri="{FF2B5EF4-FFF2-40B4-BE49-F238E27FC236}">
                    <a16:creationId xmlns:a16="http://schemas.microsoft.com/office/drawing/2014/main" id="{21D0D1DB-9134-4688-B72B-70C6A58B1354}"/>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2" name="Freeform 7">
                <a:extLst>
                  <a:ext uri="{FF2B5EF4-FFF2-40B4-BE49-F238E27FC236}">
                    <a16:creationId xmlns:a16="http://schemas.microsoft.com/office/drawing/2014/main" id="{C428B3BE-70C9-4AC9-A041-2D5B3E416C46}"/>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43" name="Freeform 8">
                <a:extLst>
                  <a:ext uri="{FF2B5EF4-FFF2-40B4-BE49-F238E27FC236}">
                    <a16:creationId xmlns:a16="http://schemas.microsoft.com/office/drawing/2014/main" id="{531A955B-4989-44CB-BD2F-3F2E4662435D}"/>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sp>
        <p:nvSpPr>
          <p:cNvPr id="48" name="文本框 47">
            <a:extLst>
              <a:ext uri="{FF2B5EF4-FFF2-40B4-BE49-F238E27FC236}">
                <a16:creationId xmlns:a16="http://schemas.microsoft.com/office/drawing/2014/main" id="{F4ED10A7-E928-4DAB-8D6E-46F9B16A0627}"/>
              </a:ext>
            </a:extLst>
          </p:cNvPr>
          <p:cNvSpPr txBox="1"/>
          <p:nvPr/>
        </p:nvSpPr>
        <p:spPr>
          <a:xfrm>
            <a:off x="3979556" y="1772120"/>
            <a:ext cx="4031873" cy="1015663"/>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6000" kern="0" dirty="0">
                <a:cs typeface="+mn-ea"/>
                <a:sym typeface="+mn-lt"/>
              </a:rPr>
              <a:t>新学期要点</a:t>
            </a:r>
            <a:endParaRPr kumimoji="0" lang="zh-CN" altLang="en-US" sz="6000" i="0" u="none" strike="noStrike" kern="0" cap="none" spc="0" normalizeH="0" baseline="0" noProof="0" dirty="0">
              <a:ln>
                <a:noFill/>
              </a:ln>
              <a:effectLst/>
              <a:uLnTx/>
              <a:uFillTx/>
              <a:cs typeface="+mn-ea"/>
              <a:sym typeface="+mn-lt"/>
            </a:endParaRPr>
          </a:p>
        </p:txBody>
      </p:sp>
      <p:pic>
        <p:nvPicPr>
          <p:cNvPr id="49" name="图片 48"/>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22131" y="434597"/>
            <a:ext cx="4465329" cy="2328677"/>
          </a:xfrm>
          <a:prstGeom prst="rect">
            <a:avLst/>
          </a:prstGeom>
        </p:spPr>
      </p:pic>
    </p:spTree>
    <p:extLst>
      <p:ext uri="{BB962C8B-B14F-4D97-AF65-F5344CB8AC3E}">
        <p14:creationId xmlns:p14="http://schemas.microsoft.com/office/powerpoint/2010/main" val="3919745663"/>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xmlns:a16="http://schemas.microsoft.com/office/drawing/2014/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250"/>
                                        <p:tgtEl>
                                          <p:spTgt spid="56"/>
                                        </p:tgtEl>
                                      </p:cBhvr>
                                    </p:animEffect>
                                    <p:anim calcmode="lin" valueType="num">
                                      <p:cBhvr>
                                        <p:cTn id="24" dur="1250" fill="hold"/>
                                        <p:tgtEl>
                                          <p:spTgt spid="56"/>
                                        </p:tgtEl>
                                        <p:attrNameLst>
                                          <p:attrName>ppt_x</p:attrName>
                                        </p:attrNameLst>
                                      </p:cBhvr>
                                      <p:tavLst>
                                        <p:tav tm="0">
                                          <p:val>
                                            <p:strVal val="#ppt_x"/>
                                          </p:val>
                                        </p:tav>
                                        <p:tav tm="100000">
                                          <p:val>
                                            <p:strVal val="#ppt_x"/>
                                          </p:val>
                                        </p:tav>
                                      </p:tavLst>
                                    </p:anim>
                                    <p:anim calcmode="lin" valueType="num">
                                      <p:cBhvr>
                                        <p:cTn id="25" dur="1250" fill="hold"/>
                                        <p:tgtEl>
                                          <p:spTgt spid="56"/>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p:cTn id="29" dur="500" fill="hold"/>
                                        <p:tgtEl>
                                          <p:spTgt spid="36"/>
                                        </p:tgtEl>
                                        <p:attrNameLst>
                                          <p:attrName>ppt_w</p:attrName>
                                        </p:attrNameLst>
                                      </p:cBhvr>
                                      <p:tavLst>
                                        <p:tav tm="0">
                                          <p:val>
                                            <p:fltVal val="0"/>
                                          </p:val>
                                        </p:tav>
                                        <p:tav tm="100000">
                                          <p:val>
                                            <p:strVal val="#ppt_w"/>
                                          </p:val>
                                        </p:tav>
                                      </p:tavLst>
                                    </p:anim>
                                    <p:anim calcmode="lin" valueType="num">
                                      <p:cBhvr>
                                        <p:cTn id="30" dur="500" fill="hold"/>
                                        <p:tgtEl>
                                          <p:spTgt spid="36"/>
                                        </p:tgtEl>
                                        <p:attrNameLst>
                                          <p:attrName>ppt_h</p:attrName>
                                        </p:attrNameLst>
                                      </p:cBhvr>
                                      <p:tavLst>
                                        <p:tav tm="0">
                                          <p:val>
                                            <p:fltVal val="0"/>
                                          </p:val>
                                        </p:tav>
                                        <p:tav tm="100000">
                                          <p:val>
                                            <p:strVal val="#ppt_h"/>
                                          </p:val>
                                        </p:tav>
                                      </p:tavLst>
                                    </p:anim>
                                    <p:animEffect transition="in" filter="fade">
                                      <p:cBhvr>
                                        <p:cTn id="31" dur="500"/>
                                        <p:tgtEl>
                                          <p:spTgt spid="36"/>
                                        </p:tgtEl>
                                      </p:cBhvr>
                                    </p:animEffect>
                                  </p:childTnLst>
                                </p:cTn>
                              </p:par>
                            </p:childTnLst>
                          </p:cTn>
                        </p:par>
                        <p:par>
                          <p:cTn id="32" fill="hold">
                            <p:stCondLst>
                              <p:cond delay="2750"/>
                            </p:stCondLst>
                            <p:childTnLst>
                              <p:par>
                                <p:cTn id="33" presetID="10" presetClass="entr" presetSubtype="0" fill="hold"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childTnLst>
                          </p:cTn>
                        </p:par>
                        <p:par>
                          <p:cTn id="36" fill="hold">
                            <p:stCondLst>
                              <p:cond delay="3250"/>
                            </p:stCondLst>
                            <p:childTnLst>
                              <p:par>
                                <p:cTn id="37" presetID="52" presetClass="entr" presetSubtype="0" fill="hold" nodeType="afterEffect">
                                  <p:stCondLst>
                                    <p:cond delay="0"/>
                                  </p:stCondLst>
                                  <p:childTnLst>
                                    <p:set>
                                      <p:cBhvr>
                                        <p:cTn id="38" dur="1" fill="hold">
                                          <p:stCondLst>
                                            <p:cond delay="0"/>
                                          </p:stCondLst>
                                        </p:cTn>
                                        <p:tgtEl>
                                          <p:spTgt spid="48">
                                            <p:txEl>
                                              <p:pRg st="0" end="0"/>
                                            </p:txEl>
                                          </p:spTgt>
                                        </p:tgtEl>
                                        <p:attrNameLst>
                                          <p:attrName>style.visibility</p:attrName>
                                        </p:attrNameLst>
                                      </p:cBhvr>
                                      <p:to>
                                        <p:strVal val="visible"/>
                                      </p:to>
                                    </p:set>
                                    <p:animScale>
                                      <p:cBhvr>
                                        <p:cTn id="39" dur="1000" decel="50000" fill="hold">
                                          <p:stCondLst>
                                            <p:cond delay="0"/>
                                          </p:stCondLst>
                                        </p:cTn>
                                        <p:tgtEl>
                                          <p:spTgt spid="48">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48">
                                            <p:txEl>
                                              <p:pRg st="0" end="0"/>
                                            </p:txEl>
                                          </p:spTgt>
                                        </p:tgtEl>
                                        <p:attrNameLst>
                                          <p:attrName>ppt_x</p:attrName>
                                          <p:attrName>ppt_y</p:attrName>
                                        </p:attrNameLst>
                                      </p:cBhvr>
                                    </p:animMotion>
                                    <p:animEffect transition="in" filter="fade">
                                      <p:cBhvr>
                                        <p:cTn id="41" dur="1000"/>
                                        <p:tgtEl>
                                          <p:spTgt spid="48">
                                            <p:txEl>
                                              <p:pRg st="0" end="0"/>
                                            </p:txEl>
                                          </p:spTgt>
                                        </p:tgtEl>
                                      </p:cBhvr>
                                    </p:animEffect>
                                  </p:childTnLst>
                                </p:cTn>
                              </p:par>
                            </p:childTnLst>
                          </p:cTn>
                        </p:par>
                        <p:par>
                          <p:cTn id="42" fill="hold">
                            <p:stCondLst>
                              <p:cond delay="4250"/>
                            </p:stCondLst>
                            <p:childTnLst>
                              <p:par>
                                <p:cTn id="43" presetID="22" presetClass="entr" presetSubtype="8" fill="hold" nodeType="after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wipe(left)">
                                      <p:cBhvr>
                                        <p:cTn id="45"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D0981FCB-1E0A-4FBC-8A84-F6D1CACC1525}"/>
              </a:ext>
            </a:extLst>
          </p:cNvPr>
          <p:cNvSpPr/>
          <p:nvPr/>
        </p:nvSpPr>
        <p:spPr>
          <a:xfrm>
            <a:off x="1066800" y="1656993"/>
            <a:ext cx="6801293" cy="4154984"/>
          </a:xfrm>
          <a:prstGeom prst="rect">
            <a:avLst/>
          </a:prstGeom>
        </p:spPr>
        <p:txBody>
          <a:bodyPr wrap="square">
            <a:spAutoFit/>
          </a:bodyPr>
          <a:lstStyle/>
          <a:p>
            <a:pPr defTabSz="914400">
              <a:lnSpc>
                <a:spcPct val="150000"/>
              </a:lnSpc>
            </a:pPr>
            <a:r>
              <a:rPr lang="zh-CN" altLang="en-US" sz="1600" dirty="0">
                <a:solidFill>
                  <a:schemeClr val="tx1">
                    <a:lumMod val="75000"/>
                    <a:lumOff val="25000"/>
                  </a:schemeClr>
                </a:solidFill>
                <a:cs typeface="+mn-ea"/>
                <a:sym typeface="+mn-lt"/>
              </a:rPr>
              <a:t>不是班主任老师，也不是班里的某个同学，或者某些同学能把我们期望的班集体建设出来</a:t>
            </a:r>
            <a:r>
              <a:rPr lang="en-US" altLang="zh-CN" sz="1600" dirty="0">
                <a:solidFill>
                  <a:schemeClr val="tx1">
                    <a:lumMod val="75000"/>
                    <a:lumOff val="25000"/>
                  </a:schemeClr>
                </a:solidFill>
                <a:cs typeface="+mn-ea"/>
                <a:sym typeface="+mn-lt"/>
              </a:rPr>
              <a:t>……</a:t>
            </a:r>
          </a:p>
          <a:p>
            <a:pPr defTabSz="914400">
              <a:lnSpc>
                <a:spcPct val="150000"/>
              </a:lnSpc>
            </a:pPr>
            <a:r>
              <a:rPr lang="zh-CN" altLang="en-US" sz="1600" dirty="0">
                <a:solidFill>
                  <a:schemeClr val="tx1">
                    <a:lumMod val="75000"/>
                    <a:lumOff val="25000"/>
                  </a:schemeClr>
                </a:solidFill>
                <a:cs typeface="+mn-ea"/>
                <a:sym typeface="+mn-lt"/>
              </a:rPr>
              <a:t>我们的理想家园需要我们每一个人的努力。</a:t>
            </a:r>
          </a:p>
          <a:p>
            <a:pPr defTabSz="914400">
              <a:lnSpc>
                <a:spcPct val="150000"/>
              </a:lnSpc>
            </a:pPr>
            <a:r>
              <a:rPr lang="zh-CN" altLang="en-US" sz="1600" dirty="0">
                <a:solidFill>
                  <a:schemeClr val="tx1">
                    <a:lumMod val="75000"/>
                    <a:lumOff val="25000"/>
                  </a:schemeClr>
                </a:solidFill>
                <a:cs typeface="+mn-ea"/>
                <a:sym typeface="+mn-lt"/>
              </a:rPr>
              <a:t>如果你的成绩还落后，没关系，每天一点进步就是为班级荣誉作出了贡献；</a:t>
            </a:r>
          </a:p>
          <a:p>
            <a:pPr defTabSz="914400">
              <a:lnSpc>
                <a:spcPct val="150000"/>
              </a:lnSpc>
            </a:pPr>
            <a:r>
              <a:rPr lang="zh-CN" altLang="en-US" sz="1600" dirty="0">
                <a:solidFill>
                  <a:schemeClr val="tx1">
                    <a:lumMod val="75000"/>
                    <a:lumOff val="25000"/>
                  </a:schemeClr>
                </a:solidFill>
                <a:cs typeface="+mn-ea"/>
                <a:sym typeface="+mn-lt"/>
              </a:rPr>
              <a:t>如果你还常常犯错，没关系，每天一点改变就是带着班级向理想又迈进了一步；</a:t>
            </a:r>
          </a:p>
          <a:p>
            <a:pPr defTabSz="914400">
              <a:lnSpc>
                <a:spcPct val="150000"/>
              </a:lnSpc>
            </a:pPr>
            <a:r>
              <a:rPr lang="zh-CN" altLang="en-US" sz="1600" dirty="0">
                <a:solidFill>
                  <a:schemeClr val="tx1">
                    <a:lumMod val="75000"/>
                    <a:lumOff val="25000"/>
                  </a:schemeClr>
                </a:solidFill>
                <a:cs typeface="+mn-ea"/>
                <a:sym typeface="+mn-lt"/>
              </a:rPr>
              <a:t>如果你觉得自己微不足道，没关系，在这个班里，你的力量不可缺少；</a:t>
            </a:r>
          </a:p>
          <a:p>
            <a:pPr defTabSz="914400">
              <a:lnSpc>
                <a:spcPct val="150000"/>
              </a:lnSpc>
            </a:pPr>
            <a:r>
              <a:rPr lang="zh-CN" altLang="en-US" sz="1600" dirty="0">
                <a:solidFill>
                  <a:schemeClr val="tx1">
                    <a:lumMod val="75000"/>
                    <a:lumOff val="25000"/>
                  </a:schemeClr>
                </a:solidFill>
                <a:cs typeface="+mn-ea"/>
                <a:sym typeface="+mn-lt"/>
              </a:rPr>
              <a:t>如果你觉得自己能做的很少，没关系，做好自己就是帮助了我们的每一个同学；</a:t>
            </a:r>
          </a:p>
          <a:p>
            <a:pPr defTabSz="914400">
              <a:lnSpc>
                <a:spcPct val="150000"/>
              </a:lnSpc>
            </a:pPr>
            <a:r>
              <a:rPr lang="zh-CN" altLang="en-US" sz="1600" dirty="0">
                <a:solidFill>
                  <a:schemeClr val="tx1">
                    <a:lumMod val="75000"/>
                    <a:lumOff val="25000"/>
                  </a:schemeClr>
                </a:solidFill>
                <a:cs typeface="+mn-ea"/>
                <a:sym typeface="+mn-lt"/>
              </a:rPr>
              <a:t>如果你觉得自己的努力没有理解，没有掌声；没关系，你的言行同学们都看在眼里，记在心里！</a:t>
            </a:r>
          </a:p>
        </p:txBody>
      </p:sp>
      <p:pic>
        <p:nvPicPr>
          <p:cNvPr id="17" name="图片 16">
            <a:extLst>
              <a:ext uri="{FF2B5EF4-FFF2-40B4-BE49-F238E27FC236}">
                <a16:creationId xmlns:a16="http://schemas.microsoft.com/office/drawing/2014/main" id="{AA25FB04-E5A5-48E0-8EED-C40AB11E717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868093" y="1656993"/>
            <a:ext cx="3922193" cy="4235550"/>
          </a:xfrm>
          <a:prstGeom prst="rect">
            <a:avLst/>
          </a:prstGeom>
        </p:spPr>
      </p:pic>
      <p:grpSp>
        <p:nvGrpSpPr>
          <p:cNvPr id="7" name="组合 6">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8" name="文本框 7">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新学期要点</a:t>
              </a:r>
            </a:p>
          </p:txBody>
        </p:sp>
        <p:sp>
          <p:nvSpPr>
            <p:cNvPr id="9" name="文本框 8">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493194265"/>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750"/>
                                        <p:tgtEl>
                                          <p:spTgt spid="16"/>
                                        </p:tgtEl>
                                      </p:cBhvr>
                                    </p:animEffect>
                                    <p:anim calcmode="lin" valueType="num">
                                      <p:cBhvr>
                                        <p:cTn id="8" dur="750" fill="hold"/>
                                        <p:tgtEl>
                                          <p:spTgt spid="16"/>
                                        </p:tgtEl>
                                        <p:attrNameLst>
                                          <p:attrName>ppt_x</p:attrName>
                                        </p:attrNameLst>
                                      </p:cBhvr>
                                      <p:tavLst>
                                        <p:tav tm="0">
                                          <p:val>
                                            <p:strVal val="#ppt_x"/>
                                          </p:val>
                                        </p:tav>
                                        <p:tav tm="100000">
                                          <p:val>
                                            <p:strVal val="#ppt_x"/>
                                          </p:val>
                                        </p:tav>
                                      </p:tavLst>
                                    </p:anim>
                                    <p:anim calcmode="lin" valueType="num">
                                      <p:cBhvr>
                                        <p:cTn id="9" dur="750" fill="hold"/>
                                        <p:tgtEl>
                                          <p:spTgt spid="16"/>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50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6">
            <a:extLst>
              <a:ext uri="{FF2B5EF4-FFF2-40B4-BE49-F238E27FC236}">
                <a16:creationId xmlns:a16="http://schemas.microsoft.com/office/drawing/2014/main" id="{C19503CA-18FB-4E03-A3F3-A83B3BE6E93F}"/>
              </a:ext>
            </a:extLst>
          </p:cNvPr>
          <p:cNvGrpSpPr>
            <a:grpSpLocks/>
          </p:cNvGrpSpPr>
          <p:nvPr/>
        </p:nvGrpSpPr>
        <p:grpSpPr bwMode="auto">
          <a:xfrm>
            <a:off x="5136976" y="2101721"/>
            <a:ext cx="887401" cy="887834"/>
            <a:chOff x="432" y="1584"/>
            <a:chExt cx="816" cy="816"/>
          </a:xfrm>
        </p:grpSpPr>
        <p:sp>
          <p:nvSpPr>
            <p:cNvPr id="8" name="Oval 27">
              <a:extLst>
                <a:ext uri="{FF2B5EF4-FFF2-40B4-BE49-F238E27FC236}">
                  <a16:creationId xmlns:a16="http://schemas.microsoft.com/office/drawing/2014/main" id="{5D5A4338-98DB-40DD-BCAF-CE4A275A3F1A}"/>
                </a:ext>
              </a:extLst>
            </p:cNvPr>
            <p:cNvSpPr>
              <a:spLocks noChangeArrowheads="1"/>
            </p:cNvSpPr>
            <p:nvPr/>
          </p:nvSpPr>
          <p:spPr bwMode="auto">
            <a:xfrm>
              <a:off x="432" y="1584"/>
              <a:ext cx="816" cy="816"/>
            </a:xfrm>
            <a:prstGeom prst="ellipse">
              <a:avLst/>
            </a:prstGeom>
            <a:solidFill>
              <a:srgbClr val="FFFFFF"/>
            </a:solidFill>
            <a:ln w="12700" cap="flat" cmpd="sng" algn="ctr">
              <a:solidFill>
                <a:srgbClr val="58CDD0"/>
              </a:solidFill>
              <a:prstDash val="solid"/>
              <a:miter lim="800000"/>
              <a:headEnd/>
              <a:tailEnd/>
            </a:ln>
            <a:effectLst/>
          </p:spPr>
          <p:txBody>
            <a:bodyPr wrap="none" anchor="ct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sp>
          <p:nvSpPr>
            <p:cNvPr id="9" name="Oval 28">
              <a:extLst>
                <a:ext uri="{FF2B5EF4-FFF2-40B4-BE49-F238E27FC236}">
                  <a16:creationId xmlns:a16="http://schemas.microsoft.com/office/drawing/2014/main" id="{8AC99C8F-8AE0-4976-A2A8-83CD7F8269B7}"/>
                </a:ext>
              </a:extLst>
            </p:cNvPr>
            <p:cNvSpPr>
              <a:spLocks noChangeArrowheads="1"/>
            </p:cNvSpPr>
            <p:nvPr/>
          </p:nvSpPr>
          <p:spPr bwMode="auto">
            <a:xfrm>
              <a:off x="528" y="1680"/>
              <a:ext cx="624" cy="624"/>
            </a:xfrm>
            <a:prstGeom prst="ellipse">
              <a:avLst/>
            </a:prstGeom>
            <a:solidFill>
              <a:srgbClr val="47BAB8"/>
            </a:solidFill>
            <a:ln>
              <a:noFill/>
              <a:headEnd/>
              <a:tailEnd/>
            </a:ln>
            <a:effectLst>
              <a:outerShdw blurRad="57150" dist="19050" dir="5400000" algn="ctr" rotWithShape="0">
                <a:srgbClr val="000000">
                  <a:alpha val="63000"/>
                </a:srgbClr>
              </a:outerShdw>
            </a:effectLst>
          </p:spPr>
          <p:txBody>
            <a:bodyPr wrap="none"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1900" b="0" i="0" u="none" strike="noStrike" kern="0" cap="none" spc="0" normalizeH="0" baseline="0" noProof="0" dirty="0">
                  <a:ln>
                    <a:noFill/>
                  </a:ln>
                  <a:solidFill>
                    <a:srgbClr val="FDF9E0"/>
                  </a:solidFill>
                  <a:effectLst/>
                  <a:uLnTx/>
                  <a:uFillTx/>
                  <a:cs typeface="+mn-ea"/>
                  <a:sym typeface="+mn-lt"/>
                </a:rPr>
                <a:t>内容</a:t>
              </a:r>
            </a:p>
          </p:txBody>
        </p:sp>
      </p:grpSp>
      <p:sp>
        <p:nvSpPr>
          <p:cNvPr id="10" name="Line 29">
            <a:extLst>
              <a:ext uri="{FF2B5EF4-FFF2-40B4-BE49-F238E27FC236}">
                <a16:creationId xmlns:a16="http://schemas.microsoft.com/office/drawing/2014/main" id="{42684B55-0FEA-43E4-9B6D-8FCFB232AEA8}"/>
              </a:ext>
            </a:extLst>
          </p:cNvPr>
          <p:cNvSpPr>
            <a:spLocks noChangeShapeType="1"/>
          </p:cNvSpPr>
          <p:nvPr/>
        </p:nvSpPr>
        <p:spPr bwMode="auto">
          <a:xfrm>
            <a:off x="6074258" y="2537459"/>
            <a:ext cx="261000" cy="0"/>
          </a:xfrm>
          <a:prstGeom prst="line">
            <a:avLst/>
          </a:prstGeom>
          <a:noFill/>
          <a:ln w="76200">
            <a:solidFill>
              <a:srgbClr val="47BAB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grpSp>
        <p:nvGrpSpPr>
          <p:cNvPr id="11" name="Group 30">
            <a:extLst>
              <a:ext uri="{FF2B5EF4-FFF2-40B4-BE49-F238E27FC236}">
                <a16:creationId xmlns:a16="http://schemas.microsoft.com/office/drawing/2014/main" id="{081824C8-30EE-4174-B0E8-48B9B21ACDCF}"/>
              </a:ext>
            </a:extLst>
          </p:cNvPr>
          <p:cNvGrpSpPr>
            <a:grpSpLocks/>
          </p:cNvGrpSpPr>
          <p:nvPr/>
        </p:nvGrpSpPr>
        <p:grpSpPr bwMode="auto">
          <a:xfrm>
            <a:off x="6385142" y="2101721"/>
            <a:ext cx="887401" cy="887834"/>
            <a:chOff x="432" y="1584"/>
            <a:chExt cx="816" cy="816"/>
          </a:xfrm>
        </p:grpSpPr>
        <p:sp>
          <p:nvSpPr>
            <p:cNvPr id="12" name="Oval 31">
              <a:extLst>
                <a:ext uri="{FF2B5EF4-FFF2-40B4-BE49-F238E27FC236}">
                  <a16:creationId xmlns:a16="http://schemas.microsoft.com/office/drawing/2014/main" id="{F7216199-4F15-46BC-8568-28DC1F4AE4C3}"/>
                </a:ext>
              </a:extLst>
            </p:cNvPr>
            <p:cNvSpPr>
              <a:spLocks noChangeArrowheads="1"/>
            </p:cNvSpPr>
            <p:nvPr/>
          </p:nvSpPr>
          <p:spPr bwMode="auto">
            <a:xfrm>
              <a:off x="432" y="1584"/>
              <a:ext cx="816" cy="816"/>
            </a:xfrm>
            <a:prstGeom prst="ellipse">
              <a:avLst/>
            </a:prstGeom>
            <a:solidFill>
              <a:srgbClr val="FFFFFF"/>
            </a:solidFill>
            <a:ln w="12700" cap="flat" cmpd="sng" algn="ctr">
              <a:solidFill>
                <a:srgbClr val="47BAB8"/>
              </a:solidFill>
              <a:prstDash val="solid"/>
              <a:miter lim="800000"/>
              <a:headEnd/>
              <a:tailEnd/>
            </a:ln>
            <a:effectLst/>
          </p:spPr>
          <p:txBody>
            <a:bodyPr wrap="none" anchor="ct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sp>
          <p:nvSpPr>
            <p:cNvPr id="13" name="Oval 32">
              <a:extLst>
                <a:ext uri="{FF2B5EF4-FFF2-40B4-BE49-F238E27FC236}">
                  <a16:creationId xmlns:a16="http://schemas.microsoft.com/office/drawing/2014/main" id="{B7F5B9E1-6871-4C3A-B59D-4AEF12524DCD}"/>
                </a:ext>
              </a:extLst>
            </p:cNvPr>
            <p:cNvSpPr>
              <a:spLocks noChangeArrowheads="1"/>
            </p:cNvSpPr>
            <p:nvPr/>
          </p:nvSpPr>
          <p:spPr bwMode="auto">
            <a:xfrm>
              <a:off x="528" y="1680"/>
              <a:ext cx="624" cy="624"/>
            </a:xfrm>
            <a:prstGeom prst="ellipse">
              <a:avLst/>
            </a:prstGeom>
            <a:solidFill>
              <a:srgbClr val="47BAB8"/>
            </a:solidFill>
            <a:ln>
              <a:noFill/>
            </a:ln>
            <a:effectLst>
              <a:outerShdw blurRad="57150" dist="19050" dir="5400000" algn="ctr" rotWithShape="0">
                <a:srgbClr val="000000">
                  <a:alpha val="63000"/>
                </a:srgbClr>
              </a:outerShdw>
            </a:effectLst>
          </p:spPr>
          <p:txBody>
            <a:bodyPr wrap="none"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1900" b="0" i="0" u="none" strike="noStrike" kern="0" cap="none" spc="0" normalizeH="0" baseline="0" noProof="0" dirty="0">
                  <a:ln>
                    <a:noFill/>
                  </a:ln>
                  <a:solidFill>
                    <a:srgbClr val="FDF9E0"/>
                  </a:solidFill>
                  <a:effectLst/>
                  <a:uLnTx/>
                  <a:uFillTx/>
                  <a:cs typeface="+mn-ea"/>
                  <a:sym typeface="+mn-lt"/>
                </a:rPr>
                <a:t>内容</a:t>
              </a:r>
            </a:p>
          </p:txBody>
        </p:sp>
      </p:grpSp>
      <p:grpSp>
        <p:nvGrpSpPr>
          <p:cNvPr id="14" name="Group 33">
            <a:extLst>
              <a:ext uri="{FF2B5EF4-FFF2-40B4-BE49-F238E27FC236}">
                <a16:creationId xmlns:a16="http://schemas.microsoft.com/office/drawing/2014/main" id="{5CD0BCD9-A93B-4C3C-B585-CB8DA5DB1D93}"/>
              </a:ext>
            </a:extLst>
          </p:cNvPr>
          <p:cNvGrpSpPr>
            <a:grpSpLocks/>
          </p:cNvGrpSpPr>
          <p:nvPr/>
        </p:nvGrpSpPr>
        <p:grpSpPr bwMode="auto">
          <a:xfrm>
            <a:off x="7633308" y="2101721"/>
            <a:ext cx="887401" cy="887834"/>
            <a:chOff x="432" y="1584"/>
            <a:chExt cx="816" cy="816"/>
          </a:xfrm>
        </p:grpSpPr>
        <p:sp>
          <p:nvSpPr>
            <p:cNvPr id="15" name="Oval 34">
              <a:extLst>
                <a:ext uri="{FF2B5EF4-FFF2-40B4-BE49-F238E27FC236}">
                  <a16:creationId xmlns:a16="http://schemas.microsoft.com/office/drawing/2014/main" id="{37EA3771-FC6B-4F5C-90A0-DBE744C7585F}"/>
                </a:ext>
              </a:extLst>
            </p:cNvPr>
            <p:cNvSpPr>
              <a:spLocks noChangeArrowheads="1"/>
            </p:cNvSpPr>
            <p:nvPr/>
          </p:nvSpPr>
          <p:spPr bwMode="auto">
            <a:xfrm>
              <a:off x="432" y="1584"/>
              <a:ext cx="816" cy="816"/>
            </a:xfrm>
            <a:prstGeom prst="ellipse">
              <a:avLst/>
            </a:prstGeom>
            <a:solidFill>
              <a:srgbClr val="FFFFFF"/>
            </a:solidFill>
            <a:ln w="12700" cap="flat" cmpd="sng" algn="ctr">
              <a:solidFill>
                <a:srgbClr val="47BAB8"/>
              </a:solidFill>
              <a:prstDash val="solid"/>
              <a:miter lim="800000"/>
              <a:headEnd/>
              <a:tailEnd/>
            </a:ln>
            <a:effectLst/>
          </p:spPr>
          <p:txBody>
            <a:bodyPr wrap="none" anchor="ct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sp>
          <p:nvSpPr>
            <p:cNvPr id="18" name="Oval 35">
              <a:extLst>
                <a:ext uri="{FF2B5EF4-FFF2-40B4-BE49-F238E27FC236}">
                  <a16:creationId xmlns:a16="http://schemas.microsoft.com/office/drawing/2014/main" id="{468BD684-6009-4409-8FE3-130285739842}"/>
                </a:ext>
              </a:extLst>
            </p:cNvPr>
            <p:cNvSpPr>
              <a:spLocks noChangeArrowheads="1"/>
            </p:cNvSpPr>
            <p:nvPr/>
          </p:nvSpPr>
          <p:spPr bwMode="auto">
            <a:xfrm>
              <a:off x="528" y="1680"/>
              <a:ext cx="624" cy="624"/>
            </a:xfrm>
            <a:prstGeom prst="ellipse">
              <a:avLst/>
            </a:prstGeom>
            <a:solidFill>
              <a:srgbClr val="47BAB8"/>
            </a:solidFill>
            <a:ln>
              <a:noFill/>
            </a:ln>
            <a:effectLst>
              <a:outerShdw blurRad="57150" dist="19050" dir="5400000" algn="ctr" rotWithShape="0">
                <a:srgbClr val="000000">
                  <a:alpha val="63000"/>
                </a:srgbClr>
              </a:outerShdw>
            </a:effectLst>
          </p:spPr>
          <p:txBody>
            <a:bodyPr wrap="none"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1900" b="0" i="0" u="none" strike="noStrike" kern="0" cap="none" spc="0" normalizeH="0" baseline="0" noProof="0" dirty="0">
                  <a:ln>
                    <a:noFill/>
                  </a:ln>
                  <a:solidFill>
                    <a:srgbClr val="FDF9E0"/>
                  </a:solidFill>
                  <a:effectLst/>
                  <a:uLnTx/>
                  <a:uFillTx/>
                  <a:cs typeface="+mn-ea"/>
                  <a:sym typeface="+mn-lt"/>
                </a:rPr>
                <a:t>内容</a:t>
              </a:r>
            </a:p>
          </p:txBody>
        </p:sp>
      </p:grpSp>
      <p:sp>
        <p:nvSpPr>
          <p:cNvPr id="19" name="Line 36">
            <a:extLst>
              <a:ext uri="{FF2B5EF4-FFF2-40B4-BE49-F238E27FC236}">
                <a16:creationId xmlns:a16="http://schemas.microsoft.com/office/drawing/2014/main" id="{AC925AE6-3645-4951-8DDE-1DAFE07038A4}"/>
              </a:ext>
            </a:extLst>
          </p:cNvPr>
          <p:cNvSpPr>
            <a:spLocks noChangeShapeType="1"/>
          </p:cNvSpPr>
          <p:nvPr/>
        </p:nvSpPr>
        <p:spPr bwMode="auto">
          <a:xfrm>
            <a:off x="7322423" y="2537459"/>
            <a:ext cx="261000" cy="0"/>
          </a:xfrm>
          <a:prstGeom prst="line">
            <a:avLst/>
          </a:prstGeom>
          <a:noFill/>
          <a:ln w="76200">
            <a:solidFill>
              <a:srgbClr val="47BAB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sp>
        <p:nvSpPr>
          <p:cNvPr id="20" name="Line 37">
            <a:extLst>
              <a:ext uri="{FF2B5EF4-FFF2-40B4-BE49-F238E27FC236}">
                <a16:creationId xmlns:a16="http://schemas.microsoft.com/office/drawing/2014/main" id="{8DF51C2C-69DE-41EF-BACE-067D99B2CD41}"/>
              </a:ext>
            </a:extLst>
          </p:cNvPr>
          <p:cNvSpPr>
            <a:spLocks noChangeShapeType="1"/>
          </p:cNvSpPr>
          <p:nvPr/>
        </p:nvSpPr>
        <p:spPr bwMode="auto">
          <a:xfrm>
            <a:off x="8570588" y="2537459"/>
            <a:ext cx="261000" cy="0"/>
          </a:xfrm>
          <a:prstGeom prst="line">
            <a:avLst/>
          </a:prstGeom>
          <a:noFill/>
          <a:ln w="76200">
            <a:solidFill>
              <a:srgbClr val="47BAB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grpSp>
        <p:nvGrpSpPr>
          <p:cNvPr id="21" name="Group 38">
            <a:extLst>
              <a:ext uri="{FF2B5EF4-FFF2-40B4-BE49-F238E27FC236}">
                <a16:creationId xmlns:a16="http://schemas.microsoft.com/office/drawing/2014/main" id="{0E7A1C71-DBB0-4FC3-99FA-56334BDA761B}"/>
              </a:ext>
            </a:extLst>
          </p:cNvPr>
          <p:cNvGrpSpPr>
            <a:grpSpLocks/>
          </p:cNvGrpSpPr>
          <p:nvPr/>
        </p:nvGrpSpPr>
        <p:grpSpPr bwMode="auto">
          <a:xfrm>
            <a:off x="8881474" y="2101721"/>
            <a:ext cx="887401" cy="887834"/>
            <a:chOff x="432" y="1584"/>
            <a:chExt cx="816" cy="816"/>
          </a:xfrm>
        </p:grpSpPr>
        <p:sp>
          <p:nvSpPr>
            <p:cNvPr id="22" name="Oval 39">
              <a:extLst>
                <a:ext uri="{FF2B5EF4-FFF2-40B4-BE49-F238E27FC236}">
                  <a16:creationId xmlns:a16="http://schemas.microsoft.com/office/drawing/2014/main" id="{D6984281-8F1A-4C93-AC76-EC2642D49DFE}"/>
                </a:ext>
              </a:extLst>
            </p:cNvPr>
            <p:cNvSpPr>
              <a:spLocks noChangeArrowheads="1"/>
            </p:cNvSpPr>
            <p:nvPr/>
          </p:nvSpPr>
          <p:spPr bwMode="auto">
            <a:xfrm>
              <a:off x="432" y="1584"/>
              <a:ext cx="816" cy="816"/>
            </a:xfrm>
            <a:prstGeom prst="ellipse">
              <a:avLst/>
            </a:prstGeom>
            <a:solidFill>
              <a:srgbClr val="FFFFFF"/>
            </a:solidFill>
            <a:ln w="12700" cap="flat" cmpd="sng" algn="ctr">
              <a:solidFill>
                <a:srgbClr val="47BAB8"/>
              </a:solidFill>
              <a:prstDash val="solid"/>
              <a:miter lim="800000"/>
              <a:headEnd/>
              <a:tailEnd/>
            </a:ln>
            <a:effectLst/>
          </p:spPr>
          <p:txBody>
            <a:bodyPr wrap="none" anchor="ct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sp>
          <p:nvSpPr>
            <p:cNvPr id="23" name="Oval 40">
              <a:extLst>
                <a:ext uri="{FF2B5EF4-FFF2-40B4-BE49-F238E27FC236}">
                  <a16:creationId xmlns:a16="http://schemas.microsoft.com/office/drawing/2014/main" id="{33502C1C-5D92-4E0F-9289-C044F8C1E437}"/>
                </a:ext>
              </a:extLst>
            </p:cNvPr>
            <p:cNvSpPr>
              <a:spLocks noChangeArrowheads="1"/>
            </p:cNvSpPr>
            <p:nvPr/>
          </p:nvSpPr>
          <p:spPr bwMode="auto">
            <a:xfrm>
              <a:off x="528" y="1680"/>
              <a:ext cx="624" cy="624"/>
            </a:xfrm>
            <a:prstGeom prst="ellipse">
              <a:avLst/>
            </a:prstGeom>
            <a:solidFill>
              <a:srgbClr val="47BAB8"/>
            </a:solidFill>
            <a:ln>
              <a:noFill/>
            </a:ln>
            <a:effectLst>
              <a:outerShdw blurRad="57150" dist="19050" dir="5400000" algn="ctr" rotWithShape="0">
                <a:srgbClr val="000000">
                  <a:alpha val="63000"/>
                </a:srgbClr>
              </a:outerShdw>
            </a:effectLst>
          </p:spPr>
          <p:txBody>
            <a:bodyPr wrap="none"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1900" b="0" i="0" u="none" strike="noStrike" kern="0" cap="none" spc="0" normalizeH="0" baseline="0" noProof="0" dirty="0">
                  <a:ln>
                    <a:noFill/>
                  </a:ln>
                  <a:solidFill>
                    <a:srgbClr val="FDF9E0"/>
                  </a:solidFill>
                  <a:effectLst/>
                  <a:uLnTx/>
                  <a:uFillTx/>
                  <a:cs typeface="+mn-ea"/>
                  <a:sym typeface="+mn-lt"/>
                </a:rPr>
                <a:t>内容</a:t>
              </a:r>
            </a:p>
          </p:txBody>
        </p:sp>
      </p:grpSp>
      <p:grpSp>
        <p:nvGrpSpPr>
          <p:cNvPr id="24" name="Group 41">
            <a:extLst>
              <a:ext uri="{FF2B5EF4-FFF2-40B4-BE49-F238E27FC236}">
                <a16:creationId xmlns:a16="http://schemas.microsoft.com/office/drawing/2014/main" id="{4E6C6E1E-BFFF-471E-8857-A84BD0C2DC1A}"/>
              </a:ext>
            </a:extLst>
          </p:cNvPr>
          <p:cNvGrpSpPr>
            <a:grpSpLocks/>
          </p:cNvGrpSpPr>
          <p:nvPr/>
        </p:nvGrpSpPr>
        <p:grpSpPr bwMode="auto">
          <a:xfrm>
            <a:off x="10129638" y="2101721"/>
            <a:ext cx="887401" cy="887834"/>
            <a:chOff x="432" y="1584"/>
            <a:chExt cx="816" cy="816"/>
          </a:xfrm>
        </p:grpSpPr>
        <p:sp>
          <p:nvSpPr>
            <p:cNvPr id="25" name="Oval 42">
              <a:extLst>
                <a:ext uri="{FF2B5EF4-FFF2-40B4-BE49-F238E27FC236}">
                  <a16:creationId xmlns:a16="http://schemas.microsoft.com/office/drawing/2014/main" id="{0E294553-16F7-4F45-909E-CB46FE04A395}"/>
                </a:ext>
              </a:extLst>
            </p:cNvPr>
            <p:cNvSpPr>
              <a:spLocks noChangeArrowheads="1"/>
            </p:cNvSpPr>
            <p:nvPr/>
          </p:nvSpPr>
          <p:spPr bwMode="auto">
            <a:xfrm>
              <a:off x="432" y="1584"/>
              <a:ext cx="816" cy="816"/>
            </a:xfrm>
            <a:prstGeom prst="ellipse">
              <a:avLst/>
            </a:prstGeom>
            <a:solidFill>
              <a:srgbClr val="FFFFFF"/>
            </a:solidFill>
            <a:ln w="12700" cap="flat" cmpd="sng" algn="ctr">
              <a:solidFill>
                <a:srgbClr val="47BAB8"/>
              </a:solidFill>
              <a:prstDash val="solid"/>
              <a:miter lim="800000"/>
              <a:headEnd/>
              <a:tailEnd/>
            </a:ln>
            <a:effectLst/>
          </p:spPr>
          <p:txBody>
            <a:bodyPr wrap="none" anchor="ct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sp>
          <p:nvSpPr>
            <p:cNvPr id="26" name="Oval 43">
              <a:extLst>
                <a:ext uri="{FF2B5EF4-FFF2-40B4-BE49-F238E27FC236}">
                  <a16:creationId xmlns:a16="http://schemas.microsoft.com/office/drawing/2014/main" id="{94247A61-D003-46B0-AB60-F9E9FA62537D}"/>
                </a:ext>
              </a:extLst>
            </p:cNvPr>
            <p:cNvSpPr>
              <a:spLocks noChangeArrowheads="1"/>
            </p:cNvSpPr>
            <p:nvPr/>
          </p:nvSpPr>
          <p:spPr bwMode="auto">
            <a:xfrm>
              <a:off x="528" y="1680"/>
              <a:ext cx="624" cy="624"/>
            </a:xfrm>
            <a:prstGeom prst="ellipse">
              <a:avLst/>
            </a:prstGeom>
            <a:solidFill>
              <a:srgbClr val="47BAB8"/>
            </a:solidFill>
            <a:ln>
              <a:noFill/>
            </a:ln>
            <a:effectLst>
              <a:outerShdw blurRad="57150" dist="19050" dir="5400000" algn="ctr" rotWithShape="0">
                <a:srgbClr val="000000">
                  <a:alpha val="63000"/>
                </a:srgbClr>
              </a:outerShdw>
            </a:effectLst>
          </p:spPr>
          <p:txBody>
            <a:bodyPr wrap="none" anchor="ctr"/>
            <a:lstStyle/>
            <a:p>
              <a:pPr marL="0" marR="0" lvl="0" indent="0" algn="ctr" defTabSz="1219170" eaLnBrk="1" fontAlgn="auto" latinLnBrk="0" hangingPunct="1">
                <a:lnSpc>
                  <a:spcPct val="100000"/>
                </a:lnSpc>
                <a:spcBef>
                  <a:spcPts val="0"/>
                </a:spcBef>
                <a:spcAft>
                  <a:spcPts val="0"/>
                </a:spcAft>
                <a:buClrTx/>
                <a:buSzTx/>
                <a:buFontTx/>
                <a:buNone/>
                <a:tabLst/>
                <a:defRPr/>
              </a:pPr>
              <a:r>
                <a:rPr kumimoji="0" lang="zh-CN" altLang="en-US" sz="1900" b="0" i="0" u="none" strike="noStrike" kern="0" cap="none" spc="0" normalizeH="0" baseline="0" noProof="0" dirty="0">
                  <a:ln>
                    <a:noFill/>
                  </a:ln>
                  <a:solidFill>
                    <a:srgbClr val="FDF9E0"/>
                  </a:solidFill>
                  <a:effectLst/>
                  <a:uLnTx/>
                  <a:uFillTx/>
                  <a:cs typeface="+mn-ea"/>
                  <a:sym typeface="+mn-lt"/>
                </a:rPr>
                <a:t>内容</a:t>
              </a:r>
            </a:p>
          </p:txBody>
        </p:sp>
      </p:grpSp>
      <p:sp>
        <p:nvSpPr>
          <p:cNvPr id="27" name="Line 44">
            <a:extLst>
              <a:ext uri="{FF2B5EF4-FFF2-40B4-BE49-F238E27FC236}">
                <a16:creationId xmlns:a16="http://schemas.microsoft.com/office/drawing/2014/main" id="{E97504D6-BE64-4939-A1D0-EF6F02AE62B5}"/>
              </a:ext>
            </a:extLst>
          </p:cNvPr>
          <p:cNvSpPr>
            <a:spLocks noChangeShapeType="1"/>
          </p:cNvSpPr>
          <p:nvPr/>
        </p:nvSpPr>
        <p:spPr bwMode="auto">
          <a:xfrm>
            <a:off x="9818753" y="2537459"/>
            <a:ext cx="261000" cy="0"/>
          </a:xfrm>
          <a:prstGeom prst="line">
            <a:avLst/>
          </a:prstGeom>
          <a:noFill/>
          <a:ln w="76200">
            <a:solidFill>
              <a:srgbClr val="47BAB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1219170" eaLnBrk="1" fontAlgn="auto" latinLnBrk="0" hangingPunct="1">
              <a:lnSpc>
                <a:spcPct val="100000"/>
              </a:lnSpc>
              <a:spcBef>
                <a:spcPts val="0"/>
              </a:spcBef>
              <a:spcAft>
                <a:spcPts val="0"/>
              </a:spcAft>
              <a:buClrTx/>
              <a:buSzTx/>
              <a:buFontTx/>
              <a:buNone/>
              <a:tabLst/>
              <a:defRPr/>
            </a:pPr>
            <a:endParaRPr kumimoji="0" lang="zh-CN" altLang="en-US" sz="1900" b="0" i="0" u="none" strike="noStrike" kern="0" cap="none" spc="0" normalizeH="0" baseline="0" noProof="0">
              <a:ln>
                <a:noFill/>
              </a:ln>
              <a:solidFill>
                <a:srgbClr val="61ADAB"/>
              </a:solidFill>
              <a:effectLst/>
              <a:uLnTx/>
              <a:uFillTx/>
              <a:cs typeface="+mn-ea"/>
              <a:sym typeface="+mn-lt"/>
            </a:endParaRPr>
          </a:p>
        </p:txBody>
      </p:sp>
      <p:sp>
        <p:nvSpPr>
          <p:cNvPr id="28" name="Rectangle 45">
            <a:extLst>
              <a:ext uri="{FF2B5EF4-FFF2-40B4-BE49-F238E27FC236}">
                <a16:creationId xmlns:a16="http://schemas.microsoft.com/office/drawing/2014/main" id="{06E6513A-7C64-4F07-AC6C-0E5686F34EFB}"/>
              </a:ext>
            </a:extLst>
          </p:cNvPr>
          <p:cNvSpPr>
            <a:spLocks noChangeArrowheads="1"/>
          </p:cNvSpPr>
          <p:nvPr/>
        </p:nvSpPr>
        <p:spPr bwMode="auto">
          <a:xfrm>
            <a:off x="1104528" y="3706942"/>
            <a:ext cx="2608369" cy="2117038"/>
          </a:xfrm>
          <a:prstGeom prst="rect">
            <a:avLst/>
          </a:prstGeom>
          <a:blipFill dpi="0" rotWithShape="1">
            <a:blip r:embed="rId3" cstate="screen">
              <a:extLst>
                <a:ext uri="{28A0092B-C50C-407E-A947-70E740481C1C}">
                  <a14:useLocalDpi xmlns:a14="http://schemas.microsoft.com/office/drawing/2010/main"/>
                </a:ext>
              </a:extLst>
            </a:blip>
            <a:srcRect/>
            <a:stretch>
              <a:fillRect/>
            </a:stretch>
          </a:blipFill>
          <a:ln w="3175">
            <a:noFill/>
            <a:miter lim="800000"/>
            <a:headEnd/>
            <a:tailEnd/>
          </a:ln>
          <a:effectLst>
            <a:outerShdw blurRad="50800" dist="38100" dir="2700000" algn="tl" rotWithShape="0">
              <a:prstClr val="black">
                <a:alpha val="40000"/>
              </a:prstClr>
            </a:outerShdw>
          </a:effectLst>
        </p:spPr>
        <p:txBody>
          <a:bodyPr wrap="none" lIns="121917" tIns="60958" rIns="121917" bIns="60958"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altLang="zh-CN" sz="5300" b="0" i="0" u="none" strike="noStrike" kern="0" cap="none" spc="0" normalizeH="0" baseline="0" noProof="0" dirty="0">
              <a:ln>
                <a:noFill/>
              </a:ln>
              <a:solidFill>
                <a:srgbClr val="61ADAB"/>
              </a:solidFill>
              <a:effectLst/>
              <a:uLnTx/>
              <a:uFillTx/>
              <a:cs typeface="+mn-ea"/>
              <a:sym typeface="+mn-lt"/>
            </a:endParaRPr>
          </a:p>
        </p:txBody>
      </p:sp>
      <p:sp>
        <p:nvSpPr>
          <p:cNvPr id="29" name="Rectangle 45">
            <a:extLst>
              <a:ext uri="{FF2B5EF4-FFF2-40B4-BE49-F238E27FC236}">
                <a16:creationId xmlns:a16="http://schemas.microsoft.com/office/drawing/2014/main" id="{DE87FC52-7FA8-4267-A451-8B8FC916393C}"/>
              </a:ext>
            </a:extLst>
          </p:cNvPr>
          <p:cNvSpPr>
            <a:spLocks noChangeArrowheads="1"/>
          </p:cNvSpPr>
          <p:nvPr/>
        </p:nvSpPr>
        <p:spPr bwMode="auto">
          <a:xfrm>
            <a:off x="1104527" y="1636707"/>
            <a:ext cx="3648568" cy="1937966"/>
          </a:xfrm>
          <a:prstGeom prst="rect">
            <a:avLst/>
          </a:prstGeom>
          <a:blipFill dpi="0" rotWithShape="1">
            <a:blip r:embed="rId4" cstate="screen">
              <a:extLst>
                <a:ext uri="{28A0092B-C50C-407E-A947-70E740481C1C}">
                  <a14:useLocalDpi xmlns:a14="http://schemas.microsoft.com/office/drawing/2010/main"/>
                </a:ext>
              </a:extLst>
            </a:blip>
            <a:srcRect/>
            <a:stretch>
              <a:fillRect/>
            </a:stretch>
          </a:blipFill>
          <a:ln w="3175">
            <a:noFill/>
            <a:miter lim="800000"/>
            <a:headEnd/>
            <a:tailEnd/>
          </a:ln>
          <a:effectLst>
            <a:outerShdw blurRad="50800" dist="38100" dir="2700000" algn="tl" rotWithShape="0">
              <a:prstClr val="black">
                <a:alpha val="40000"/>
              </a:prstClr>
            </a:outerShdw>
          </a:effectLst>
        </p:spPr>
        <p:txBody>
          <a:bodyPr wrap="none" lIns="121917" tIns="60958" rIns="121917" bIns="60958"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en-US" altLang="zh-CN" sz="5300" b="0" i="0" u="none" strike="noStrike" kern="0" cap="none" spc="0" normalizeH="0" baseline="0" noProof="0" dirty="0">
              <a:ln>
                <a:noFill/>
              </a:ln>
              <a:solidFill>
                <a:srgbClr val="61ADAB"/>
              </a:solidFill>
              <a:effectLst/>
              <a:uLnTx/>
              <a:uFillTx/>
              <a:cs typeface="+mn-ea"/>
              <a:sym typeface="+mn-lt"/>
            </a:endParaRPr>
          </a:p>
        </p:txBody>
      </p:sp>
      <p:grpSp>
        <p:nvGrpSpPr>
          <p:cNvPr id="30" name="组合 29">
            <a:extLst>
              <a:ext uri="{FF2B5EF4-FFF2-40B4-BE49-F238E27FC236}">
                <a16:creationId xmlns:a16="http://schemas.microsoft.com/office/drawing/2014/main" id="{E8BEF492-BF43-4DA2-BC7D-21A8C9763FE8}"/>
              </a:ext>
            </a:extLst>
          </p:cNvPr>
          <p:cNvGrpSpPr/>
          <p:nvPr/>
        </p:nvGrpSpPr>
        <p:grpSpPr>
          <a:xfrm>
            <a:off x="3840831" y="3706943"/>
            <a:ext cx="7301274" cy="2117038"/>
            <a:chOff x="3790950" y="3832242"/>
            <a:chExt cx="7301274" cy="2117038"/>
          </a:xfrm>
        </p:grpSpPr>
        <p:sp>
          <p:nvSpPr>
            <p:cNvPr id="31" name="Rectangle 46">
              <a:extLst>
                <a:ext uri="{FF2B5EF4-FFF2-40B4-BE49-F238E27FC236}">
                  <a16:creationId xmlns:a16="http://schemas.microsoft.com/office/drawing/2014/main" id="{BCAFB1D5-2BA7-402E-9C81-4FB987550563}"/>
                </a:ext>
              </a:extLst>
            </p:cNvPr>
            <p:cNvSpPr>
              <a:spLocks noChangeArrowheads="1"/>
            </p:cNvSpPr>
            <p:nvPr/>
          </p:nvSpPr>
          <p:spPr bwMode="auto">
            <a:xfrm>
              <a:off x="3790950" y="3832242"/>
              <a:ext cx="7272808" cy="2117038"/>
            </a:xfrm>
            <a:prstGeom prst="rect">
              <a:avLst/>
            </a:prstGeom>
            <a:solidFill>
              <a:srgbClr val="FFFFFF"/>
            </a:solidFill>
            <a:ln>
              <a:noFill/>
            </a:ln>
            <a:effectLst>
              <a:outerShdw dist="35921" dir="2700000" algn="ctr" rotWithShape="0">
                <a:srgbClr val="DDDDDD"/>
              </a:outerShdw>
            </a:effectLst>
            <a:extLst>
              <a:ext uri="{91240B29-F687-4F45-9708-019B960494DF}">
                <a14:hiddenLine xmlns:a14="http://schemas.microsoft.com/office/drawing/2010/main" w="9525">
                  <a:solidFill>
                    <a:schemeClr val="tx1"/>
                  </a:solidFill>
                  <a:miter lim="800000"/>
                  <a:headEnd/>
                  <a:tailEnd/>
                </a14:hiddenLine>
              </a:ext>
            </a:extLst>
          </p:spPr>
          <p:txBody>
            <a:bodyPr wrap="none" lIns="121917" tIns="60958" rIns="121917" bIns="60958" anchor="ctr"/>
            <a:lstStyle/>
            <a:p>
              <a:pPr marL="0" marR="0" lvl="0" indent="0" algn="ctr" defTabSz="1219170" eaLnBrk="1" fontAlgn="auto" latinLnBrk="0" hangingPunct="1">
                <a:lnSpc>
                  <a:spcPct val="100000"/>
                </a:lnSpc>
                <a:spcBef>
                  <a:spcPts val="0"/>
                </a:spcBef>
                <a:spcAft>
                  <a:spcPts val="0"/>
                </a:spcAft>
                <a:buClrTx/>
                <a:buSzTx/>
                <a:buFontTx/>
                <a:buNone/>
                <a:tabLst/>
                <a:defRPr/>
              </a:pPr>
              <a:endParaRPr kumimoji="0" lang="zh-CN" altLang="en-US" sz="2100" b="0" i="0" u="none" strike="noStrike" kern="0" cap="none" spc="0" normalizeH="0" baseline="0" noProof="0" dirty="0">
                <a:ln>
                  <a:noFill/>
                </a:ln>
                <a:solidFill>
                  <a:srgbClr val="FDF9E0"/>
                </a:solidFill>
                <a:effectLst/>
                <a:uLnTx/>
                <a:uFillTx/>
                <a:cs typeface="+mn-ea"/>
                <a:sym typeface="+mn-lt"/>
              </a:endParaRPr>
            </a:p>
          </p:txBody>
        </p:sp>
        <p:sp>
          <p:nvSpPr>
            <p:cNvPr id="32" name="矩形 31">
              <a:extLst>
                <a:ext uri="{FF2B5EF4-FFF2-40B4-BE49-F238E27FC236}">
                  <a16:creationId xmlns:a16="http://schemas.microsoft.com/office/drawing/2014/main" id="{D2AA244D-A151-4997-80BD-86DCE4CD5F31}"/>
                </a:ext>
              </a:extLst>
            </p:cNvPr>
            <p:cNvSpPr/>
            <p:nvPr/>
          </p:nvSpPr>
          <p:spPr>
            <a:xfrm>
              <a:off x="3819416" y="3890076"/>
              <a:ext cx="7272808" cy="203132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chemeClr val="tx1">
                      <a:lumMod val="75000"/>
                      <a:lumOff val="25000"/>
                    </a:schemeClr>
                  </a:solidFill>
                  <a:effectLst/>
                  <a:uLnTx/>
                  <a:uFillTx/>
                  <a:cs typeface="+mn-ea"/>
                  <a:sym typeface="+mn-lt"/>
                </a:rPr>
                <a:t>保留图片的格式和动画效果不变，请不要直接删除图片，只将图片替换就可以。  情况</a:t>
              </a:r>
              <a:r>
                <a:rPr kumimoji="0" lang="en-US" altLang="zh-CN" sz="1400" i="0" u="none" strike="noStrike" kern="0" cap="none" spc="0" normalizeH="0" baseline="0" noProof="0" dirty="0">
                  <a:ln>
                    <a:noFill/>
                  </a:ln>
                  <a:solidFill>
                    <a:schemeClr val="tx1">
                      <a:lumMod val="75000"/>
                      <a:lumOff val="25000"/>
                    </a:schemeClr>
                  </a:solidFill>
                  <a:effectLst/>
                  <a:uLnTx/>
                  <a:uFillTx/>
                  <a:cs typeface="+mn-ea"/>
                  <a:sym typeface="+mn-lt"/>
                </a:rPr>
                <a:t>1</a:t>
              </a:r>
              <a:r>
                <a:rPr kumimoji="0" lang="zh-CN" altLang="en-US" sz="1400" i="0" u="none" strike="noStrike" kern="0" cap="none" spc="0" normalizeH="0" baseline="0" noProof="0" dirty="0">
                  <a:ln>
                    <a:noFill/>
                  </a:ln>
                  <a:solidFill>
                    <a:schemeClr val="tx1">
                      <a:lumMod val="75000"/>
                      <a:lumOff val="25000"/>
                    </a:schemeClr>
                  </a:solidFill>
                  <a:effectLst/>
                  <a:uLnTx/>
                  <a:uFillTx/>
                  <a:cs typeface="+mn-ea"/>
                  <a:sym typeface="+mn-lt"/>
                </a:rPr>
                <a:t>：若是直接插入的图片：则右击图片→选择“更改图片”→在弹出的对话框窗口中重新选择你需要插入的图片即可。</a:t>
              </a: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400" i="0" u="none" strike="noStrike" kern="0" cap="none" spc="0" normalizeH="0" baseline="0" noProof="0" dirty="0">
                  <a:ln>
                    <a:noFill/>
                  </a:ln>
                  <a:solidFill>
                    <a:schemeClr val="tx1">
                      <a:lumMod val="75000"/>
                      <a:lumOff val="25000"/>
                    </a:schemeClr>
                  </a:solidFill>
                  <a:effectLst/>
                  <a:uLnTx/>
                  <a:uFillTx/>
                  <a:cs typeface="+mn-ea"/>
                  <a:sym typeface="+mn-lt"/>
                </a:rPr>
                <a:t>情况</a:t>
              </a:r>
              <a:r>
                <a:rPr kumimoji="0" lang="en-US" altLang="zh-CN" sz="1400" i="0" u="none" strike="noStrike" kern="0" cap="none" spc="0" normalizeH="0" baseline="0" noProof="0" dirty="0">
                  <a:ln>
                    <a:noFill/>
                  </a:ln>
                  <a:solidFill>
                    <a:schemeClr val="tx1">
                      <a:lumMod val="75000"/>
                      <a:lumOff val="25000"/>
                    </a:schemeClr>
                  </a:solidFill>
                  <a:effectLst/>
                  <a:uLnTx/>
                  <a:uFillTx/>
                  <a:cs typeface="+mn-ea"/>
                  <a:sym typeface="+mn-lt"/>
                </a:rPr>
                <a:t>2</a:t>
              </a:r>
              <a:r>
                <a:rPr kumimoji="0" lang="zh-CN" altLang="en-US" sz="1400" i="0" u="none" strike="noStrike" kern="0" cap="none" spc="0" normalizeH="0" baseline="0" noProof="0" dirty="0">
                  <a:ln>
                    <a:noFill/>
                  </a:ln>
                  <a:solidFill>
                    <a:schemeClr val="tx1">
                      <a:lumMod val="75000"/>
                      <a:lumOff val="25000"/>
                    </a:schemeClr>
                  </a:solidFill>
                  <a:effectLst/>
                  <a:uLnTx/>
                  <a:uFillTx/>
                  <a:cs typeface="+mn-ea"/>
                  <a:sym typeface="+mn-lt"/>
                </a:rPr>
                <a:t>：图形中的图片（多因排版的需要，将图片填充在图形中）：选中图片→在窗口上方功能区位置单击→“绘图工具”</a:t>
              </a:r>
              <a:r>
                <a:rPr kumimoji="0" lang="en-US" altLang="zh-CN" sz="1400" i="0" u="none" strike="noStrike" kern="0" cap="none" spc="0" normalizeH="0" baseline="0" noProof="0" dirty="0">
                  <a:ln>
                    <a:noFill/>
                  </a:ln>
                  <a:solidFill>
                    <a:schemeClr val="tx1">
                      <a:lumMod val="75000"/>
                      <a:lumOff val="25000"/>
                    </a:schemeClr>
                  </a:solidFill>
                  <a:effectLst/>
                  <a:uLnTx/>
                  <a:uFillTx/>
                  <a:cs typeface="+mn-ea"/>
                  <a:sym typeface="+mn-lt"/>
                </a:rPr>
                <a:t>/“</a:t>
              </a:r>
              <a:r>
                <a:rPr kumimoji="0" lang="zh-CN" altLang="en-US" sz="1400" i="0" u="none" strike="noStrike" kern="0" cap="none" spc="0" normalizeH="0" baseline="0" noProof="0" dirty="0">
                  <a:ln>
                    <a:noFill/>
                  </a:ln>
                  <a:solidFill>
                    <a:schemeClr val="tx1">
                      <a:lumMod val="75000"/>
                      <a:lumOff val="25000"/>
                    </a:schemeClr>
                  </a:solidFill>
                  <a:effectLst/>
                  <a:uLnTx/>
                  <a:uFillTx/>
                  <a:cs typeface="+mn-ea"/>
                  <a:sym typeface="+mn-lt"/>
                </a:rPr>
                <a:t>格式”→单击“形状填充”展开下拉菜单→选择“图片”→字弹出的“插入图片”的对话框窗口中选择需要的图片即可。</a:t>
              </a:r>
            </a:p>
          </p:txBody>
        </p:sp>
      </p:grpSp>
      <p:pic>
        <p:nvPicPr>
          <p:cNvPr id="33" name="图片 32">
            <a:extLst>
              <a:ext uri="{FF2B5EF4-FFF2-40B4-BE49-F238E27FC236}">
                <a16:creationId xmlns:a16="http://schemas.microsoft.com/office/drawing/2014/main" id="{3B9ED25A-F457-42F9-AE94-2DD916E14A3E}"/>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0542962" y="5466315"/>
            <a:ext cx="1198286" cy="1211789"/>
          </a:xfrm>
          <a:prstGeom prst="rect">
            <a:avLst/>
          </a:prstGeom>
        </p:spPr>
      </p:pic>
      <p:grpSp>
        <p:nvGrpSpPr>
          <p:cNvPr id="34" name="组合 33">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35" name="文本框 34">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新学期要点</a:t>
              </a:r>
            </a:p>
          </p:txBody>
        </p:sp>
        <p:sp>
          <p:nvSpPr>
            <p:cNvPr id="36" name="文本框 35">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1827928297"/>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750"/>
                                        <p:tgtEl>
                                          <p:spTgt spid="29"/>
                                        </p:tgtEl>
                                      </p:cBhvr>
                                    </p:animEffect>
                                  </p:childTnLst>
                                </p:cTn>
                              </p:par>
                              <p:par>
                                <p:cTn id="8" presetID="47"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750"/>
                                        <p:tgtEl>
                                          <p:spTgt spid="28"/>
                                        </p:tgtEl>
                                      </p:cBhvr>
                                    </p:animEffect>
                                    <p:anim calcmode="lin" valueType="num">
                                      <p:cBhvr>
                                        <p:cTn id="11" dur="750" fill="hold"/>
                                        <p:tgtEl>
                                          <p:spTgt spid="28"/>
                                        </p:tgtEl>
                                        <p:attrNameLst>
                                          <p:attrName>ppt_x</p:attrName>
                                        </p:attrNameLst>
                                      </p:cBhvr>
                                      <p:tavLst>
                                        <p:tav tm="0">
                                          <p:val>
                                            <p:strVal val="#ppt_x"/>
                                          </p:val>
                                        </p:tav>
                                        <p:tav tm="100000">
                                          <p:val>
                                            <p:strVal val="#ppt_x"/>
                                          </p:val>
                                        </p:tav>
                                      </p:tavLst>
                                    </p:anim>
                                    <p:anim calcmode="lin" valueType="num">
                                      <p:cBhvr>
                                        <p:cTn id="12" dur="750" fill="hold"/>
                                        <p:tgtEl>
                                          <p:spTgt spid="28"/>
                                        </p:tgtEl>
                                        <p:attrNameLst>
                                          <p:attrName>ppt_y</p:attrName>
                                        </p:attrNameLst>
                                      </p:cBhvr>
                                      <p:tavLst>
                                        <p:tav tm="0">
                                          <p:val>
                                            <p:strVal val="#ppt_y-.1"/>
                                          </p:val>
                                        </p:tav>
                                        <p:tav tm="100000">
                                          <p:val>
                                            <p:strVal val="#ppt_y"/>
                                          </p:val>
                                        </p:tav>
                                      </p:tavLst>
                                    </p:anim>
                                  </p:childTnLst>
                                </p:cTn>
                              </p:par>
                            </p:childTnLst>
                          </p:cTn>
                        </p:par>
                        <p:par>
                          <p:cTn id="13" fill="hold">
                            <p:stCondLst>
                              <p:cond delay="750"/>
                            </p:stCondLst>
                            <p:childTnLst>
                              <p:par>
                                <p:cTn id="14" presetID="12" presetClass="entr" presetSubtype="8"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1000"/>
                                        <p:tgtEl>
                                          <p:spTgt spid="30"/>
                                        </p:tgtEl>
                                        <p:attrNameLst>
                                          <p:attrName>ppt_x</p:attrName>
                                        </p:attrNameLst>
                                      </p:cBhvr>
                                      <p:tavLst>
                                        <p:tav tm="0">
                                          <p:val>
                                            <p:strVal val="#ppt_x-#ppt_w*1.125000"/>
                                          </p:val>
                                        </p:tav>
                                        <p:tav tm="100000">
                                          <p:val>
                                            <p:strVal val="#ppt_x"/>
                                          </p:val>
                                        </p:tav>
                                      </p:tavLst>
                                    </p:anim>
                                    <p:animEffect transition="in" filter="wipe(right)">
                                      <p:cBhvr>
                                        <p:cTn id="17" dur="1000"/>
                                        <p:tgtEl>
                                          <p:spTgt spid="30"/>
                                        </p:tgtEl>
                                      </p:cBhvr>
                                    </p:animEffect>
                                  </p:childTnLst>
                                </p:cTn>
                              </p:par>
                            </p:childTnLst>
                          </p:cTn>
                        </p:par>
                        <p:par>
                          <p:cTn id="18" fill="hold">
                            <p:stCondLst>
                              <p:cond delay="1750"/>
                            </p:stCondLst>
                            <p:childTnLst>
                              <p:par>
                                <p:cTn id="19" presetID="23" presetClass="entr" presetSubtype="288"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strVal val="4/3*#ppt_w"/>
                                          </p:val>
                                        </p:tav>
                                        <p:tav tm="100000">
                                          <p:val>
                                            <p:strVal val="#ppt_w"/>
                                          </p:val>
                                        </p:tav>
                                      </p:tavLst>
                                    </p:anim>
                                    <p:anim calcmode="lin" valueType="num">
                                      <p:cBhvr>
                                        <p:cTn id="22" dur="500" fill="hold"/>
                                        <p:tgtEl>
                                          <p:spTgt spid="7"/>
                                        </p:tgtEl>
                                        <p:attrNameLst>
                                          <p:attrName>ppt_h</p:attrName>
                                        </p:attrNameLst>
                                      </p:cBhvr>
                                      <p:tavLst>
                                        <p:tav tm="0">
                                          <p:val>
                                            <p:strVal val="4/3*#ppt_h"/>
                                          </p:val>
                                        </p:tav>
                                        <p:tav tm="100000">
                                          <p:val>
                                            <p:strVal val="#ppt_h"/>
                                          </p:val>
                                        </p:tav>
                                      </p:tavLst>
                                    </p:anim>
                                  </p:childTnLst>
                                </p:cTn>
                              </p:par>
                              <p:par>
                                <p:cTn id="23" presetID="23" presetClass="entr" presetSubtype="288"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strVal val="4/3*#ppt_w"/>
                                          </p:val>
                                        </p:tav>
                                        <p:tav tm="100000">
                                          <p:val>
                                            <p:strVal val="#ppt_w"/>
                                          </p:val>
                                        </p:tav>
                                      </p:tavLst>
                                    </p:anim>
                                    <p:anim calcmode="lin" valueType="num">
                                      <p:cBhvr>
                                        <p:cTn id="26" dur="500" fill="hold"/>
                                        <p:tgtEl>
                                          <p:spTgt spid="11"/>
                                        </p:tgtEl>
                                        <p:attrNameLst>
                                          <p:attrName>ppt_h</p:attrName>
                                        </p:attrNameLst>
                                      </p:cBhvr>
                                      <p:tavLst>
                                        <p:tav tm="0">
                                          <p:val>
                                            <p:strVal val="4/3*#ppt_h"/>
                                          </p:val>
                                        </p:tav>
                                        <p:tav tm="100000">
                                          <p:val>
                                            <p:strVal val="#ppt_h"/>
                                          </p:val>
                                        </p:tav>
                                      </p:tavLst>
                                    </p:anim>
                                  </p:childTnLst>
                                </p:cTn>
                              </p:par>
                              <p:par>
                                <p:cTn id="27" presetID="23" presetClass="entr" presetSubtype="288"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p:cTn id="29" dur="500" fill="hold"/>
                                        <p:tgtEl>
                                          <p:spTgt spid="14"/>
                                        </p:tgtEl>
                                        <p:attrNameLst>
                                          <p:attrName>ppt_w</p:attrName>
                                        </p:attrNameLst>
                                      </p:cBhvr>
                                      <p:tavLst>
                                        <p:tav tm="0">
                                          <p:val>
                                            <p:strVal val="4/3*#ppt_w"/>
                                          </p:val>
                                        </p:tav>
                                        <p:tav tm="100000">
                                          <p:val>
                                            <p:strVal val="#ppt_w"/>
                                          </p:val>
                                        </p:tav>
                                      </p:tavLst>
                                    </p:anim>
                                    <p:anim calcmode="lin" valueType="num">
                                      <p:cBhvr>
                                        <p:cTn id="30" dur="500" fill="hold"/>
                                        <p:tgtEl>
                                          <p:spTgt spid="14"/>
                                        </p:tgtEl>
                                        <p:attrNameLst>
                                          <p:attrName>ppt_h</p:attrName>
                                        </p:attrNameLst>
                                      </p:cBhvr>
                                      <p:tavLst>
                                        <p:tav tm="0">
                                          <p:val>
                                            <p:strVal val="4/3*#ppt_h"/>
                                          </p:val>
                                        </p:tav>
                                        <p:tav tm="100000">
                                          <p:val>
                                            <p:strVal val="#ppt_h"/>
                                          </p:val>
                                        </p:tav>
                                      </p:tavLst>
                                    </p:anim>
                                  </p:childTnLst>
                                </p:cTn>
                              </p:par>
                              <p:par>
                                <p:cTn id="31" presetID="23" presetClass="entr" presetSubtype="288"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p:cTn id="33" dur="500" fill="hold"/>
                                        <p:tgtEl>
                                          <p:spTgt spid="21"/>
                                        </p:tgtEl>
                                        <p:attrNameLst>
                                          <p:attrName>ppt_w</p:attrName>
                                        </p:attrNameLst>
                                      </p:cBhvr>
                                      <p:tavLst>
                                        <p:tav tm="0">
                                          <p:val>
                                            <p:strVal val="4/3*#ppt_w"/>
                                          </p:val>
                                        </p:tav>
                                        <p:tav tm="100000">
                                          <p:val>
                                            <p:strVal val="#ppt_w"/>
                                          </p:val>
                                        </p:tav>
                                      </p:tavLst>
                                    </p:anim>
                                    <p:anim calcmode="lin" valueType="num">
                                      <p:cBhvr>
                                        <p:cTn id="34" dur="500" fill="hold"/>
                                        <p:tgtEl>
                                          <p:spTgt spid="21"/>
                                        </p:tgtEl>
                                        <p:attrNameLst>
                                          <p:attrName>ppt_h</p:attrName>
                                        </p:attrNameLst>
                                      </p:cBhvr>
                                      <p:tavLst>
                                        <p:tav tm="0">
                                          <p:val>
                                            <p:strVal val="4/3*#ppt_h"/>
                                          </p:val>
                                        </p:tav>
                                        <p:tav tm="100000">
                                          <p:val>
                                            <p:strVal val="#ppt_h"/>
                                          </p:val>
                                        </p:tav>
                                      </p:tavLst>
                                    </p:anim>
                                  </p:childTnLst>
                                </p:cTn>
                              </p:par>
                              <p:par>
                                <p:cTn id="35" presetID="23" presetClass="entr" presetSubtype="288"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strVal val="4/3*#ppt_w"/>
                                          </p:val>
                                        </p:tav>
                                        <p:tav tm="100000">
                                          <p:val>
                                            <p:strVal val="#ppt_w"/>
                                          </p:val>
                                        </p:tav>
                                      </p:tavLst>
                                    </p:anim>
                                    <p:anim calcmode="lin" valueType="num">
                                      <p:cBhvr>
                                        <p:cTn id="38" dur="500" fill="hold"/>
                                        <p:tgtEl>
                                          <p:spTgt spid="24"/>
                                        </p:tgtEl>
                                        <p:attrNameLst>
                                          <p:attrName>ppt_h</p:attrName>
                                        </p:attrNameLst>
                                      </p:cBhvr>
                                      <p:tavLst>
                                        <p:tav tm="0">
                                          <p:val>
                                            <p:strVal val="4/3*#ppt_h"/>
                                          </p:val>
                                        </p:tav>
                                        <p:tav tm="100000">
                                          <p:val>
                                            <p:strVal val="#ppt_h"/>
                                          </p:val>
                                        </p:tav>
                                      </p:tavLst>
                                    </p:anim>
                                  </p:childTnLst>
                                </p:cTn>
                              </p:par>
                            </p:childTnLst>
                          </p:cTn>
                        </p:par>
                        <p:par>
                          <p:cTn id="39" fill="hold">
                            <p:stCondLst>
                              <p:cond delay="2250"/>
                            </p:stCondLst>
                            <p:childTnLst>
                              <p:par>
                                <p:cTn id="40" presetID="16" presetClass="entr" presetSubtype="21"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arn(inVertical)">
                                      <p:cBhvr>
                                        <p:cTn id="42" dur="500"/>
                                        <p:tgtEl>
                                          <p:spTgt spid="10"/>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barn(inVertical)">
                                      <p:cBhvr>
                                        <p:cTn id="45" dur="500"/>
                                        <p:tgtEl>
                                          <p:spTgt spid="19"/>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barn(inVertical)">
                                      <p:cBhvr>
                                        <p:cTn id="48" dur="500"/>
                                        <p:tgtEl>
                                          <p:spTgt spid="20"/>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arn(inVertical)">
                                      <p:cBhvr>
                                        <p:cTn id="51" dur="500"/>
                                        <p:tgtEl>
                                          <p:spTgt spid="27"/>
                                        </p:tgtEl>
                                      </p:cBhvr>
                                    </p:animEffect>
                                  </p:childTnLst>
                                </p:cTn>
                              </p:par>
                            </p:childTnLst>
                          </p:cTn>
                        </p:par>
                        <p:par>
                          <p:cTn id="52" fill="hold">
                            <p:stCondLst>
                              <p:cond delay="2750"/>
                            </p:stCondLst>
                            <p:childTnLst>
                              <p:par>
                                <p:cTn id="53" presetID="42" presetClass="entr" presetSubtype="0"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750"/>
                                        <p:tgtEl>
                                          <p:spTgt spid="33"/>
                                        </p:tgtEl>
                                      </p:cBhvr>
                                    </p:animEffect>
                                    <p:anim calcmode="lin" valueType="num">
                                      <p:cBhvr>
                                        <p:cTn id="56" dur="750" fill="hold"/>
                                        <p:tgtEl>
                                          <p:spTgt spid="33"/>
                                        </p:tgtEl>
                                        <p:attrNameLst>
                                          <p:attrName>ppt_x</p:attrName>
                                        </p:attrNameLst>
                                      </p:cBhvr>
                                      <p:tavLst>
                                        <p:tav tm="0">
                                          <p:val>
                                            <p:strVal val="#ppt_x"/>
                                          </p:val>
                                        </p:tav>
                                        <p:tav tm="100000">
                                          <p:val>
                                            <p:strVal val="#ppt_x"/>
                                          </p:val>
                                        </p:tav>
                                      </p:tavLst>
                                    </p:anim>
                                    <p:anim calcmode="lin" valueType="num">
                                      <p:cBhvr>
                                        <p:cTn id="57" dur="75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9" grpId="0" animBg="1"/>
      <p:bldP spid="20" grpId="0" animBg="1"/>
      <p:bldP spid="27" grpId="0" animBg="1"/>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57">
            <a:extLst>
              <a:ext uri="{FF2B5EF4-FFF2-40B4-BE49-F238E27FC236}">
                <a16:creationId xmlns:a16="http://schemas.microsoft.com/office/drawing/2014/main" id="{9EB1DB1A-96AD-4E2F-816C-01FF742B8947}"/>
              </a:ext>
            </a:extLst>
          </p:cNvPr>
          <p:cNvSpPr txBox="1"/>
          <p:nvPr/>
        </p:nvSpPr>
        <p:spPr>
          <a:xfrm>
            <a:off x="655203" y="4361261"/>
            <a:ext cx="2953707" cy="1200329"/>
          </a:xfrm>
          <a:prstGeom prst="rect">
            <a:avLst/>
          </a:prstGeom>
          <a:noFill/>
        </p:spPr>
        <p:txBody>
          <a:bodyPr wrap="square" rtlCol="0">
            <a:spAutoFit/>
          </a:bodyPr>
          <a:lstStyle/>
          <a:p>
            <a:pPr lvl="0">
              <a:lnSpc>
                <a:spcPct val="150000"/>
              </a:lnSpc>
            </a:pPr>
            <a:r>
              <a:rPr lang="zh-CN" altLang="en-US" sz="1600" dirty="0">
                <a:solidFill>
                  <a:schemeClr val="tx1">
                    <a:lumMod val="75000"/>
                    <a:lumOff val="25000"/>
                  </a:schemeClr>
                </a:solidFill>
                <a:cs typeface="+mn-ea"/>
                <a:sym typeface="+mn-lt"/>
              </a:rPr>
              <a:t>您的内容打在这里，或者通过复制您的文本后，在此框中选择粘贴，并选择只保留文字。</a:t>
            </a:r>
          </a:p>
        </p:txBody>
      </p:sp>
      <p:sp>
        <p:nvSpPr>
          <p:cNvPr id="6" name="文本框 58">
            <a:extLst>
              <a:ext uri="{FF2B5EF4-FFF2-40B4-BE49-F238E27FC236}">
                <a16:creationId xmlns:a16="http://schemas.microsoft.com/office/drawing/2014/main" id="{8980FEC4-F1D4-411E-9604-DC5BB20F5CDC}"/>
              </a:ext>
            </a:extLst>
          </p:cNvPr>
          <p:cNvSpPr txBox="1"/>
          <p:nvPr/>
        </p:nvSpPr>
        <p:spPr>
          <a:xfrm>
            <a:off x="4553212" y="4361261"/>
            <a:ext cx="2928480" cy="1200329"/>
          </a:xfrm>
          <a:prstGeom prst="rect">
            <a:avLst/>
          </a:prstGeom>
          <a:noFill/>
        </p:spPr>
        <p:txBody>
          <a:bodyPr wrap="square" rtlCol="0">
            <a:spAutoFit/>
          </a:bodyPr>
          <a:lstStyle/>
          <a:p>
            <a:pPr lvl="0">
              <a:lnSpc>
                <a:spcPct val="150000"/>
              </a:lnSpc>
            </a:pPr>
            <a:r>
              <a:rPr lang="zh-CN" altLang="en-US" sz="1600" dirty="0">
                <a:solidFill>
                  <a:schemeClr val="tx1">
                    <a:lumMod val="75000"/>
                    <a:lumOff val="25000"/>
                  </a:schemeClr>
                </a:solidFill>
                <a:cs typeface="+mn-ea"/>
                <a:sym typeface="+mn-lt"/>
              </a:rPr>
              <a:t>您的内容打在这里，或者通过复制您的文本后，在此框中选择粘贴，并选择只保留文字。</a:t>
            </a:r>
          </a:p>
        </p:txBody>
      </p:sp>
      <p:sp>
        <p:nvSpPr>
          <p:cNvPr id="7" name="文本框 59">
            <a:extLst>
              <a:ext uri="{FF2B5EF4-FFF2-40B4-BE49-F238E27FC236}">
                <a16:creationId xmlns:a16="http://schemas.microsoft.com/office/drawing/2014/main" id="{7C826454-57B9-4DE8-BDC2-6EEA061D0827}"/>
              </a:ext>
            </a:extLst>
          </p:cNvPr>
          <p:cNvSpPr txBox="1"/>
          <p:nvPr/>
        </p:nvSpPr>
        <p:spPr>
          <a:xfrm>
            <a:off x="8425995" y="4361261"/>
            <a:ext cx="2949340" cy="1200329"/>
          </a:xfrm>
          <a:prstGeom prst="rect">
            <a:avLst/>
          </a:prstGeom>
          <a:noFill/>
        </p:spPr>
        <p:txBody>
          <a:bodyPr wrap="square" rtlCol="0">
            <a:spAutoFit/>
          </a:bodyPr>
          <a:lstStyle/>
          <a:p>
            <a:pPr lvl="0">
              <a:lnSpc>
                <a:spcPct val="150000"/>
              </a:lnSpc>
            </a:pPr>
            <a:r>
              <a:rPr lang="zh-CN" altLang="en-US" sz="1600" dirty="0">
                <a:solidFill>
                  <a:schemeClr val="tx1">
                    <a:lumMod val="75000"/>
                    <a:lumOff val="25000"/>
                  </a:schemeClr>
                </a:solidFill>
                <a:cs typeface="+mn-ea"/>
                <a:sym typeface="+mn-lt"/>
              </a:rPr>
              <a:t>您的内容打在这里，或者通过复制您的文本后，在此框中选择粘贴，并选择只保留文字。</a:t>
            </a:r>
          </a:p>
        </p:txBody>
      </p:sp>
      <p:grpSp>
        <p:nvGrpSpPr>
          <p:cNvPr id="8" name="组合 7">
            <a:extLst>
              <a:ext uri="{FF2B5EF4-FFF2-40B4-BE49-F238E27FC236}">
                <a16:creationId xmlns:a16="http://schemas.microsoft.com/office/drawing/2014/main" id="{FD364C52-87FC-41CA-9967-91C06954C750}"/>
              </a:ext>
            </a:extLst>
          </p:cNvPr>
          <p:cNvGrpSpPr/>
          <p:nvPr/>
        </p:nvGrpSpPr>
        <p:grpSpPr>
          <a:xfrm>
            <a:off x="1025634" y="2444590"/>
            <a:ext cx="2234241" cy="1433404"/>
            <a:chOff x="1025634" y="2422911"/>
            <a:chExt cx="2234241" cy="1433404"/>
          </a:xfrm>
          <a:solidFill>
            <a:srgbClr val="47BAB8"/>
          </a:solidFill>
          <a:effectLst>
            <a:outerShdw blurRad="50800" dist="38100" dir="2700000" algn="tl" rotWithShape="0">
              <a:prstClr val="black">
                <a:alpha val="40000"/>
              </a:prstClr>
            </a:outerShdw>
          </a:effectLst>
        </p:grpSpPr>
        <p:grpSp>
          <p:nvGrpSpPr>
            <p:cNvPr id="9" name="组合 8">
              <a:extLst>
                <a:ext uri="{FF2B5EF4-FFF2-40B4-BE49-F238E27FC236}">
                  <a16:creationId xmlns:a16="http://schemas.microsoft.com/office/drawing/2014/main" id="{936046C0-BC00-4C06-AC95-3EC6FAA23DEE}"/>
                </a:ext>
              </a:extLst>
            </p:cNvPr>
            <p:cNvGrpSpPr/>
            <p:nvPr/>
          </p:nvGrpSpPr>
          <p:grpSpPr>
            <a:xfrm>
              <a:off x="1025634" y="2422911"/>
              <a:ext cx="2234241" cy="1433404"/>
              <a:chOff x="3464228" y="2075322"/>
              <a:chExt cx="3712898" cy="2382054"/>
            </a:xfrm>
            <a:grpFill/>
          </p:grpSpPr>
          <p:sp>
            <p:nvSpPr>
              <p:cNvPr id="11" name="椭圆 10">
                <a:extLst>
                  <a:ext uri="{FF2B5EF4-FFF2-40B4-BE49-F238E27FC236}">
                    <a16:creationId xmlns:a16="http://schemas.microsoft.com/office/drawing/2014/main" id="{09FF56FB-BC6D-4D30-AF5C-E108EF9E5F16}"/>
                  </a:ext>
                </a:extLst>
              </p:cNvPr>
              <p:cNvSpPr/>
              <p:nvPr/>
            </p:nvSpPr>
            <p:spPr>
              <a:xfrm>
                <a:off x="4567794" y="2075322"/>
                <a:ext cx="1470212" cy="14702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a:extLst>
                  <a:ext uri="{FF2B5EF4-FFF2-40B4-BE49-F238E27FC236}">
                    <a16:creationId xmlns:a16="http://schemas.microsoft.com/office/drawing/2014/main" id="{E6532F35-3309-4435-BA6B-8C56377B105D}"/>
                  </a:ext>
                </a:extLst>
              </p:cNvPr>
              <p:cNvSpPr/>
              <p:nvPr/>
            </p:nvSpPr>
            <p:spPr>
              <a:xfrm>
                <a:off x="5099717" y="3030450"/>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a:extLst>
                  <a:ext uri="{FF2B5EF4-FFF2-40B4-BE49-F238E27FC236}">
                    <a16:creationId xmlns:a16="http://schemas.microsoft.com/office/drawing/2014/main" id="{B4638E8F-7C46-4DBD-844B-62E9D6EF6907}"/>
                  </a:ext>
                </a:extLst>
              </p:cNvPr>
              <p:cNvSpPr/>
              <p:nvPr/>
            </p:nvSpPr>
            <p:spPr>
              <a:xfrm>
                <a:off x="4224941" y="3098602"/>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a:extLst>
                  <a:ext uri="{FF2B5EF4-FFF2-40B4-BE49-F238E27FC236}">
                    <a16:creationId xmlns:a16="http://schemas.microsoft.com/office/drawing/2014/main" id="{88C03B77-A5FE-401B-8DAC-AE538C527BC5}"/>
                  </a:ext>
                </a:extLst>
              </p:cNvPr>
              <p:cNvSpPr/>
              <p:nvPr/>
            </p:nvSpPr>
            <p:spPr>
              <a:xfrm>
                <a:off x="4012259" y="2523551"/>
                <a:ext cx="1052745" cy="10527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a:extLst>
                  <a:ext uri="{FF2B5EF4-FFF2-40B4-BE49-F238E27FC236}">
                    <a16:creationId xmlns:a16="http://schemas.microsoft.com/office/drawing/2014/main" id="{EE09F1D2-0744-44F1-877F-16A44CA6B51B}"/>
                  </a:ext>
                </a:extLst>
              </p:cNvPr>
              <p:cNvSpPr/>
              <p:nvPr/>
            </p:nvSpPr>
            <p:spPr>
              <a:xfrm>
                <a:off x="3464228" y="3021778"/>
                <a:ext cx="1198101" cy="1198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a:extLst>
                  <a:ext uri="{FF2B5EF4-FFF2-40B4-BE49-F238E27FC236}">
                    <a16:creationId xmlns:a16="http://schemas.microsoft.com/office/drawing/2014/main" id="{73CA4703-26A9-44F3-8F64-F1F73705D989}"/>
                  </a:ext>
                </a:extLst>
              </p:cNvPr>
              <p:cNvSpPr/>
              <p:nvPr/>
            </p:nvSpPr>
            <p:spPr>
              <a:xfrm>
                <a:off x="5694500" y="2585014"/>
                <a:ext cx="1104636" cy="11046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a:extLst>
                  <a:ext uri="{FF2B5EF4-FFF2-40B4-BE49-F238E27FC236}">
                    <a16:creationId xmlns:a16="http://schemas.microsoft.com/office/drawing/2014/main" id="{CC18DBE9-006C-4C24-8EA2-617DDE8AD86D}"/>
                  </a:ext>
                </a:extLst>
              </p:cNvPr>
              <p:cNvSpPr/>
              <p:nvPr/>
            </p:nvSpPr>
            <p:spPr>
              <a:xfrm>
                <a:off x="5818352" y="2938205"/>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0" name="文本框 60">
              <a:extLst>
                <a:ext uri="{FF2B5EF4-FFF2-40B4-BE49-F238E27FC236}">
                  <a16:creationId xmlns:a16="http://schemas.microsoft.com/office/drawing/2014/main" id="{E975063F-6DD3-4553-8BCC-3E1595FF3BB9}"/>
                </a:ext>
              </a:extLst>
            </p:cNvPr>
            <p:cNvSpPr txBox="1"/>
            <p:nvPr/>
          </p:nvSpPr>
          <p:spPr>
            <a:xfrm>
              <a:off x="1533705" y="2726579"/>
              <a:ext cx="1239599" cy="941155"/>
            </a:xfrm>
            <a:prstGeom prst="rect">
              <a:avLst/>
            </a:prstGeom>
            <a:grpFill/>
          </p:spPr>
          <p:txBody>
            <a:bodyPr wrap="square" rtlCol="0">
              <a:spAutoFit/>
            </a:bodyPr>
            <a:lstStyle/>
            <a:p>
              <a:pPr algn="ctr">
                <a:lnSpc>
                  <a:spcPct val="120000"/>
                </a:lnSpc>
              </a:pPr>
              <a:r>
                <a:rPr lang="zh-CN" altLang="en-US" sz="2400" b="1" dirty="0">
                  <a:solidFill>
                    <a:schemeClr val="bg1"/>
                  </a:solidFill>
                  <a:cs typeface="+mn-ea"/>
                  <a:sym typeface="+mn-lt"/>
                </a:rPr>
                <a:t>添加</a:t>
              </a:r>
              <a:endParaRPr lang="en-US" altLang="zh-CN" sz="2400" b="1" dirty="0">
                <a:solidFill>
                  <a:schemeClr val="bg1"/>
                </a:solidFill>
                <a:cs typeface="+mn-ea"/>
                <a:sym typeface="+mn-lt"/>
              </a:endParaRPr>
            </a:p>
            <a:p>
              <a:pPr algn="ctr">
                <a:lnSpc>
                  <a:spcPct val="120000"/>
                </a:lnSpc>
              </a:pPr>
              <a:r>
                <a:rPr lang="zh-CN" altLang="en-US" sz="2400" b="1" dirty="0">
                  <a:solidFill>
                    <a:schemeClr val="bg1"/>
                  </a:solidFill>
                  <a:cs typeface="+mn-ea"/>
                  <a:sym typeface="+mn-lt"/>
                </a:rPr>
                <a:t>关键字</a:t>
              </a:r>
            </a:p>
          </p:txBody>
        </p:sp>
      </p:grpSp>
      <p:grpSp>
        <p:nvGrpSpPr>
          <p:cNvPr id="18" name="组合 17">
            <a:extLst>
              <a:ext uri="{FF2B5EF4-FFF2-40B4-BE49-F238E27FC236}">
                <a16:creationId xmlns:a16="http://schemas.microsoft.com/office/drawing/2014/main" id="{B0FD9893-7336-43E0-A334-711C9F744F81}"/>
              </a:ext>
            </a:extLst>
          </p:cNvPr>
          <p:cNvGrpSpPr/>
          <p:nvPr/>
        </p:nvGrpSpPr>
        <p:grpSpPr>
          <a:xfrm>
            <a:off x="4572257" y="2249491"/>
            <a:ext cx="2842443" cy="1823603"/>
            <a:chOff x="4674778" y="2249491"/>
            <a:chExt cx="2842443" cy="1823603"/>
          </a:xfrm>
          <a:solidFill>
            <a:srgbClr val="47BAB8"/>
          </a:solidFill>
          <a:effectLst>
            <a:outerShdw blurRad="50800" dist="38100" dir="2700000" algn="tl" rotWithShape="0">
              <a:prstClr val="black">
                <a:alpha val="40000"/>
              </a:prstClr>
            </a:outerShdw>
          </a:effectLst>
        </p:grpSpPr>
        <p:grpSp>
          <p:nvGrpSpPr>
            <p:cNvPr id="19" name="组合 18">
              <a:extLst>
                <a:ext uri="{FF2B5EF4-FFF2-40B4-BE49-F238E27FC236}">
                  <a16:creationId xmlns:a16="http://schemas.microsoft.com/office/drawing/2014/main" id="{2257639A-A035-45F5-9060-1B6B6C525136}"/>
                </a:ext>
              </a:extLst>
            </p:cNvPr>
            <p:cNvGrpSpPr/>
            <p:nvPr/>
          </p:nvGrpSpPr>
          <p:grpSpPr>
            <a:xfrm>
              <a:off x="4674778" y="2249491"/>
              <a:ext cx="2842443" cy="1823603"/>
              <a:chOff x="3464228" y="2075322"/>
              <a:chExt cx="3712898" cy="2382054"/>
            </a:xfrm>
            <a:grpFill/>
          </p:grpSpPr>
          <p:sp>
            <p:nvSpPr>
              <p:cNvPr id="21" name="椭圆 20">
                <a:extLst>
                  <a:ext uri="{FF2B5EF4-FFF2-40B4-BE49-F238E27FC236}">
                    <a16:creationId xmlns:a16="http://schemas.microsoft.com/office/drawing/2014/main" id="{F14539FF-B9AF-46F1-BF91-DCC730D88751}"/>
                  </a:ext>
                </a:extLst>
              </p:cNvPr>
              <p:cNvSpPr/>
              <p:nvPr/>
            </p:nvSpPr>
            <p:spPr>
              <a:xfrm>
                <a:off x="4567794" y="2075322"/>
                <a:ext cx="1470212" cy="14702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a:extLst>
                  <a:ext uri="{FF2B5EF4-FFF2-40B4-BE49-F238E27FC236}">
                    <a16:creationId xmlns:a16="http://schemas.microsoft.com/office/drawing/2014/main" id="{9C10B2DA-D26E-4D5E-AE0C-75670459805F}"/>
                  </a:ext>
                </a:extLst>
              </p:cNvPr>
              <p:cNvSpPr/>
              <p:nvPr/>
            </p:nvSpPr>
            <p:spPr>
              <a:xfrm>
                <a:off x="5099717" y="3030450"/>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椭圆 22">
                <a:extLst>
                  <a:ext uri="{FF2B5EF4-FFF2-40B4-BE49-F238E27FC236}">
                    <a16:creationId xmlns:a16="http://schemas.microsoft.com/office/drawing/2014/main" id="{C7311610-A74D-401B-82A4-B298C1BD5E32}"/>
                  </a:ext>
                </a:extLst>
              </p:cNvPr>
              <p:cNvSpPr/>
              <p:nvPr/>
            </p:nvSpPr>
            <p:spPr>
              <a:xfrm>
                <a:off x="4224941" y="3098602"/>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a:extLst>
                  <a:ext uri="{FF2B5EF4-FFF2-40B4-BE49-F238E27FC236}">
                    <a16:creationId xmlns:a16="http://schemas.microsoft.com/office/drawing/2014/main" id="{30E2898C-2402-4A08-B146-06973ADD5408}"/>
                  </a:ext>
                </a:extLst>
              </p:cNvPr>
              <p:cNvSpPr/>
              <p:nvPr/>
            </p:nvSpPr>
            <p:spPr>
              <a:xfrm>
                <a:off x="4012259" y="2523551"/>
                <a:ext cx="1052745" cy="10527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a:extLst>
                  <a:ext uri="{FF2B5EF4-FFF2-40B4-BE49-F238E27FC236}">
                    <a16:creationId xmlns:a16="http://schemas.microsoft.com/office/drawing/2014/main" id="{56EC7482-7C53-4867-BCCC-886D7F91E73D}"/>
                  </a:ext>
                </a:extLst>
              </p:cNvPr>
              <p:cNvSpPr/>
              <p:nvPr/>
            </p:nvSpPr>
            <p:spPr>
              <a:xfrm>
                <a:off x="3464228" y="3021778"/>
                <a:ext cx="1198101" cy="1198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a:extLst>
                  <a:ext uri="{FF2B5EF4-FFF2-40B4-BE49-F238E27FC236}">
                    <a16:creationId xmlns:a16="http://schemas.microsoft.com/office/drawing/2014/main" id="{E4DA34A0-6D4B-4BF2-BA11-1B51C8C98476}"/>
                  </a:ext>
                </a:extLst>
              </p:cNvPr>
              <p:cNvSpPr/>
              <p:nvPr/>
            </p:nvSpPr>
            <p:spPr>
              <a:xfrm>
                <a:off x="5694500" y="2585014"/>
                <a:ext cx="1104636" cy="11046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a:extLst>
                  <a:ext uri="{FF2B5EF4-FFF2-40B4-BE49-F238E27FC236}">
                    <a16:creationId xmlns:a16="http://schemas.microsoft.com/office/drawing/2014/main" id="{9428965A-E6BD-4344-93BA-3DBDD817CB1D}"/>
                  </a:ext>
                </a:extLst>
              </p:cNvPr>
              <p:cNvSpPr/>
              <p:nvPr/>
            </p:nvSpPr>
            <p:spPr>
              <a:xfrm>
                <a:off x="5818352" y="2938205"/>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0" name="文本框 61">
              <a:extLst>
                <a:ext uri="{FF2B5EF4-FFF2-40B4-BE49-F238E27FC236}">
                  <a16:creationId xmlns:a16="http://schemas.microsoft.com/office/drawing/2014/main" id="{D7723E22-9714-4B46-89AE-69450E01DAE7}"/>
                </a:ext>
              </a:extLst>
            </p:cNvPr>
            <p:cNvSpPr txBox="1"/>
            <p:nvPr/>
          </p:nvSpPr>
          <p:spPr>
            <a:xfrm>
              <a:off x="5476200" y="2763606"/>
              <a:ext cx="1239599" cy="941155"/>
            </a:xfrm>
            <a:prstGeom prst="rect">
              <a:avLst/>
            </a:prstGeom>
            <a:grpFill/>
          </p:spPr>
          <p:txBody>
            <a:bodyPr wrap="square" rtlCol="0">
              <a:spAutoFit/>
            </a:bodyPr>
            <a:lstStyle/>
            <a:p>
              <a:pPr algn="ctr">
                <a:lnSpc>
                  <a:spcPct val="120000"/>
                </a:lnSpc>
              </a:pPr>
              <a:r>
                <a:rPr lang="zh-CN" altLang="en-US" sz="2400" b="1" dirty="0">
                  <a:solidFill>
                    <a:schemeClr val="bg1"/>
                  </a:solidFill>
                  <a:cs typeface="+mn-ea"/>
                  <a:sym typeface="+mn-lt"/>
                </a:rPr>
                <a:t>添加</a:t>
              </a:r>
              <a:endParaRPr lang="en-US" altLang="zh-CN" sz="2400" b="1" dirty="0">
                <a:solidFill>
                  <a:schemeClr val="bg1"/>
                </a:solidFill>
                <a:cs typeface="+mn-ea"/>
                <a:sym typeface="+mn-lt"/>
              </a:endParaRPr>
            </a:p>
            <a:p>
              <a:pPr algn="ctr">
                <a:lnSpc>
                  <a:spcPct val="120000"/>
                </a:lnSpc>
              </a:pPr>
              <a:r>
                <a:rPr lang="zh-CN" altLang="en-US" sz="2400" b="1" dirty="0">
                  <a:solidFill>
                    <a:schemeClr val="bg1"/>
                  </a:solidFill>
                  <a:cs typeface="+mn-ea"/>
                  <a:sym typeface="+mn-lt"/>
                </a:rPr>
                <a:t>关键字</a:t>
              </a:r>
            </a:p>
          </p:txBody>
        </p:sp>
      </p:grpSp>
      <p:grpSp>
        <p:nvGrpSpPr>
          <p:cNvPr id="28" name="组合 27">
            <a:extLst>
              <a:ext uri="{FF2B5EF4-FFF2-40B4-BE49-F238E27FC236}">
                <a16:creationId xmlns:a16="http://schemas.microsoft.com/office/drawing/2014/main" id="{00561F57-0D72-42F7-B311-DFA589CDCD15}"/>
              </a:ext>
            </a:extLst>
          </p:cNvPr>
          <p:cNvGrpSpPr/>
          <p:nvPr/>
        </p:nvGrpSpPr>
        <p:grpSpPr>
          <a:xfrm>
            <a:off x="8727083" y="2444590"/>
            <a:ext cx="2234241" cy="1433404"/>
            <a:chOff x="8727083" y="2422911"/>
            <a:chExt cx="2234241" cy="1433404"/>
          </a:xfrm>
          <a:solidFill>
            <a:srgbClr val="47BAB8"/>
          </a:solidFill>
          <a:effectLst>
            <a:outerShdw blurRad="50800" dist="38100" dir="2700000" algn="tl" rotWithShape="0">
              <a:prstClr val="black">
                <a:alpha val="40000"/>
              </a:prstClr>
            </a:outerShdw>
          </a:effectLst>
        </p:grpSpPr>
        <p:grpSp>
          <p:nvGrpSpPr>
            <p:cNvPr id="29" name="组合 28">
              <a:extLst>
                <a:ext uri="{FF2B5EF4-FFF2-40B4-BE49-F238E27FC236}">
                  <a16:creationId xmlns:a16="http://schemas.microsoft.com/office/drawing/2014/main" id="{2FC0DB91-CA85-4720-A627-23F83505949E}"/>
                </a:ext>
              </a:extLst>
            </p:cNvPr>
            <p:cNvGrpSpPr/>
            <p:nvPr/>
          </p:nvGrpSpPr>
          <p:grpSpPr>
            <a:xfrm>
              <a:off x="8727083" y="2422911"/>
              <a:ext cx="2234241" cy="1433404"/>
              <a:chOff x="3464228" y="2075322"/>
              <a:chExt cx="3712898" cy="2382054"/>
            </a:xfrm>
            <a:grpFill/>
          </p:grpSpPr>
          <p:sp>
            <p:nvSpPr>
              <p:cNvPr id="31" name="椭圆 30">
                <a:extLst>
                  <a:ext uri="{FF2B5EF4-FFF2-40B4-BE49-F238E27FC236}">
                    <a16:creationId xmlns:a16="http://schemas.microsoft.com/office/drawing/2014/main" id="{3544C425-1B81-4D1B-8F74-3D30F8D00379}"/>
                  </a:ext>
                </a:extLst>
              </p:cNvPr>
              <p:cNvSpPr/>
              <p:nvPr/>
            </p:nvSpPr>
            <p:spPr>
              <a:xfrm>
                <a:off x="4567794" y="2075322"/>
                <a:ext cx="1470212" cy="147021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a:extLst>
                  <a:ext uri="{FF2B5EF4-FFF2-40B4-BE49-F238E27FC236}">
                    <a16:creationId xmlns:a16="http://schemas.microsoft.com/office/drawing/2014/main" id="{84C2913C-4623-4BB4-B2B6-FEC7367F3738}"/>
                  </a:ext>
                </a:extLst>
              </p:cNvPr>
              <p:cNvSpPr/>
              <p:nvPr/>
            </p:nvSpPr>
            <p:spPr>
              <a:xfrm>
                <a:off x="5099717" y="3030450"/>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椭圆 32">
                <a:extLst>
                  <a:ext uri="{FF2B5EF4-FFF2-40B4-BE49-F238E27FC236}">
                    <a16:creationId xmlns:a16="http://schemas.microsoft.com/office/drawing/2014/main" id="{5C9B0F3D-239F-4723-8B5E-A936534791B8}"/>
                  </a:ext>
                </a:extLst>
              </p:cNvPr>
              <p:cNvSpPr/>
              <p:nvPr/>
            </p:nvSpPr>
            <p:spPr>
              <a:xfrm>
                <a:off x="4224941" y="3098602"/>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a:extLst>
                  <a:ext uri="{FF2B5EF4-FFF2-40B4-BE49-F238E27FC236}">
                    <a16:creationId xmlns:a16="http://schemas.microsoft.com/office/drawing/2014/main" id="{D1E5753E-6681-468C-A5E6-2E55B26D4EE0}"/>
                  </a:ext>
                </a:extLst>
              </p:cNvPr>
              <p:cNvSpPr/>
              <p:nvPr/>
            </p:nvSpPr>
            <p:spPr>
              <a:xfrm>
                <a:off x="4012259" y="2523551"/>
                <a:ext cx="1052745" cy="10527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a:extLst>
                  <a:ext uri="{FF2B5EF4-FFF2-40B4-BE49-F238E27FC236}">
                    <a16:creationId xmlns:a16="http://schemas.microsoft.com/office/drawing/2014/main" id="{EA572A99-47F7-441F-A921-6B8CC0A46FF3}"/>
                  </a:ext>
                </a:extLst>
              </p:cNvPr>
              <p:cNvSpPr/>
              <p:nvPr/>
            </p:nvSpPr>
            <p:spPr>
              <a:xfrm>
                <a:off x="3464228" y="3021778"/>
                <a:ext cx="1198101" cy="119810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椭圆 35">
                <a:extLst>
                  <a:ext uri="{FF2B5EF4-FFF2-40B4-BE49-F238E27FC236}">
                    <a16:creationId xmlns:a16="http://schemas.microsoft.com/office/drawing/2014/main" id="{2374C82E-320B-4D4B-AAEE-16AF7A7106E3}"/>
                  </a:ext>
                </a:extLst>
              </p:cNvPr>
              <p:cNvSpPr/>
              <p:nvPr/>
            </p:nvSpPr>
            <p:spPr>
              <a:xfrm>
                <a:off x="5694500" y="2585014"/>
                <a:ext cx="1104636" cy="110463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椭圆 36">
                <a:extLst>
                  <a:ext uri="{FF2B5EF4-FFF2-40B4-BE49-F238E27FC236}">
                    <a16:creationId xmlns:a16="http://schemas.microsoft.com/office/drawing/2014/main" id="{6655FEB8-8321-4A87-B43C-10E934C84798}"/>
                  </a:ext>
                </a:extLst>
              </p:cNvPr>
              <p:cNvSpPr/>
              <p:nvPr/>
            </p:nvSpPr>
            <p:spPr>
              <a:xfrm>
                <a:off x="5818352" y="2938205"/>
                <a:ext cx="1358774" cy="13587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0" name="文本框 71">
              <a:extLst>
                <a:ext uri="{FF2B5EF4-FFF2-40B4-BE49-F238E27FC236}">
                  <a16:creationId xmlns:a16="http://schemas.microsoft.com/office/drawing/2014/main" id="{A7461C41-DF83-4987-836C-A19FA5952680}"/>
                </a:ext>
              </a:extLst>
            </p:cNvPr>
            <p:cNvSpPr txBox="1"/>
            <p:nvPr/>
          </p:nvSpPr>
          <p:spPr>
            <a:xfrm>
              <a:off x="9280866" y="2763606"/>
              <a:ext cx="1239599" cy="941155"/>
            </a:xfrm>
            <a:prstGeom prst="rect">
              <a:avLst/>
            </a:prstGeom>
            <a:grpFill/>
          </p:spPr>
          <p:txBody>
            <a:bodyPr wrap="square" rtlCol="0">
              <a:spAutoFit/>
            </a:bodyPr>
            <a:lstStyle/>
            <a:p>
              <a:pPr algn="ctr">
                <a:lnSpc>
                  <a:spcPct val="120000"/>
                </a:lnSpc>
              </a:pPr>
              <a:r>
                <a:rPr lang="zh-CN" altLang="en-US" sz="2400" b="1" dirty="0">
                  <a:solidFill>
                    <a:schemeClr val="bg1"/>
                  </a:solidFill>
                  <a:cs typeface="+mn-ea"/>
                  <a:sym typeface="+mn-lt"/>
                </a:rPr>
                <a:t>添加</a:t>
              </a:r>
              <a:endParaRPr lang="en-US" altLang="zh-CN" sz="2400" b="1" dirty="0">
                <a:solidFill>
                  <a:schemeClr val="bg1"/>
                </a:solidFill>
                <a:cs typeface="+mn-ea"/>
                <a:sym typeface="+mn-lt"/>
              </a:endParaRPr>
            </a:p>
            <a:p>
              <a:pPr algn="ctr">
                <a:lnSpc>
                  <a:spcPct val="120000"/>
                </a:lnSpc>
              </a:pPr>
              <a:r>
                <a:rPr lang="zh-CN" altLang="en-US" sz="2400" b="1" dirty="0">
                  <a:solidFill>
                    <a:schemeClr val="bg1"/>
                  </a:solidFill>
                  <a:cs typeface="+mn-ea"/>
                  <a:sym typeface="+mn-lt"/>
                </a:rPr>
                <a:t>关键字</a:t>
              </a:r>
            </a:p>
          </p:txBody>
        </p:sp>
      </p:grpSp>
      <p:grpSp>
        <p:nvGrpSpPr>
          <p:cNvPr id="38" name="组合 37">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39" name="文本框 38">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新学期要点</a:t>
              </a:r>
            </a:p>
          </p:txBody>
        </p:sp>
        <p:sp>
          <p:nvSpPr>
            <p:cNvPr id="40" name="文本框 39">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194985098"/>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p:transition spd="slow" advClick="0"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74000">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14:bounceEnd="74000">
                                          <p:cBhvr additive="base">
                                            <p:cTn id="7" dur="1250" fill="hold"/>
                                            <p:tgtEl>
                                              <p:spTgt spid="8"/>
                                            </p:tgtEl>
                                            <p:attrNameLst>
                                              <p:attrName>ppt_x</p:attrName>
                                            </p:attrNameLst>
                                          </p:cBhvr>
                                          <p:tavLst>
                                            <p:tav tm="0">
                                              <p:val>
                                                <p:strVal val="#ppt_x"/>
                                              </p:val>
                                            </p:tav>
                                            <p:tav tm="100000">
                                              <p:val>
                                                <p:strVal val="#ppt_x"/>
                                              </p:val>
                                            </p:tav>
                                          </p:tavLst>
                                        </p:anim>
                                        <p:anim calcmode="lin" valueType="num" p14:bounceEnd="74000">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74000">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14:bounceEnd="74000">
                                          <p:cBhvr additive="base">
                                            <p:cTn id="11" dur="1250" fill="hold"/>
                                            <p:tgtEl>
                                              <p:spTgt spid="18"/>
                                            </p:tgtEl>
                                            <p:attrNameLst>
                                              <p:attrName>ppt_x</p:attrName>
                                            </p:attrNameLst>
                                          </p:cBhvr>
                                          <p:tavLst>
                                            <p:tav tm="0">
                                              <p:val>
                                                <p:strVal val="#ppt_x"/>
                                              </p:val>
                                            </p:tav>
                                            <p:tav tm="100000">
                                              <p:val>
                                                <p:strVal val="#ppt_x"/>
                                              </p:val>
                                            </p:tav>
                                          </p:tavLst>
                                        </p:anim>
                                        <p:anim calcmode="lin" valueType="num" p14:bounceEnd="74000">
                                          <p:cBhvr additive="base">
                                            <p:cTn id="12" dur="125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74000">
                                      <p:stCondLst>
                                        <p:cond delay="1000"/>
                                      </p:stCondLst>
                                      <p:childTnLst>
                                        <p:set>
                                          <p:cBhvr>
                                            <p:cTn id="14" dur="1" fill="hold">
                                              <p:stCondLst>
                                                <p:cond delay="0"/>
                                              </p:stCondLst>
                                            </p:cTn>
                                            <p:tgtEl>
                                              <p:spTgt spid="28"/>
                                            </p:tgtEl>
                                            <p:attrNameLst>
                                              <p:attrName>style.visibility</p:attrName>
                                            </p:attrNameLst>
                                          </p:cBhvr>
                                          <p:to>
                                            <p:strVal val="visible"/>
                                          </p:to>
                                        </p:set>
                                        <p:anim calcmode="lin" valueType="num" p14:bounceEnd="74000">
                                          <p:cBhvr additive="base">
                                            <p:cTn id="15" dur="1250" fill="hold"/>
                                            <p:tgtEl>
                                              <p:spTgt spid="28"/>
                                            </p:tgtEl>
                                            <p:attrNameLst>
                                              <p:attrName>ppt_x</p:attrName>
                                            </p:attrNameLst>
                                          </p:cBhvr>
                                          <p:tavLst>
                                            <p:tav tm="0">
                                              <p:val>
                                                <p:strVal val="#ppt_x"/>
                                              </p:val>
                                            </p:tav>
                                            <p:tav tm="100000">
                                              <p:val>
                                                <p:strVal val="#ppt_x"/>
                                              </p:val>
                                            </p:tav>
                                          </p:tavLst>
                                        </p:anim>
                                        <p:anim calcmode="lin" valueType="num" p14:bounceEnd="74000">
                                          <p:cBhvr additive="base">
                                            <p:cTn id="16" dur="125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225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750"/>
                                            <p:tgtEl>
                                              <p:spTgt spid="5"/>
                                            </p:tgtEl>
                                          </p:cBhvr>
                                        </p:animEffect>
                                      </p:childTnLst>
                                    </p:cTn>
                                  </p:par>
                                </p:childTnLst>
                              </p:cTn>
                            </p:par>
                            <p:par>
                              <p:cTn id="21" fill="hold">
                                <p:stCondLst>
                                  <p:cond delay="30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750"/>
                                            <p:tgtEl>
                                              <p:spTgt spid="6"/>
                                            </p:tgtEl>
                                          </p:cBhvr>
                                        </p:animEffect>
                                      </p:childTnLst>
                                    </p:cTn>
                                  </p:par>
                                </p:childTnLst>
                              </p:cTn>
                            </p:par>
                            <p:par>
                              <p:cTn id="25" fill="hold">
                                <p:stCondLst>
                                  <p:cond delay="3750"/>
                                </p:stCondLst>
                                <p:childTnLst>
                                  <p:par>
                                    <p:cTn id="26" presetID="2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mc:Choice>
    <mc:Fallback xmlns="" xmlns:a16="http://schemas.microsoft.com/office/drawing/2014/mai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250" fill="hold"/>
                                            <p:tgtEl>
                                              <p:spTgt spid="8"/>
                                            </p:tgtEl>
                                            <p:attrNameLst>
                                              <p:attrName>ppt_x</p:attrName>
                                            </p:attrNameLst>
                                          </p:cBhvr>
                                          <p:tavLst>
                                            <p:tav tm="0">
                                              <p:val>
                                                <p:strVal val="#ppt_x"/>
                                              </p:val>
                                            </p:tav>
                                            <p:tav tm="100000">
                                              <p:val>
                                                <p:strVal val="#ppt_x"/>
                                              </p:val>
                                            </p:tav>
                                          </p:tavLst>
                                        </p:anim>
                                        <p:anim calcmode="lin" valueType="num">
                                          <p:cBhvr additive="base">
                                            <p:cTn id="8" dur="125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5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250" fill="hold"/>
                                            <p:tgtEl>
                                              <p:spTgt spid="18"/>
                                            </p:tgtEl>
                                            <p:attrNameLst>
                                              <p:attrName>ppt_x</p:attrName>
                                            </p:attrNameLst>
                                          </p:cBhvr>
                                          <p:tavLst>
                                            <p:tav tm="0">
                                              <p:val>
                                                <p:strVal val="#ppt_x"/>
                                              </p:val>
                                            </p:tav>
                                            <p:tav tm="100000">
                                              <p:val>
                                                <p:strVal val="#ppt_x"/>
                                              </p:val>
                                            </p:tav>
                                          </p:tavLst>
                                        </p:anim>
                                        <p:anim calcmode="lin" valueType="num">
                                          <p:cBhvr additive="base">
                                            <p:cTn id="12" dur="125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0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1250" fill="hold"/>
                                            <p:tgtEl>
                                              <p:spTgt spid="28"/>
                                            </p:tgtEl>
                                            <p:attrNameLst>
                                              <p:attrName>ppt_x</p:attrName>
                                            </p:attrNameLst>
                                          </p:cBhvr>
                                          <p:tavLst>
                                            <p:tav tm="0">
                                              <p:val>
                                                <p:strVal val="#ppt_x"/>
                                              </p:val>
                                            </p:tav>
                                            <p:tav tm="100000">
                                              <p:val>
                                                <p:strVal val="#ppt_x"/>
                                              </p:val>
                                            </p:tav>
                                          </p:tavLst>
                                        </p:anim>
                                        <p:anim calcmode="lin" valueType="num">
                                          <p:cBhvr additive="base">
                                            <p:cTn id="16" dur="125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2250"/>
                                </p:stCondLst>
                                <p:childTnLst>
                                  <p:par>
                                    <p:cTn id="18" presetID="22" presetClass="entr" presetSubtype="1"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750"/>
                                            <p:tgtEl>
                                              <p:spTgt spid="5"/>
                                            </p:tgtEl>
                                          </p:cBhvr>
                                        </p:animEffect>
                                      </p:childTnLst>
                                    </p:cTn>
                                  </p:par>
                                </p:childTnLst>
                              </p:cTn>
                            </p:par>
                            <p:par>
                              <p:cTn id="21" fill="hold">
                                <p:stCondLst>
                                  <p:cond delay="3000"/>
                                </p:stCondLst>
                                <p:childTnLst>
                                  <p:par>
                                    <p:cTn id="22" presetID="22" presetClass="entr" presetSubtype="1"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750"/>
                                            <p:tgtEl>
                                              <p:spTgt spid="6"/>
                                            </p:tgtEl>
                                          </p:cBhvr>
                                        </p:animEffect>
                                      </p:childTnLst>
                                    </p:cTn>
                                  </p:par>
                                </p:childTnLst>
                              </p:cTn>
                            </p:par>
                            <p:par>
                              <p:cTn id="25" fill="hold">
                                <p:stCondLst>
                                  <p:cond delay="3750"/>
                                </p:stCondLst>
                                <p:childTnLst>
                                  <p:par>
                                    <p:cTn id="26" presetID="22" presetClass="entr" presetSubtype="1"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6E84296-168B-48F4-AB3B-F35985F966EF}"/>
              </a:ext>
            </a:extLst>
          </p:cNvPr>
          <p:cNvSpPr/>
          <p:nvPr/>
        </p:nvSpPr>
        <p:spPr>
          <a:xfrm>
            <a:off x="893545" y="1954599"/>
            <a:ext cx="5831957" cy="4154984"/>
          </a:xfrm>
          <a:prstGeom prst="rect">
            <a:avLst/>
          </a:prstGeom>
        </p:spPr>
        <p:txBody>
          <a:bodyPr wrap="square">
            <a:spAutoFit/>
          </a:bodyPr>
          <a:lstStyle/>
          <a:p>
            <a:pPr defTabSz="914400">
              <a:lnSpc>
                <a:spcPct val="150000"/>
              </a:lnSpc>
            </a:pPr>
            <a:r>
              <a:rPr lang="zh-CN" altLang="en-US" sz="1600" dirty="0">
                <a:solidFill>
                  <a:schemeClr val="tx1">
                    <a:lumMod val="75000"/>
                    <a:lumOff val="25000"/>
                  </a:schemeClr>
                </a:solidFill>
                <a:cs typeface="+mn-ea"/>
                <a:sym typeface="+mn-lt"/>
              </a:rPr>
              <a:t> 西方有一种很流行的说法：在天堂</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人们住英国的城堡，开德国的汽车，吃中国的饭菜，享受美国的民主</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而这一切都是在瑞士人的管理之下，因为瑞士人擅长管理。瑞士的条条框框很多：如每天晚上</a:t>
            </a:r>
            <a:r>
              <a:rPr lang="en-US" altLang="zh-CN" sz="1600" dirty="0">
                <a:solidFill>
                  <a:schemeClr val="tx1">
                    <a:lumMod val="75000"/>
                    <a:lumOff val="25000"/>
                  </a:schemeClr>
                </a:solidFill>
                <a:cs typeface="+mn-ea"/>
                <a:sym typeface="+mn-lt"/>
              </a:rPr>
              <a:t>10</a:t>
            </a:r>
            <a:r>
              <a:rPr lang="zh-CN" altLang="en-US" sz="1600" dirty="0">
                <a:solidFill>
                  <a:schemeClr val="tx1">
                    <a:lumMod val="75000"/>
                    <a:lumOff val="25000"/>
                  </a:schemeClr>
                </a:solidFill>
                <a:cs typeface="+mn-ea"/>
                <a:sym typeface="+mn-lt"/>
              </a:rPr>
              <a:t>点以后不能大声喧哗；星期天不能开割草机；垃圾要分门别类，并在规定的时间扔在规定的地方；即使是私人的树，也要经过政府专门机构的批准才可以砍。</a:t>
            </a:r>
            <a:endParaRPr lang="en-US" altLang="zh-CN" sz="1600" dirty="0">
              <a:solidFill>
                <a:schemeClr val="tx1">
                  <a:lumMod val="75000"/>
                  <a:lumOff val="25000"/>
                </a:schemeClr>
              </a:solidFill>
              <a:cs typeface="+mn-ea"/>
              <a:sym typeface="+mn-lt"/>
            </a:endParaRPr>
          </a:p>
          <a:p>
            <a:pPr defTabSz="914400">
              <a:lnSpc>
                <a:spcPct val="150000"/>
              </a:lnSpc>
            </a:pPr>
            <a:r>
              <a:rPr lang="zh-CN" altLang="en-US" sz="1600" dirty="0">
                <a:solidFill>
                  <a:schemeClr val="tx1">
                    <a:lumMod val="75000"/>
                    <a:lumOff val="25000"/>
                  </a:schemeClr>
                </a:solidFill>
                <a:cs typeface="+mn-ea"/>
                <a:sym typeface="+mn-lt"/>
              </a:rPr>
              <a:t>瑞士“欧洲公园”的美誉来自于政府致力环保的各种规矩和恪守这些规矩的高素质的瑞士公民。每一个瑞士人都从平凡的生活中体会到：恪守“规矩”实际上也是在维护着自己的“自由”。由此可见，任何“规矩”都不是单纯地为了限制谁的“自由”，而是为了维护每一个人的利益。</a:t>
            </a:r>
          </a:p>
        </p:txBody>
      </p:sp>
      <p:pic>
        <p:nvPicPr>
          <p:cNvPr id="6" name="图片 5">
            <a:extLst>
              <a:ext uri="{FF2B5EF4-FFF2-40B4-BE49-F238E27FC236}">
                <a16:creationId xmlns:a16="http://schemas.microsoft.com/office/drawing/2014/main" id="{441018B3-869E-4F94-9F0F-3699A93BF30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053107" y="2020394"/>
            <a:ext cx="4069817" cy="4023394"/>
          </a:xfrm>
          <a:prstGeom prst="rect">
            <a:avLst/>
          </a:prstGeom>
        </p:spPr>
      </p:pic>
      <p:grpSp>
        <p:nvGrpSpPr>
          <p:cNvPr id="7" name="组合 6">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8" name="文本框 7">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新学期要点</a:t>
              </a:r>
            </a:p>
          </p:txBody>
        </p:sp>
        <p:sp>
          <p:nvSpPr>
            <p:cNvPr id="9" name="文本框 8">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3496405764"/>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4ACC2DA-9491-4251-8362-4B7313328986}"/>
              </a:ext>
            </a:extLst>
          </p:cNvPr>
          <p:cNvPicPr>
            <a:picLocks noChangeAspect="1"/>
          </p:cNvPicPr>
          <p:nvPr/>
        </p:nvPicPr>
        <p:blipFill>
          <a:blip r:embed="rId3"/>
          <a:stretch>
            <a:fillRect/>
          </a:stretch>
        </p:blipFill>
        <p:spPr>
          <a:xfrm>
            <a:off x="2275180" y="1601299"/>
            <a:ext cx="1052122" cy="1585302"/>
          </a:xfrm>
          <a:prstGeom prst="rect">
            <a:avLst/>
          </a:prstGeom>
        </p:spPr>
      </p:pic>
      <p:pic>
        <p:nvPicPr>
          <p:cNvPr id="6" name="图片 5">
            <a:extLst>
              <a:ext uri="{FF2B5EF4-FFF2-40B4-BE49-F238E27FC236}">
                <a16:creationId xmlns:a16="http://schemas.microsoft.com/office/drawing/2014/main" id="{D1083F62-0424-4575-98B7-E863A751697A}"/>
              </a:ext>
            </a:extLst>
          </p:cNvPr>
          <p:cNvPicPr>
            <a:picLocks noChangeAspect="1"/>
          </p:cNvPicPr>
          <p:nvPr/>
        </p:nvPicPr>
        <p:blipFill>
          <a:blip r:embed="rId4"/>
          <a:stretch>
            <a:fillRect/>
          </a:stretch>
        </p:blipFill>
        <p:spPr>
          <a:xfrm>
            <a:off x="9200794" y="1315394"/>
            <a:ext cx="988420" cy="1661104"/>
          </a:xfrm>
          <a:prstGeom prst="rect">
            <a:avLst/>
          </a:prstGeom>
        </p:spPr>
      </p:pic>
      <p:pic>
        <p:nvPicPr>
          <p:cNvPr id="7" name="图片 6">
            <a:extLst>
              <a:ext uri="{FF2B5EF4-FFF2-40B4-BE49-F238E27FC236}">
                <a16:creationId xmlns:a16="http://schemas.microsoft.com/office/drawing/2014/main" id="{47D52912-05E0-4E44-B62C-09EA25BA07FD}"/>
              </a:ext>
            </a:extLst>
          </p:cNvPr>
          <p:cNvPicPr>
            <a:picLocks noChangeAspect="1"/>
          </p:cNvPicPr>
          <p:nvPr/>
        </p:nvPicPr>
        <p:blipFill>
          <a:blip r:embed="rId5"/>
          <a:stretch>
            <a:fillRect/>
          </a:stretch>
        </p:blipFill>
        <p:spPr>
          <a:xfrm>
            <a:off x="5261266" y="2304948"/>
            <a:ext cx="1093804" cy="1411322"/>
          </a:xfrm>
          <a:prstGeom prst="rect">
            <a:avLst/>
          </a:prstGeom>
        </p:spPr>
      </p:pic>
      <p:pic>
        <p:nvPicPr>
          <p:cNvPr id="8" name="图片 7">
            <a:extLst>
              <a:ext uri="{FF2B5EF4-FFF2-40B4-BE49-F238E27FC236}">
                <a16:creationId xmlns:a16="http://schemas.microsoft.com/office/drawing/2014/main" id="{189299A1-551C-44FB-A4DA-8A2D5AE9C0B4}"/>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102396" y="4464579"/>
            <a:ext cx="871380" cy="1287234"/>
          </a:xfrm>
          <a:prstGeom prst="rect">
            <a:avLst/>
          </a:prstGeom>
        </p:spPr>
      </p:pic>
      <p:pic>
        <p:nvPicPr>
          <p:cNvPr id="9" name="图片 8">
            <a:extLst>
              <a:ext uri="{FF2B5EF4-FFF2-40B4-BE49-F238E27FC236}">
                <a16:creationId xmlns:a16="http://schemas.microsoft.com/office/drawing/2014/main" id="{E9AC00E4-1654-4B68-868B-68B28C6A342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8074420" y="4526535"/>
            <a:ext cx="618460" cy="1102446"/>
          </a:xfrm>
          <a:prstGeom prst="rect">
            <a:avLst/>
          </a:prstGeom>
        </p:spPr>
      </p:pic>
      <p:sp>
        <p:nvSpPr>
          <p:cNvPr id="10" name="矩形 9">
            <a:extLst>
              <a:ext uri="{FF2B5EF4-FFF2-40B4-BE49-F238E27FC236}">
                <a16:creationId xmlns:a16="http://schemas.microsoft.com/office/drawing/2014/main" id="{7BF951FB-BBC2-4BD6-91A9-538498CE54B8}"/>
              </a:ext>
            </a:extLst>
          </p:cNvPr>
          <p:cNvSpPr/>
          <p:nvPr/>
        </p:nvSpPr>
        <p:spPr>
          <a:xfrm>
            <a:off x="1541887" y="3274505"/>
            <a:ext cx="2863777" cy="609398"/>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a:t>
            </a:r>
          </a:p>
        </p:txBody>
      </p:sp>
      <p:sp>
        <p:nvSpPr>
          <p:cNvPr id="11" name="矩形 10">
            <a:extLst>
              <a:ext uri="{FF2B5EF4-FFF2-40B4-BE49-F238E27FC236}">
                <a16:creationId xmlns:a16="http://schemas.microsoft.com/office/drawing/2014/main" id="{7DCC6353-2874-4729-972F-5BF32DCB33DD}"/>
              </a:ext>
            </a:extLst>
          </p:cNvPr>
          <p:cNvSpPr/>
          <p:nvPr/>
        </p:nvSpPr>
        <p:spPr>
          <a:xfrm>
            <a:off x="2973776" y="2367100"/>
            <a:ext cx="1802505" cy="565604"/>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2800" b="1" dirty="0">
                <a:solidFill>
                  <a:schemeClr val="tx1">
                    <a:lumMod val="75000"/>
                    <a:lumOff val="25000"/>
                  </a:schemeClr>
                </a:solidFill>
                <a:cs typeface="+mn-ea"/>
                <a:sym typeface="+mn-lt"/>
              </a:rPr>
              <a:t>文字添加</a:t>
            </a:r>
          </a:p>
        </p:txBody>
      </p:sp>
      <p:sp>
        <p:nvSpPr>
          <p:cNvPr id="12" name="矩形 11">
            <a:extLst>
              <a:ext uri="{FF2B5EF4-FFF2-40B4-BE49-F238E27FC236}">
                <a16:creationId xmlns:a16="http://schemas.microsoft.com/office/drawing/2014/main" id="{323E96CB-8C3F-4E61-BC24-94147CF799A0}"/>
              </a:ext>
            </a:extLst>
          </p:cNvPr>
          <p:cNvSpPr/>
          <p:nvPr/>
        </p:nvSpPr>
        <p:spPr>
          <a:xfrm>
            <a:off x="6267341" y="2671633"/>
            <a:ext cx="1802505" cy="565604"/>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2800" b="1" dirty="0">
                <a:solidFill>
                  <a:schemeClr val="tx1">
                    <a:lumMod val="75000"/>
                    <a:lumOff val="25000"/>
                  </a:schemeClr>
                </a:solidFill>
                <a:cs typeface="+mn-ea"/>
                <a:sym typeface="+mn-lt"/>
              </a:rPr>
              <a:t>文字添加</a:t>
            </a:r>
          </a:p>
        </p:txBody>
      </p:sp>
      <p:sp>
        <p:nvSpPr>
          <p:cNvPr id="13" name="矩形 12">
            <a:extLst>
              <a:ext uri="{FF2B5EF4-FFF2-40B4-BE49-F238E27FC236}">
                <a16:creationId xmlns:a16="http://schemas.microsoft.com/office/drawing/2014/main" id="{310E3B1A-7A58-4EEB-84E8-456056768F58}"/>
              </a:ext>
            </a:extLst>
          </p:cNvPr>
          <p:cNvSpPr/>
          <p:nvPr/>
        </p:nvSpPr>
        <p:spPr>
          <a:xfrm>
            <a:off x="7592821" y="1520372"/>
            <a:ext cx="1802505" cy="565604"/>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2800" b="1" dirty="0">
                <a:solidFill>
                  <a:schemeClr val="tx1">
                    <a:lumMod val="75000"/>
                    <a:lumOff val="25000"/>
                  </a:schemeClr>
                </a:solidFill>
                <a:cs typeface="+mn-ea"/>
                <a:sym typeface="+mn-lt"/>
              </a:rPr>
              <a:t>文字添加</a:t>
            </a:r>
          </a:p>
        </p:txBody>
      </p:sp>
      <p:sp>
        <p:nvSpPr>
          <p:cNvPr id="14" name="矩形 13">
            <a:extLst>
              <a:ext uri="{FF2B5EF4-FFF2-40B4-BE49-F238E27FC236}">
                <a16:creationId xmlns:a16="http://schemas.microsoft.com/office/drawing/2014/main" id="{64262D2F-8325-4196-AE9F-ED1956FA3AC6}"/>
              </a:ext>
            </a:extLst>
          </p:cNvPr>
          <p:cNvSpPr/>
          <p:nvPr/>
        </p:nvSpPr>
        <p:spPr>
          <a:xfrm>
            <a:off x="8692880" y="4473445"/>
            <a:ext cx="1802505" cy="565604"/>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2800" b="1" dirty="0">
                <a:solidFill>
                  <a:schemeClr val="tx1">
                    <a:lumMod val="75000"/>
                    <a:lumOff val="25000"/>
                  </a:schemeClr>
                </a:solidFill>
                <a:cs typeface="+mn-ea"/>
                <a:sym typeface="+mn-lt"/>
              </a:rPr>
              <a:t>文字添加</a:t>
            </a:r>
          </a:p>
        </p:txBody>
      </p:sp>
      <p:sp>
        <p:nvSpPr>
          <p:cNvPr id="15" name="矩形 14">
            <a:extLst>
              <a:ext uri="{FF2B5EF4-FFF2-40B4-BE49-F238E27FC236}">
                <a16:creationId xmlns:a16="http://schemas.microsoft.com/office/drawing/2014/main" id="{0ED2961A-370F-4EB2-B72B-99D691C0987B}"/>
              </a:ext>
            </a:extLst>
          </p:cNvPr>
          <p:cNvSpPr/>
          <p:nvPr/>
        </p:nvSpPr>
        <p:spPr>
          <a:xfrm>
            <a:off x="3103864" y="4514372"/>
            <a:ext cx="1802505" cy="565604"/>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2800" b="1" dirty="0">
                <a:solidFill>
                  <a:schemeClr val="tx1">
                    <a:lumMod val="75000"/>
                    <a:lumOff val="25000"/>
                  </a:schemeClr>
                </a:solidFill>
                <a:cs typeface="+mn-ea"/>
                <a:sym typeface="+mn-lt"/>
              </a:rPr>
              <a:t>文字添加</a:t>
            </a:r>
          </a:p>
        </p:txBody>
      </p:sp>
      <p:sp>
        <p:nvSpPr>
          <p:cNvPr id="16" name="矩形 15">
            <a:extLst>
              <a:ext uri="{FF2B5EF4-FFF2-40B4-BE49-F238E27FC236}">
                <a16:creationId xmlns:a16="http://schemas.microsoft.com/office/drawing/2014/main" id="{6FAF56D1-202C-4DD5-AD12-806BEC1685E1}"/>
              </a:ext>
            </a:extLst>
          </p:cNvPr>
          <p:cNvSpPr/>
          <p:nvPr/>
        </p:nvSpPr>
        <p:spPr>
          <a:xfrm>
            <a:off x="8671759" y="3059377"/>
            <a:ext cx="2046490" cy="867930"/>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a:t>
            </a:r>
          </a:p>
        </p:txBody>
      </p:sp>
      <p:sp>
        <p:nvSpPr>
          <p:cNvPr id="17" name="矩形 16">
            <a:extLst>
              <a:ext uri="{FF2B5EF4-FFF2-40B4-BE49-F238E27FC236}">
                <a16:creationId xmlns:a16="http://schemas.microsoft.com/office/drawing/2014/main" id="{6F68F3EC-3D91-4036-90B7-A74C3CB68B49}"/>
              </a:ext>
            </a:extLst>
          </p:cNvPr>
          <p:cNvSpPr/>
          <p:nvPr/>
        </p:nvSpPr>
        <p:spPr>
          <a:xfrm>
            <a:off x="5623801" y="3822894"/>
            <a:ext cx="2046490" cy="867930"/>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a:t>
            </a:r>
          </a:p>
        </p:txBody>
      </p:sp>
      <p:sp>
        <p:nvSpPr>
          <p:cNvPr id="18" name="矩形 17">
            <a:extLst>
              <a:ext uri="{FF2B5EF4-FFF2-40B4-BE49-F238E27FC236}">
                <a16:creationId xmlns:a16="http://schemas.microsoft.com/office/drawing/2014/main" id="{CE3FA74C-697C-440D-9311-3ED6053A99EC}"/>
              </a:ext>
            </a:extLst>
          </p:cNvPr>
          <p:cNvSpPr/>
          <p:nvPr/>
        </p:nvSpPr>
        <p:spPr>
          <a:xfrm>
            <a:off x="8758091" y="4997231"/>
            <a:ext cx="2046490" cy="867930"/>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a:t>
            </a:r>
          </a:p>
        </p:txBody>
      </p:sp>
      <p:sp>
        <p:nvSpPr>
          <p:cNvPr id="19" name="矩形 18">
            <a:extLst>
              <a:ext uri="{FF2B5EF4-FFF2-40B4-BE49-F238E27FC236}">
                <a16:creationId xmlns:a16="http://schemas.microsoft.com/office/drawing/2014/main" id="{09E319AA-3AAF-4392-ADD8-95E5EA5308BD}"/>
              </a:ext>
            </a:extLst>
          </p:cNvPr>
          <p:cNvSpPr/>
          <p:nvPr/>
        </p:nvSpPr>
        <p:spPr>
          <a:xfrm>
            <a:off x="3204622" y="5036219"/>
            <a:ext cx="2046490" cy="867930"/>
          </a:xfrm>
          <a:prstGeom prst="rect">
            <a:avLst/>
          </a:prstGeom>
        </p:spPr>
        <p:txBody>
          <a:bodyPr wrap="square">
            <a:spAutoFit/>
            <a:scene3d>
              <a:camera prst="orthographicFront"/>
              <a:lightRig rig="threePt" dir="t"/>
            </a:scene3d>
            <a:sp3d contourW="12700"/>
          </a:bodyPr>
          <a:lstStyle/>
          <a:p>
            <a:pPr defTabSz="914400">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a:t>
            </a:r>
          </a:p>
        </p:txBody>
      </p:sp>
      <p:grpSp>
        <p:nvGrpSpPr>
          <p:cNvPr id="20" name="组合 19">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21" name="文本框 20">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新学期要点</a:t>
              </a:r>
            </a:p>
          </p:txBody>
        </p:sp>
        <p:sp>
          <p:nvSpPr>
            <p:cNvPr id="22" name="文本框 21">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354426364"/>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par>
                          <p:cTn id="30" fill="hold">
                            <p:stCondLst>
                              <p:cond delay="500"/>
                            </p:stCondLst>
                            <p:childTnLst>
                              <p:par>
                                <p:cTn id="31" presetID="14" presetClass="entr" presetSubtype="1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randombar(horizontal)">
                                      <p:cBhvr>
                                        <p:cTn id="33" dur="500"/>
                                        <p:tgtEl>
                                          <p:spTgt spid="11"/>
                                        </p:tgtEl>
                                      </p:cBhvr>
                                    </p:animEffect>
                                  </p:childTnLst>
                                </p:cTn>
                              </p:par>
                            </p:childTnLst>
                          </p:cTn>
                        </p:par>
                        <p:par>
                          <p:cTn id="34" fill="hold">
                            <p:stCondLst>
                              <p:cond delay="1000"/>
                            </p:stCondLst>
                            <p:childTnLst>
                              <p:par>
                                <p:cTn id="35" presetID="53" presetClass="entr" presetSubtype="16"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childTnLst>
                          </p:cTn>
                        </p:par>
                        <p:par>
                          <p:cTn id="40" fill="hold">
                            <p:stCondLst>
                              <p:cond delay="1500"/>
                            </p:stCondLst>
                            <p:childTnLst>
                              <p:par>
                                <p:cTn id="41" presetID="14" presetClass="entr" presetSubtype="10"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par>
                          <p:cTn id="44" fill="hold">
                            <p:stCondLst>
                              <p:cond delay="2000"/>
                            </p:stCondLst>
                            <p:childTnLst>
                              <p:par>
                                <p:cTn id="45" presetID="53" presetClass="entr" presetSubtype="16"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childTnLst>
                          </p:cTn>
                        </p:par>
                        <p:par>
                          <p:cTn id="50" fill="hold">
                            <p:stCondLst>
                              <p:cond delay="2500"/>
                            </p:stCondLst>
                            <p:childTnLst>
                              <p:par>
                                <p:cTn id="51" presetID="14" presetClass="entr" presetSubtype="10" fill="hold" grpId="0"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randombar(horizontal)">
                                      <p:cBhvr>
                                        <p:cTn id="53" dur="500"/>
                                        <p:tgtEl>
                                          <p:spTgt spid="13"/>
                                        </p:tgtEl>
                                      </p:cBhvr>
                                    </p:animEffect>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p:cTn id="57" dur="500" fill="hold"/>
                                        <p:tgtEl>
                                          <p:spTgt spid="16"/>
                                        </p:tgtEl>
                                        <p:attrNameLst>
                                          <p:attrName>ppt_w</p:attrName>
                                        </p:attrNameLst>
                                      </p:cBhvr>
                                      <p:tavLst>
                                        <p:tav tm="0">
                                          <p:val>
                                            <p:fltVal val="0"/>
                                          </p:val>
                                        </p:tav>
                                        <p:tav tm="100000">
                                          <p:val>
                                            <p:strVal val="#ppt_w"/>
                                          </p:val>
                                        </p:tav>
                                      </p:tavLst>
                                    </p:anim>
                                    <p:anim calcmode="lin" valueType="num">
                                      <p:cBhvr>
                                        <p:cTn id="58" dur="500" fill="hold"/>
                                        <p:tgtEl>
                                          <p:spTgt spid="16"/>
                                        </p:tgtEl>
                                        <p:attrNameLst>
                                          <p:attrName>ppt_h</p:attrName>
                                        </p:attrNameLst>
                                      </p:cBhvr>
                                      <p:tavLst>
                                        <p:tav tm="0">
                                          <p:val>
                                            <p:fltVal val="0"/>
                                          </p:val>
                                        </p:tav>
                                        <p:tav tm="100000">
                                          <p:val>
                                            <p:strVal val="#ppt_h"/>
                                          </p:val>
                                        </p:tav>
                                      </p:tavLst>
                                    </p:anim>
                                    <p:animEffect transition="in" filter="fade">
                                      <p:cBhvr>
                                        <p:cTn id="59" dur="500"/>
                                        <p:tgtEl>
                                          <p:spTgt spid="16"/>
                                        </p:tgtEl>
                                      </p:cBhvr>
                                    </p:animEffect>
                                  </p:childTnLst>
                                </p:cTn>
                              </p:par>
                            </p:childTnLst>
                          </p:cTn>
                        </p:par>
                        <p:par>
                          <p:cTn id="60" fill="hold">
                            <p:stCondLst>
                              <p:cond delay="3500"/>
                            </p:stCondLst>
                            <p:childTnLst>
                              <p:par>
                                <p:cTn id="61" presetID="14" presetClass="entr" presetSubtype="10" fill="hold" grpId="0" nodeType="after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randombar(horizontal)">
                                      <p:cBhvr>
                                        <p:cTn id="63" dur="500"/>
                                        <p:tgtEl>
                                          <p:spTgt spid="15"/>
                                        </p:tgtEl>
                                      </p:cBhvr>
                                    </p:animEffect>
                                  </p:childTnLst>
                                </p:cTn>
                              </p:par>
                            </p:childTnLst>
                          </p:cTn>
                        </p:par>
                        <p:par>
                          <p:cTn id="64" fill="hold">
                            <p:stCondLst>
                              <p:cond delay="4000"/>
                            </p:stCondLst>
                            <p:childTnLst>
                              <p:par>
                                <p:cTn id="65" presetID="53" presetClass="entr" presetSubtype="16"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 calcmode="lin" valueType="num">
                                      <p:cBhvr>
                                        <p:cTn id="67" dur="500" fill="hold"/>
                                        <p:tgtEl>
                                          <p:spTgt spid="19"/>
                                        </p:tgtEl>
                                        <p:attrNameLst>
                                          <p:attrName>ppt_w</p:attrName>
                                        </p:attrNameLst>
                                      </p:cBhvr>
                                      <p:tavLst>
                                        <p:tav tm="0">
                                          <p:val>
                                            <p:fltVal val="0"/>
                                          </p:val>
                                        </p:tav>
                                        <p:tav tm="100000">
                                          <p:val>
                                            <p:strVal val="#ppt_w"/>
                                          </p:val>
                                        </p:tav>
                                      </p:tavLst>
                                    </p:anim>
                                    <p:anim calcmode="lin" valueType="num">
                                      <p:cBhvr>
                                        <p:cTn id="68" dur="500" fill="hold"/>
                                        <p:tgtEl>
                                          <p:spTgt spid="19"/>
                                        </p:tgtEl>
                                        <p:attrNameLst>
                                          <p:attrName>ppt_h</p:attrName>
                                        </p:attrNameLst>
                                      </p:cBhvr>
                                      <p:tavLst>
                                        <p:tav tm="0">
                                          <p:val>
                                            <p:fltVal val="0"/>
                                          </p:val>
                                        </p:tav>
                                        <p:tav tm="100000">
                                          <p:val>
                                            <p:strVal val="#ppt_h"/>
                                          </p:val>
                                        </p:tav>
                                      </p:tavLst>
                                    </p:anim>
                                    <p:animEffect transition="in" filter="fade">
                                      <p:cBhvr>
                                        <p:cTn id="69" dur="500"/>
                                        <p:tgtEl>
                                          <p:spTgt spid="19"/>
                                        </p:tgtEl>
                                      </p:cBhvr>
                                    </p:animEffect>
                                  </p:childTnLst>
                                </p:cTn>
                              </p:par>
                            </p:childTnLst>
                          </p:cTn>
                        </p:par>
                        <p:par>
                          <p:cTn id="70" fill="hold">
                            <p:stCondLst>
                              <p:cond delay="4500"/>
                            </p:stCondLst>
                            <p:childTnLst>
                              <p:par>
                                <p:cTn id="71" presetID="14" presetClass="entr" presetSubtype="10" fill="hold" grpId="0" nodeType="after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randombar(horizontal)">
                                      <p:cBhvr>
                                        <p:cTn id="73" dur="500"/>
                                        <p:tgtEl>
                                          <p:spTgt spid="14"/>
                                        </p:tgtEl>
                                      </p:cBhvr>
                                    </p:animEffect>
                                  </p:childTnLst>
                                </p:cTn>
                              </p:par>
                            </p:childTnLst>
                          </p:cTn>
                        </p:par>
                        <p:par>
                          <p:cTn id="74" fill="hold">
                            <p:stCondLst>
                              <p:cond delay="5000"/>
                            </p:stCondLst>
                            <p:childTnLst>
                              <p:par>
                                <p:cTn id="75" presetID="53" presetClass="entr" presetSubtype="16" fill="hold" grpId="0" nodeType="after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Effect transition="in" filter="fade">
                                      <p:cBhvr>
                                        <p:cTn id="7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190606B-55FB-4EAC-92F0-230C8C14AB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97895" y="2507243"/>
            <a:ext cx="2362144" cy="3337728"/>
          </a:xfrm>
          <a:prstGeom prst="rect">
            <a:avLst/>
          </a:prstGeom>
        </p:spPr>
      </p:pic>
      <p:sp>
        <p:nvSpPr>
          <p:cNvPr id="7" name="任意多边形 10">
            <a:extLst>
              <a:ext uri="{FF2B5EF4-FFF2-40B4-BE49-F238E27FC236}">
                <a16:creationId xmlns:a16="http://schemas.microsoft.com/office/drawing/2014/main" id="{13AB2BEF-111D-4D7A-97F2-F8A2A309902D}"/>
              </a:ext>
            </a:extLst>
          </p:cNvPr>
          <p:cNvSpPr/>
          <p:nvPr/>
        </p:nvSpPr>
        <p:spPr>
          <a:xfrm rot="5400000">
            <a:off x="7288236" y="2291670"/>
            <a:ext cx="1833563" cy="1641261"/>
          </a:xfrm>
          <a:custGeom>
            <a:avLst/>
            <a:gdLst>
              <a:gd name="connsiteX0" fmla="*/ 0 w 1834305"/>
              <a:gd name="connsiteY0" fmla="*/ 1078825 h 1640637"/>
              <a:gd name="connsiteX1" fmla="*/ 1834305 w 1834305"/>
              <a:gd name="connsiteY1" fmla="*/ 0 h 1640637"/>
              <a:gd name="connsiteX2" fmla="*/ 1834305 w 1834305"/>
              <a:gd name="connsiteY2" fmla="*/ 1399285 h 1640637"/>
              <a:gd name="connsiteX3" fmla="*/ 1774909 w 1834305"/>
              <a:gd name="connsiteY3" fmla="*/ 1396286 h 1640637"/>
              <a:gd name="connsiteX4" fmla="*/ 1034741 w 1834305"/>
              <a:gd name="connsiteY4" fmla="*/ 1622376 h 1640637"/>
              <a:gd name="connsiteX5" fmla="*/ 1010322 w 1834305"/>
              <a:gd name="connsiteY5" fmla="*/ 1640637 h 164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305" h="1640637">
                <a:moveTo>
                  <a:pt x="0" y="1078825"/>
                </a:moveTo>
                <a:cubicBezTo>
                  <a:pt x="370288" y="412925"/>
                  <a:pt x="1072376" y="0"/>
                  <a:pt x="1834305" y="0"/>
                </a:cubicBezTo>
                <a:lnTo>
                  <a:pt x="1834305" y="1399285"/>
                </a:lnTo>
                <a:lnTo>
                  <a:pt x="1774909" y="1396286"/>
                </a:lnTo>
                <a:cubicBezTo>
                  <a:pt x="1500734" y="1396286"/>
                  <a:pt x="1246027" y="1479635"/>
                  <a:pt x="1034741" y="1622376"/>
                </a:cubicBezTo>
                <a:lnTo>
                  <a:pt x="1010322" y="1640637"/>
                </a:lnTo>
                <a:close/>
              </a:path>
            </a:pathLst>
          </a:custGeom>
          <a:solidFill>
            <a:srgbClr val="47BAB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8" name="任意多边形 11">
            <a:extLst>
              <a:ext uri="{FF2B5EF4-FFF2-40B4-BE49-F238E27FC236}">
                <a16:creationId xmlns:a16="http://schemas.microsoft.com/office/drawing/2014/main" id="{D29DC4B5-F45D-438B-97C6-2C46387765B3}"/>
              </a:ext>
            </a:extLst>
          </p:cNvPr>
          <p:cNvSpPr/>
          <p:nvPr/>
        </p:nvSpPr>
        <p:spPr>
          <a:xfrm rot="9058301">
            <a:off x="7443116" y="3929067"/>
            <a:ext cx="1834911" cy="1765300"/>
          </a:xfrm>
          <a:custGeom>
            <a:avLst/>
            <a:gdLst>
              <a:gd name="connsiteX0" fmla="*/ 1234014 w 1834305"/>
              <a:gd name="connsiteY0" fmla="*/ 1765026 h 1765026"/>
              <a:gd name="connsiteX1" fmla="*/ 0 w 1834305"/>
              <a:gd name="connsiteY1" fmla="*/ 1078825 h 1765026"/>
              <a:gd name="connsiteX2" fmla="*/ 1834305 w 1834305"/>
              <a:gd name="connsiteY2" fmla="*/ 0 h 1765026"/>
              <a:gd name="connsiteX3" fmla="*/ 1834305 w 1834305"/>
              <a:gd name="connsiteY3" fmla="*/ 1269819 h 1765026"/>
              <a:gd name="connsiteX4" fmla="*/ 1737433 w 1834305"/>
              <a:gd name="connsiteY4" fmla="*/ 1313321 h 1765026"/>
              <a:gd name="connsiteX5" fmla="*/ 1252240 w 1834305"/>
              <a:gd name="connsiteY5" fmla="*/ 1735766 h 176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4305" h="1765026">
                <a:moveTo>
                  <a:pt x="1234014" y="1765026"/>
                </a:moveTo>
                <a:lnTo>
                  <a:pt x="0" y="1078825"/>
                </a:lnTo>
                <a:cubicBezTo>
                  <a:pt x="370288" y="412925"/>
                  <a:pt x="1072376" y="0"/>
                  <a:pt x="1834305" y="0"/>
                </a:cubicBezTo>
                <a:lnTo>
                  <a:pt x="1834305" y="1269819"/>
                </a:lnTo>
                <a:lnTo>
                  <a:pt x="1737433" y="1313321"/>
                </a:lnTo>
                <a:cubicBezTo>
                  <a:pt x="1547988" y="1409553"/>
                  <a:pt x="1379974" y="1552166"/>
                  <a:pt x="1252240" y="1735766"/>
                </a:cubicBezTo>
                <a:close/>
              </a:path>
            </a:pathLst>
          </a:custGeom>
          <a:solidFill>
            <a:srgbClr val="47BAB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9" name="任意多边形 12">
            <a:extLst>
              <a:ext uri="{FF2B5EF4-FFF2-40B4-BE49-F238E27FC236}">
                <a16:creationId xmlns:a16="http://schemas.microsoft.com/office/drawing/2014/main" id="{E5C1B47E-DC89-4FEC-8616-BE19E6AFDA33}"/>
              </a:ext>
            </a:extLst>
          </p:cNvPr>
          <p:cNvSpPr/>
          <p:nvPr/>
        </p:nvSpPr>
        <p:spPr>
          <a:xfrm rot="16200000">
            <a:off x="3291430" y="4187144"/>
            <a:ext cx="1835150" cy="1626975"/>
          </a:xfrm>
          <a:custGeom>
            <a:avLst/>
            <a:gdLst>
              <a:gd name="connsiteX0" fmla="*/ 1834305 w 1834305"/>
              <a:gd name="connsiteY0" fmla="*/ 0 h 1626600"/>
              <a:gd name="connsiteX1" fmla="*/ 1834305 w 1834305"/>
              <a:gd name="connsiteY1" fmla="*/ 1331393 h 1626600"/>
              <a:gd name="connsiteX2" fmla="*/ 1818726 w 1834305"/>
              <a:gd name="connsiteY2" fmla="*/ 1330606 h 1626600"/>
              <a:gd name="connsiteX3" fmla="*/ 1078559 w 1834305"/>
              <a:gd name="connsiteY3" fmla="*/ 1556696 h 1626600"/>
              <a:gd name="connsiteX4" fmla="*/ 985078 w 1834305"/>
              <a:gd name="connsiteY4" fmla="*/ 1626600 h 1626600"/>
              <a:gd name="connsiteX5" fmla="*/ 0 w 1834305"/>
              <a:gd name="connsiteY5" fmla="*/ 1078825 h 1626600"/>
              <a:gd name="connsiteX6" fmla="*/ 1834305 w 1834305"/>
              <a:gd name="connsiteY6" fmla="*/ 0 h 162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4305" h="1626600">
                <a:moveTo>
                  <a:pt x="1834305" y="0"/>
                </a:moveTo>
                <a:lnTo>
                  <a:pt x="1834305" y="1331393"/>
                </a:lnTo>
                <a:lnTo>
                  <a:pt x="1818726" y="1330606"/>
                </a:lnTo>
                <a:cubicBezTo>
                  <a:pt x="1544551" y="1330606"/>
                  <a:pt x="1289844" y="1413955"/>
                  <a:pt x="1078559" y="1556696"/>
                </a:cubicBezTo>
                <a:lnTo>
                  <a:pt x="985078" y="1626600"/>
                </a:lnTo>
                <a:lnTo>
                  <a:pt x="0" y="1078825"/>
                </a:lnTo>
                <a:cubicBezTo>
                  <a:pt x="370288" y="412925"/>
                  <a:pt x="1072376" y="0"/>
                  <a:pt x="1834305" y="0"/>
                </a:cubicBezTo>
                <a:close/>
              </a:path>
            </a:pathLst>
          </a:custGeom>
          <a:solidFill>
            <a:srgbClr val="47BAB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0" name="任意多边形 13">
            <a:extLst>
              <a:ext uri="{FF2B5EF4-FFF2-40B4-BE49-F238E27FC236}">
                <a16:creationId xmlns:a16="http://schemas.microsoft.com/office/drawing/2014/main" id="{31C281C4-6CBB-40CA-A806-303B85AA7DC7}"/>
              </a:ext>
            </a:extLst>
          </p:cNvPr>
          <p:cNvSpPr/>
          <p:nvPr/>
        </p:nvSpPr>
        <p:spPr>
          <a:xfrm rot="19800000">
            <a:off x="3157424" y="2468569"/>
            <a:ext cx="1834911" cy="1725613"/>
          </a:xfrm>
          <a:custGeom>
            <a:avLst/>
            <a:gdLst>
              <a:gd name="connsiteX0" fmla="*/ 1834305 w 1834305"/>
              <a:gd name="connsiteY0" fmla="*/ 0 h 1725513"/>
              <a:gd name="connsiteX1" fmla="*/ 1834305 w 1834305"/>
              <a:gd name="connsiteY1" fmla="*/ 1154275 h 1725513"/>
              <a:gd name="connsiteX2" fmla="*/ 1727097 w 1834305"/>
              <a:gd name="connsiteY2" fmla="*/ 1200250 h 1725513"/>
              <a:gd name="connsiteX3" fmla="*/ 1234810 w 1834305"/>
              <a:gd name="connsiteY3" fmla="*/ 1614406 h 1725513"/>
              <a:gd name="connsiteX4" fmla="*/ 1162957 w 1834305"/>
              <a:gd name="connsiteY4" fmla="*/ 1725513 h 1725513"/>
              <a:gd name="connsiteX5" fmla="*/ 0 w 1834305"/>
              <a:gd name="connsiteY5" fmla="*/ 1078825 h 1725513"/>
              <a:gd name="connsiteX6" fmla="*/ 1834305 w 1834305"/>
              <a:gd name="connsiteY6" fmla="*/ 0 h 1725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4305" h="1725513">
                <a:moveTo>
                  <a:pt x="1834305" y="0"/>
                </a:moveTo>
                <a:lnTo>
                  <a:pt x="1834305" y="1154275"/>
                </a:lnTo>
                <a:lnTo>
                  <a:pt x="1727097" y="1200250"/>
                </a:lnTo>
                <a:cubicBezTo>
                  <a:pt x="1536047" y="1293256"/>
                  <a:pt x="1365639" y="1432999"/>
                  <a:pt x="1234810" y="1614406"/>
                </a:cubicBezTo>
                <a:lnTo>
                  <a:pt x="1162957" y="1725513"/>
                </a:lnTo>
                <a:lnTo>
                  <a:pt x="0" y="1078825"/>
                </a:lnTo>
                <a:cubicBezTo>
                  <a:pt x="370288" y="412925"/>
                  <a:pt x="1072376" y="0"/>
                  <a:pt x="1834305" y="0"/>
                </a:cubicBezTo>
                <a:close/>
              </a:path>
            </a:pathLst>
          </a:custGeom>
          <a:solidFill>
            <a:srgbClr val="47BAB8"/>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cs typeface="+mn-ea"/>
              <a:sym typeface="+mn-lt"/>
            </a:endParaRPr>
          </a:p>
        </p:txBody>
      </p:sp>
      <p:sp>
        <p:nvSpPr>
          <p:cNvPr id="15" name="文本框 18">
            <a:extLst>
              <a:ext uri="{FF2B5EF4-FFF2-40B4-BE49-F238E27FC236}">
                <a16:creationId xmlns:a16="http://schemas.microsoft.com/office/drawing/2014/main" id="{A08C6750-1871-4CAC-A5B2-A01432B1EED5}"/>
              </a:ext>
            </a:extLst>
          </p:cNvPr>
          <p:cNvSpPr txBox="1">
            <a:spLocks noChangeArrowheads="1"/>
          </p:cNvSpPr>
          <p:nvPr/>
        </p:nvSpPr>
        <p:spPr bwMode="auto">
          <a:xfrm>
            <a:off x="7851050" y="3130555"/>
            <a:ext cx="80634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a:r>
              <a:rPr lang="zh-CN" altLang="en-US" sz="2000" b="1">
                <a:solidFill>
                  <a:prstClr val="white"/>
                </a:solidFill>
                <a:latin typeface="+mn-lt"/>
                <a:ea typeface="+mn-ea"/>
                <a:cs typeface="+mn-ea"/>
                <a:sym typeface="+mn-lt"/>
              </a:rPr>
              <a:t>文本</a:t>
            </a:r>
          </a:p>
        </p:txBody>
      </p:sp>
      <p:sp>
        <p:nvSpPr>
          <p:cNvPr id="16" name="文本框 19">
            <a:extLst>
              <a:ext uri="{FF2B5EF4-FFF2-40B4-BE49-F238E27FC236}">
                <a16:creationId xmlns:a16="http://schemas.microsoft.com/office/drawing/2014/main" id="{C8869EEA-1FC0-4534-A9B8-3D1A3354D432}"/>
              </a:ext>
            </a:extLst>
          </p:cNvPr>
          <p:cNvSpPr txBox="1">
            <a:spLocks noChangeArrowheads="1"/>
          </p:cNvSpPr>
          <p:nvPr/>
        </p:nvSpPr>
        <p:spPr bwMode="auto">
          <a:xfrm>
            <a:off x="7851050" y="4757742"/>
            <a:ext cx="80634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a:r>
              <a:rPr lang="zh-CN" altLang="en-US" sz="2000" b="1" dirty="0">
                <a:solidFill>
                  <a:prstClr val="white"/>
                </a:solidFill>
                <a:latin typeface="+mn-lt"/>
                <a:ea typeface="+mn-ea"/>
                <a:cs typeface="+mn-ea"/>
                <a:sym typeface="+mn-lt"/>
              </a:rPr>
              <a:t>文本</a:t>
            </a:r>
          </a:p>
        </p:txBody>
      </p:sp>
      <p:sp>
        <p:nvSpPr>
          <p:cNvPr id="17" name="文本框 20">
            <a:extLst>
              <a:ext uri="{FF2B5EF4-FFF2-40B4-BE49-F238E27FC236}">
                <a16:creationId xmlns:a16="http://schemas.microsoft.com/office/drawing/2014/main" id="{29AE6C6D-9831-4EAB-A1F2-EAAD896378C7}"/>
              </a:ext>
            </a:extLst>
          </p:cNvPr>
          <p:cNvSpPr txBox="1">
            <a:spLocks noChangeArrowheads="1"/>
          </p:cNvSpPr>
          <p:nvPr/>
        </p:nvSpPr>
        <p:spPr bwMode="auto">
          <a:xfrm>
            <a:off x="3787579" y="3130555"/>
            <a:ext cx="80634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a:r>
              <a:rPr lang="zh-CN" altLang="en-US" sz="2000" b="1" dirty="0">
                <a:solidFill>
                  <a:prstClr val="white"/>
                </a:solidFill>
                <a:latin typeface="+mn-lt"/>
                <a:ea typeface="+mn-ea"/>
                <a:cs typeface="+mn-ea"/>
                <a:sym typeface="+mn-lt"/>
              </a:rPr>
              <a:t>文本</a:t>
            </a:r>
          </a:p>
        </p:txBody>
      </p:sp>
      <p:sp>
        <p:nvSpPr>
          <p:cNvPr id="18" name="文本框 21">
            <a:extLst>
              <a:ext uri="{FF2B5EF4-FFF2-40B4-BE49-F238E27FC236}">
                <a16:creationId xmlns:a16="http://schemas.microsoft.com/office/drawing/2014/main" id="{D81190A3-83A1-4AB7-A58E-7044167B3A69}"/>
              </a:ext>
            </a:extLst>
          </p:cNvPr>
          <p:cNvSpPr txBox="1">
            <a:spLocks noChangeArrowheads="1"/>
          </p:cNvSpPr>
          <p:nvPr/>
        </p:nvSpPr>
        <p:spPr bwMode="auto">
          <a:xfrm>
            <a:off x="3787579" y="4757742"/>
            <a:ext cx="80634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defTabSz="914400"/>
            <a:r>
              <a:rPr lang="zh-CN" altLang="en-US" sz="2000" b="1">
                <a:solidFill>
                  <a:prstClr val="white"/>
                </a:solidFill>
                <a:latin typeface="+mn-lt"/>
                <a:ea typeface="+mn-ea"/>
                <a:cs typeface="+mn-ea"/>
                <a:sym typeface="+mn-lt"/>
              </a:rPr>
              <a:t>文本</a:t>
            </a:r>
          </a:p>
        </p:txBody>
      </p:sp>
      <p:sp>
        <p:nvSpPr>
          <p:cNvPr id="19" name="TextBox 10">
            <a:extLst>
              <a:ext uri="{FF2B5EF4-FFF2-40B4-BE49-F238E27FC236}">
                <a16:creationId xmlns:a16="http://schemas.microsoft.com/office/drawing/2014/main" id="{CEC96293-C959-467C-AEC3-0934021FFC39}"/>
              </a:ext>
            </a:extLst>
          </p:cNvPr>
          <p:cNvSpPr txBox="1">
            <a:spLocks noChangeArrowheads="1"/>
          </p:cNvSpPr>
          <p:nvPr/>
        </p:nvSpPr>
        <p:spPr bwMode="auto">
          <a:xfrm>
            <a:off x="9035171" y="2743206"/>
            <a:ext cx="227676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charset="0"/>
                <a:ea typeface="宋体" panose="02010600030101010101" pitchFamily="2" charset="-122"/>
              </a:defRPr>
            </a:lvl2pPr>
            <a:lvl3pPr marL="1143000" indent="-228600">
              <a:defRPr>
                <a:latin typeface="Calibri" panose="020F0502020204030204" charset="0"/>
                <a:ea typeface="宋体" panose="02010600030101010101" pitchFamily="2" charset="-122"/>
              </a:defRPr>
            </a:lvl3pPr>
            <a:lvl4pPr marL="1600200" indent="-228600">
              <a:defRPr>
                <a:latin typeface="Calibri" panose="020F0502020204030204" charset="0"/>
                <a:ea typeface="宋体" panose="02010600030101010101" pitchFamily="2" charset="-122"/>
              </a:defRPr>
            </a:lvl4pPr>
            <a:lvl5pPr marL="2057400" indent="-228600">
              <a:defRPr>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charset="0"/>
                <a:ea typeface="宋体" panose="02010600030101010101" pitchFamily="2" charset="-122"/>
              </a:defRPr>
            </a:lvl9pPr>
          </a:lstStyle>
          <a:p>
            <a:pPr defTabSz="914400"/>
            <a:r>
              <a:rPr lang="zh-CN" altLang="en-US" sz="1400" dirty="0">
                <a:solidFill>
                  <a:schemeClr val="tx1">
                    <a:lumMod val="75000"/>
                    <a:lumOff val="25000"/>
                  </a:schemeClr>
                </a:solidFill>
                <a:latin typeface="+mn-lt"/>
                <a:ea typeface="+mn-ea"/>
                <a:cs typeface="+mn-ea"/>
                <a:sym typeface="+mn-lt"/>
              </a:rPr>
              <a:t>文字内容需概括精炼，建议与标题相关并符合整体语言风格，语言描述尽量简洁生动。</a:t>
            </a:r>
          </a:p>
        </p:txBody>
      </p:sp>
      <p:sp>
        <p:nvSpPr>
          <p:cNvPr id="20" name="TextBox 10">
            <a:extLst>
              <a:ext uri="{FF2B5EF4-FFF2-40B4-BE49-F238E27FC236}">
                <a16:creationId xmlns:a16="http://schemas.microsoft.com/office/drawing/2014/main" id="{21512966-372D-4107-ADF3-0B4B6C541A3D}"/>
              </a:ext>
            </a:extLst>
          </p:cNvPr>
          <p:cNvSpPr txBox="1">
            <a:spLocks noChangeArrowheads="1"/>
          </p:cNvSpPr>
          <p:nvPr/>
        </p:nvSpPr>
        <p:spPr bwMode="auto">
          <a:xfrm>
            <a:off x="9035171" y="4632331"/>
            <a:ext cx="2276762"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charset="0"/>
                <a:ea typeface="宋体" panose="02010600030101010101" pitchFamily="2" charset="-122"/>
              </a:defRPr>
            </a:lvl2pPr>
            <a:lvl3pPr marL="1143000" indent="-228600">
              <a:defRPr>
                <a:latin typeface="Calibri" panose="020F0502020204030204" charset="0"/>
                <a:ea typeface="宋体" panose="02010600030101010101" pitchFamily="2" charset="-122"/>
              </a:defRPr>
            </a:lvl3pPr>
            <a:lvl4pPr marL="1600200" indent="-228600">
              <a:defRPr>
                <a:latin typeface="Calibri" panose="020F0502020204030204" charset="0"/>
                <a:ea typeface="宋体" panose="02010600030101010101" pitchFamily="2" charset="-122"/>
              </a:defRPr>
            </a:lvl4pPr>
            <a:lvl5pPr marL="2057400" indent="-228600">
              <a:defRPr>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charset="0"/>
                <a:ea typeface="宋体" panose="02010600030101010101" pitchFamily="2" charset="-122"/>
              </a:defRPr>
            </a:lvl9pPr>
          </a:lstStyle>
          <a:p>
            <a:pPr defTabSz="914400"/>
            <a:r>
              <a:rPr lang="zh-CN" altLang="en-US" sz="1400" dirty="0">
                <a:solidFill>
                  <a:schemeClr val="tx1">
                    <a:lumMod val="75000"/>
                    <a:lumOff val="25000"/>
                  </a:schemeClr>
                </a:solidFill>
                <a:latin typeface="+mn-lt"/>
                <a:ea typeface="+mn-ea"/>
                <a:cs typeface="+mn-ea"/>
                <a:sym typeface="+mn-lt"/>
              </a:rPr>
              <a:t>文字内容需概括精炼，建议与标题相关并符合整体语言风格，语言描述尽量简洁生动。</a:t>
            </a:r>
          </a:p>
        </p:txBody>
      </p:sp>
      <p:sp>
        <p:nvSpPr>
          <p:cNvPr id="21" name="TextBox 10">
            <a:extLst>
              <a:ext uri="{FF2B5EF4-FFF2-40B4-BE49-F238E27FC236}">
                <a16:creationId xmlns:a16="http://schemas.microsoft.com/office/drawing/2014/main" id="{7C1EF4E2-EA33-4A0C-82E2-B889E0B72D19}"/>
              </a:ext>
            </a:extLst>
          </p:cNvPr>
          <p:cNvSpPr txBox="1">
            <a:spLocks noChangeArrowheads="1"/>
          </p:cNvSpPr>
          <p:nvPr/>
        </p:nvSpPr>
        <p:spPr bwMode="auto">
          <a:xfrm>
            <a:off x="1199413" y="2743206"/>
            <a:ext cx="2210390"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charset="0"/>
                <a:ea typeface="宋体" panose="02010600030101010101" pitchFamily="2" charset="-122"/>
              </a:defRPr>
            </a:lvl2pPr>
            <a:lvl3pPr marL="1143000" indent="-228600">
              <a:defRPr>
                <a:latin typeface="Calibri" panose="020F0502020204030204" charset="0"/>
                <a:ea typeface="宋体" panose="02010600030101010101" pitchFamily="2" charset="-122"/>
              </a:defRPr>
            </a:lvl3pPr>
            <a:lvl4pPr marL="1600200" indent="-228600">
              <a:defRPr>
                <a:latin typeface="Calibri" panose="020F0502020204030204" charset="0"/>
                <a:ea typeface="宋体" panose="02010600030101010101" pitchFamily="2" charset="-122"/>
              </a:defRPr>
            </a:lvl4pPr>
            <a:lvl5pPr marL="2057400" indent="-228600">
              <a:defRPr>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charset="0"/>
                <a:ea typeface="宋体" panose="02010600030101010101" pitchFamily="2" charset="-122"/>
              </a:defRPr>
            </a:lvl9pPr>
          </a:lstStyle>
          <a:p>
            <a:pPr defTabSz="914400"/>
            <a:r>
              <a:rPr lang="zh-CN" altLang="en-US" sz="1400" dirty="0">
                <a:solidFill>
                  <a:schemeClr val="tx1">
                    <a:lumMod val="75000"/>
                    <a:lumOff val="25000"/>
                  </a:schemeClr>
                </a:solidFill>
                <a:latin typeface="+mn-lt"/>
                <a:ea typeface="+mn-ea"/>
                <a:cs typeface="+mn-ea"/>
                <a:sym typeface="+mn-lt"/>
              </a:rPr>
              <a:t>文字内容需概括精炼，建议与标题相关并符合整体语言风格，语言描述尽量简洁生动。</a:t>
            </a:r>
          </a:p>
        </p:txBody>
      </p:sp>
      <p:sp>
        <p:nvSpPr>
          <p:cNvPr id="22" name="TextBox 10">
            <a:extLst>
              <a:ext uri="{FF2B5EF4-FFF2-40B4-BE49-F238E27FC236}">
                <a16:creationId xmlns:a16="http://schemas.microsoft.com/office/drawing/2014/main" id="{B28267C9-D5FC-41CF-B4DE-C0F4C2401558}"/>
              </a:ext>
            </a:extLst>
          </p:cNvPr>
          <p:cNvSpPr txBox="1">
            <a:spLocks noChangeArrowheads="1"/>
          </p:cNvSpPr>
          <p:nvPr/>
        </p:nvSpPr>
        <p:spPr bwMode="auto">
          <a:xfrm>
            <a:off x="1199413" y="4632331"/>
            <a:ext cx="2210390" cy="121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charset="0"/>
                <a:ea typeface="宋体" panose="02010600030101010101" pitchFamily="2" charset="-122"/>
              </a:defRPr>
            </a:lvl2pPr>
            <a:lvl3pPr marL="1143000" indent="-228600">
              <a:defRPr>
                <a:latin typeface="Calibri" panose="020F0502020204030204" charset="0"/>
                <a:ea typeface="宋体" panose="02010600030101010101" pitchFamily="2" charset="-122"/>
              </a:defRPr>
            </a:lvl3pPr>
            <a:lvl4pPr marL="1600200" indent="-228600">
              <a:defRPr>
                <a:latin typeface="Calibri" panose="020F0502020204030204" charset="0"/>
                <a:ea typeface="宋体" panose="02010600030101010101" pitchFamily="2" charset="-122"/>
              </a:defRPr>
            </a:lvl4pPr>
            <a:lvl5pPr marL="2057400" indent="-228600">
              <a:defRPr>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charset="0"/>
                <a:ea typeface="宋体" panose="02010600030101010101" pitchFamily="2" charset="-122"/>
              </a:defRPr>
            </a:lvl9pPr>
          </a:lstStyle>
          <a:p>
            <a:pPr defTabSz="914400"/>
            <a:r>
              <a:rPr lang="zh-CN" altLang="en-US" sz="1400" dirty="0">
                <a:solidFill>
                  <a:schemeClr val="tx1">
                    <a:lumMod val="75000"/>
                    <a:lumOff val="25000"/>
                  </a:schemeClr>
                </a:solidFill>
                <a:latin typeface="+mn-lt"/>
                <a:ea typeface="+mn-ea"/>
                <a:cs typeface="+mn-ea"/>
                <a:sym typeface="+mn-lt"/>
              </a:rPr>
              <a:t>文字内容需概括精炼，建议与标题相关并符合整体语言风格，语言描述尽量简洁生动。</a:t>
            </a:r>
          </a:p>
        </p:txBody>
      </p:sp>
      <p:grpSp>
        <p:nvGrpSpPr>
          <p:cNvPr id="23" name="组合 22">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24" name="文本框 23">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新学期要点</a:t>
              </a:r>
            </a:p>
          </p:txBody>
        </p:sp>
        <p:sp>
          <p:nvSpPr>
            <p:cNvPr id="25" name="文本框 24">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1180643274"/>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53" presetClass="entr" presetSubtype="528" fill="hold" grpId="0" nodeType="withEffect">
                                  <p:stCondLst>
                                    <p:cond delay="600"/>
                                  </p:stCondLst>
                                  <p:childTnLst>
                                    <p:set>
                                      <p:cBhvr>
                                        <p:cTn id="11" dur="1" fill="hold">
                                          <p:stCondLst>
                                            <p:cond delay="0"/>
                                          </p:stCondLst>
                                        </p:cTn>
                                        <p:tgtEl>
                                          <p:spTgt spid="17"/>
                                        </p:tgtEl>
                                        <p:attrNameLst>
                                          <p:attrName>style.visibility</p:attrName>
                                        </p:attrNameLst>
                                      </p:cBhvr>
                                      <p:to>
                                        <p:strVal val="visible"/>
                                      </p:to>
                                    </p:set>
                                    <p:anim calcmode="lin" valueType="num">
                                      <p:cBhvr>
                                        <p:cTn id="12" dur="500" fill="hold"/>
                                        <p:tgtEl>
                                          <p:spTgt spid="17"/>
                                        </p:tgtEl>
                                        <p:attrNameLst>
                                          <p:attrName>ppt_w</p:attrName>
                                        </p:attrNameLst>
                                      </p:cBhvr>
                                      <p:tavLst>
                                        <p:tav tm="0">
                                          <p:val>
                                            <p:fltVal val="0"/>
                                          </p:val>
                                        </p:tav>
                                        <p:tav tm="100000">
                                          <p:val>
                                            <p:strVal val="#ppt_w"/>
                                          </p:val>
                                        </p:tav>
                                      </p:tavLst>
                                    </p:anim>
                                    <p:anim calcmode="lin" valueType="num">
                                      <p:cBhvr>
                                        <p:cTn id="13" dur="500" fill="hold"/>
                                        <p:tgtEl>
                                          <p:spTgt spid="17"/>
                                        </p:tgtEl>
                                        <p:attrNameLst>
                                          <p:attrName>ppt_h</p:attrName>
                                        </p:attrNameLst>
                                      </p:cBhvr>
                                      <p:tavLst>
                                        <p:tav tm="0">
                                          <p:val>
                                            <p:fltVal val="0"/>
                                          </p:val>
                                        </p:tav>
                                        <p:tav tm="100000">
                                          <p:val>
                                            <p:strVal val="#ppt_h"/>
                                          </p:val>
                                        </p:tav>
                                      </p:tavLst>
                                    </p:anim>
                                    <p:animEffect transition="in" filter="fade">
                                      <p:cBhvr>
                                        <p:cTn id="14" dur="500"/>
                                        <p:tgtEl>
                                          <p:spTgt spid="17"/>
                                        </p:tgtEl>
                                      </p:cBhvr>
                                    </p:animEffect>
                                    <p:anim calcmode="lin" valueType="num">
                                      <p:cBhvr>
                                        <p:cTn id="15" dur="500" fill="hold"/>
                                        <p:tgtEl>
                                          <p:spTgt spid="17"/>
                                        </p:tgtEl>
                                        <p:attrNameLst>
                                          <p:attrName>ppt_x</p:attrName>
                                        </p:attrNameLst>
                                      </p:cBhvr>
                                      <p:tavLst>
                                        <p:tav tm="0">
                                          <p:val>
                                            <p:fltVal val="0.5"/>
                                          </p:val>
                                        </p:tav>
                                        <p:tav tm="100000">
                                          <p:val>
                                            <p:strVal val="#ppt_x"/>
                                          </p:val>
                                        </p:tav>
                                      </p:tavLst>
                                    </p:anim>
                                    <p:anim calcmode="lin" valueType="num">
                                      <p:cBhvr>
                                        <p:cTn id="16" dur="500" fill="hold"/>
                                        <p:tgtEl>
                                          <p:spTgt spid="17"/>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90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anim calcmode="lin" valueType="num">
                                      <p:cBhvr>
                                        <p:cTn id="22" dur="500" fill="hold"/>
                                        <p:tgtEl>
                                          <p:spTgt spid="10"/>
                                        </p:tgtEl>
                                        <p:attrNameLst>
                                          <p:attrName>ppt_x</p:attrName>
                                        </p:attrNameLst>
                                      </p:cBhvr>
                                      <p:tavLst>
                                        <p:tav tm="0">
                                          <p:val>
                                            <p:fltVal val="0.5"/>
                                          </p:val>
                                        </p:tav>
                                        <p:tav tm="100000">
                                          <p:val>
                                            <p:strVal val="#ppt_x"/>
                                          </p:val>
                                        </p:tav>
                                      </p:tavLst>
                                    </p:anim>
                                    <p:anim calcmode="lin" valueType="num">
                                      <p:cBhvr>
                                        <p:cTn id="23" dur="500" fill="hold"/>
                                        <p:tgtEl>
                                          <p:spTgt spid="10"/>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120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anim calcmode="lin" valueType="num">
                                      <p:cBhvr>
                                        <p:cTn id="29" dur="500" fill="hold"/>
                                        <p:tgtEl>
                                          <p:spTgt spid="18"/>
                                        </p:tgtEl>
                                        <p:attrNameLst>
                                          <p:attrName>ppt_x</p:attrName>
                                        </p:attrNameLst>
                                      </p:cBhvr>
                                      <p:tavLst>
                                        <p:tav tm="0">
                                          <p:val>
                                            <p:fltVal val="0.5"/>
                                          </p:val>
                                        </p:tav>
                                        <p:tav tm="100000">
                                          <p:val>
                                            <p:strVal val="#ppt_x"/>
                                          </p:val>
                                        </p:tav>
                                      </p:tavLst>
                                    </p:anim>
                                    <p:anim calcmode="lin" valueType="num">
                                      <p:cBhvr>
                                        <p:cTn id="30" dur="500" fill="hold"/>
                                        <p:tgtEl>
                                          <p:spTgt spid="18"/>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150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anim calcmode="lin" valueType="num">
                                      <p:cBhvr>
                                        <p:cTn id="36" dur="500" fill="hold"/>
                                        <p:tgtEl>
                                          <p:spTgt spid="9"/>
                                        </p:tgtEl>
                                        <p:attrNameLst>
                                          <p:attrName>ppt_x</p:attrName>
                                        </p:attrNameLst>
                                      </p:cBhvr>
                                      <p:tavLst>
                                        <p:tav tm="0">
                                          <p:val>
                                            <p:fltVal val="0.5"/>
                                          </p:val>
                                        </p:tav>
                                        <p:tav tm="100000">
                                          <p:val>
                                            <p:strVal val="#ppt_x"/>
                                          </p:val>
                                        </p:tav>
                                      </p:tavLst>
                                    </p:anim>
                                    <p:anim calcmode="lin" valueType="num">
                                      <p:cBhvr>
                                        <p:cTn id="37" dur="500" fill="hold"/>
                                        <p:tgtEl>
                                          <p:spTgt spid="9"/>
                                        </p:tgtEl>
                                        <p:attrNameLst>
                                          <p:attrName>ppt_y</p:attrName>
                                        </p:attrNameLst>
                                      </p:cBhvr>
                                      <p:tavLst>
                                        <p:tav tm="0">
                                          <p:val>
                                            <p:fltVal val="0.5"/>
                                          </p:val>
                                        </p:tav>
                                        <p:tav tm="100000">
                                          <p:val>
                                            <p:strVal val="#ppt_y"/>
                                          </p:val>
                                        </p:tav>
                                      </p:tavLst>
                                    </p:anim>
                                  </p:childTnLst>
                                </p:cTn>
                              </p:par>
                              <p:par>
                                <p:cTn id="38" presetID="53" presetClass="entr" presetSubtype="528" fill="hold" grpId="0" nodeType="withEffect">
                                  <p:stCondLst>
                                    <p:cond delay="180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anim calcmode="lin" valueType="num">
                                      <p:cBhvr>
                                        <p:cTn id="43" dur="500" fill="hold"/>
                                        <p:tgtEl>
                                          <p:spTgt spid="15"/>
                                        </p:tgtEl>
                                        <p:attrNameLst>
                                          <p:attrName>ppt_x</p:attrName>
                                        </p:attrNameLst>
                                      </p:cBhvr>
                                      <p:tavLst>
                                        <p:tav tm="0">
                                          <p:val>
                                            <p:fltVal val="0.5"/>
                                          </p:val>
                                        </p:tav>
                                        <p:tav tm="100000">
                                          <p:val>
                                            <p:strVal val="#ppt_x"/>
                                          </p:val>
                                        </p:tav>
                                      </p:tavLst>
                                    </p:anim>
                                    <p:anim calcmode="lin" valueType="num">
                                      <p:cBhvr>
                                        <p:cTn id="44" dur="500" fill="hold"/>
                                        <p:tgtEl>
                                          <p:spTgt spid="15"/>
                                        </p:tgtEl>
                                        <p:attrNameLst>
                                          <p:attrName>ppt_y</p:attrName>
                                        </p:attrNameLst>
                                      </p:cBhvr>
                                      <p:tavLst>
                                        <p:tav tm="0">
                                          <p:val>
                                            <p:fltVal val="0.5"/>
                                          </p:val>
                                        </p:tav>
                                        <p:tav tm="100000">
                                          <p:val>
                                            <p:strVal val="#ppt_y"/>
                                          </p:val>
                                        </p:tav>
                                      </p:tavLst>
                                    </p:anim>
                                  </p:childTnLst>
                                </p:cTn>
                              </p:par>
                              <p:par>
                                <p:cTn id="45" presetID="53" presetClass="entr" presetSubtype="528" fill="hold" grpId="0" nodeType="withEffect">
                                  <p:stCondLst>
                                    <p:cond delay="210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anim calcmode="lin" valueType="num">
                                      <p:cBhvr>
                                        <p:cTn id="50" dur="500" fill="hold"/>
                                        <p:tgtEl>
                                          <p:spTgt spid="7"/>
                                        </p:tgtEl>
                                        <p:attrNameLst>
                                          <p:attrName>ppt_x</p:attrName>
                                        </p:attrNameLst>
                                      </p:cBhvr>
                                      <p:tavLst>
                                        <p:tav tm="0">
                                          <p:val>
                                            <p:fltVal val="0.5"/>
                                          </p:val>
                                        </p:tav>
                                        <p:tav tm="100000">
                                          <p:val>
                                            <p:strVal val="#ppt_x"/>
                                          </p:val>
                                        </p:tav>
                                      </p:tavLst>
                                    </p:anim>
                                    <p:anim calcmode="lin" valueType="num">
                                      <p:cBhvr>
                                        <p:cTn id="51" dur="500" fill="hold"/>
                                        <p:tgtEl>
                                          <p:spTgt spid="7"/>
                                        </p:tgtEl>
                                        <p:attrNameLst>
                                          <p:attrName>ppt_y</p:attrName>
                                        </p:attrNameLst>
                                      </p:cBhvr>
                                      <p:tavLst>
                                        <p:tav tm="0">
                                          <p:val>
                                            <p:fltVal val="0.5"/>
                                          </p:val>
                                        </p:tav>
                                        <p:tav tm="100000">
                                          <p:val>
                                            <p:strVal val="#ppt_y"/>
                                          </p:val>
                                        </p:tav>
                                      </p:tavLst>
                                    </p:anim>
                                  </p:childTnLst>
                                </p:cTn>
                              </p:par>
                              <p:par>
                                <p:cTn id="52" presetID="53" presetClass="entr" presetSubtype="528" fill="hold" grpId="0" nodeType="withEffect">
                                  <p:stCondLst>
                                    <p:cond delay="2400"/>
                                  </p:stCondLst>
                                  <p:childTnLst>
                                    <p:set>
                                      <p:cBhvr>
                                        <p:cTn id="53" dur="1" fill="hold">
                                          <p:stCondLst>
                                            <p:cond delay="0"/>
                                          </p:stCondLst>
                                        </p:cTn>
                                        <p:tgtEl>
                                          <p:spTgt spid="16"/>
                                        </p:tgtEl>
                                        <p:attrNameLst>
                                          <p:attrName>style.visibility</p:attrName>
                                        </p:attrNameLst>
                                      </p:cBhvr>
                                      <p:to>
                                        <p:strVal val="visible"/>
                                      </p:to>
                                    </p:set>
                                    <p:anim calcmode="lin" valueType="num">
                                      <p:cBhvr>
                                        <p:cTn id="54" dur="500" fill="hold"/>
                                        <p:tgtEl>
                                          <p:spTgt spid="16"/>
                                        </p:tgtEl>
                                        <p:attrNameLst>
                                          <p:attrName>ppt_w</p:attrName>
                                        </p:attrNameLst>
                                      </p:cBhvr>
                                      <p:tavLst>
                                        <p:tav tm="0">
                                          <p:val>
                                            <p:fltVal val="0"/>
                                          </p:val>
                                        </p:tav>
                                        <p:tav tm="100000">
                                          <p:val>
                                            <p:strVal val="#ppt_w"/>
                                          </p:val>
                                        </p:tav>
                                      </p:tavLst>
                                    </p:anim>
                                    <p:anim calcmode="lin" valueType="num">
                                      <p:cBhvr>
                                        <p:cTn id="55" dur="500" fill="hold"/>
                                        <p:tgtEl>
                                          <p:spTgt spid="16"/>
                                        </p:tgtEl>
                                        <p:attrNameLst>
                                          <p:attrName>ppt_h</p:attrName>
                                        </p:attrNameLst>
                                      </p:cBhvr>
                                      <p:tavLst>
                                        <p:tav tm="0">
                                          <p:val>
                                            <p:fltVal val="0"/>
                                          </p:val>
                                        </p:tav>
                                        <p:tav tm="100000">
                                          <p:val>
                                            <p:strVal val="#ppt_h"/>
                                          </p:val>
                                        </p:tav>
                                      </p:tavLst>
                                    </p:anim>
                                    <p:animEffect transition="in" filter="fade">
                                      <p:cBhvr>
                                        <p:cTn id="56" dur="500"/>
                                        <p:tgtEl>
                                          <p:spTgt spid="16"/>
                                        </p:tgtEl>
                                      </p:cBhvr>
                                    </p:animEffect>
                                    <p:anim calcmode="lin" valueType="num">
                                      <p:cBhvr>
                                        <p:cTn id="57" dur="500" fill="hold"/>
                                        <p:tgtEl>
                                          <p:spTgt spid="16"/>
                                        </p:tgtEl>
                                        <p:attrNameLst>
                                          <p:attrName>ppt_x</p:attrName>
                                        </p:attrNameLst>
                                      </p:cBhvr>
                                      <p:tavLst>
                                        <p:tav tm="0">
                                          <p:val>
                                            <p:fltVal val="0.5"/>
                                          </p:val>
                                        </p:tav>
                                        <p:tav tm="100000">
                                          <p:val>
                                            <p:strVal val="#ppt_x"/>
                                          </p:val>
                                        </p:tav>
                                      </p:tavLst>
                                    </p:anim>
                                    <p:anim calcmode="lin" valueType="num">
                                      <p:cBhvr>
                                        <p:cTn id="58" dur="500" fill="hold"/>
                                        <p:tgtEl>
                                          <p:spTgt spid="16"/>
                                        </p:tgtEl>
                                        <p:attrNameLst>
                                          <p:attrName>ppt_y</p:attrName>
                                        </p:attrNameLst>
                                      </p:cBhvr>
                                      <p:tavLst>
                                        <p:tav tm="0">
                                          <p:val>
                                            <p:fltVal val="0.5"/>
                                          </p:val>
                                        </p:tav>
                                        <p:tav tm="100000">
                                          <p:val>
                                            <p:strVal val="#ppt_y"/>
                                          </p:val>
                                        </p:tav>
                                      </p:tavLst>
                                    </p:anim>
                                  </p:childTnLst>
                                </p:cTn>
                              </p:par>
                              <p:par>
                                <p:cTn id="59" presetID="53" presetClass="entr" presetSubtype="528" fill="hold" grpId="0" nodeType="withEffect">
                                  <p:stCondLst>
                                    <p:cond delay="270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ppt_w</p:attrName>
                                        </p:attrNameLst>
                                      </p:cBhvr>
                                      <p:tavLst>
                                        <p:tav tm="0">
                                          <p:val>
                                            <p:fltVal val="0"/>
                                          </p:val>
                                        </p:tav>
                                        <p:tav tm="100000">
                                          <p:val>
                                            <p:strVal val="#ppt_w"/>
                                          </p:val>
                                        </p:tav>
                                      </p:tavLst>
                                    </p:anim>
                                    <p:anim calcmode="lin" valueType="num">
                                      <p:cBhvr>
                                        <p:cTn id="62" dur="500" fill="hold"/>
                                        <p:tgtEl>
                                          <p:spTgt spid="8"/>
                                        </p:tgtEl>
                                        <p:attrNameLst>
                                          <p:attrName>ppt_h</p:attrName>
                                        </p:attrNameLst>
                                      </p:cBhvr>
                                      <p:tavLst>
                                        <p:tav tm="0">
                                          <p:val>
                                            <p:fltVal val="0"/>
                                          </p:val>
                                        </p:tav>
                                        <p:tav tm="100000">
                                          <p:val>
                                            <p:strVal val="#ppt_h"/>
                                          </p:val>
                                        </p:tav>
                                      </p:tavLst>
                                    </p:anim>
                                    <p:animEffect transition="in" filter="fade">
                                      <p:cBhvr>
                                        <p:cTn id="63" dur="500"/>
                                        <p:tgtEl>
                                          <p:spTgt spid="8"/>
                                        </p:tgtEl>
                                      </p:cBhvr>
                                    </p:animEffect>
                                    <p:anim calcmode="lin" valueType="num">
                                      <p:cBhvr>
                                        <p:cTn id="64" dur="500" fill="hold"/>
                                        <p:tgtEl>
                                          <p:spTgt spid="8"/>
                                        </p:tgtEl>
                                        <p:attrNameLst>
                                          <p:attrName>ppt_x</p:attrName>
                                        </p:attrNameLst>
                                      </p:cBhvr>
                                      <p:tavLst>
                                        <p:tav tm="0">
                                          <p:val>
                                            <p:fltVal val="0.5"/>
                                          </p:val>
                                        </p:tav>
                                        <p:tav tm="100000">
                                          <p:val>
                                            <p:strVal val="#ppt_x"/>
                                          </p:val>
                                        </p:tav>
                                      </p:tavLst>
                                    </p:anim>
                                    <p:anim calcmode="lin" valueType="num">
                                      <p:cBhvr>
                                        <p:cTn id="65" dur="500" fill="hold"/>
                                        <p:tgtEl>
                                          <p:spTgt spid="8"/>
                                        </p:tgtEl>
                                        <p:attrNameLst>
                                          <p:attrName>ppt_y</p:attrName>
                                        </p:attrNameLst>
                                      </p:cBhvr>
                                      <p:tavLst>
                                        <p:tav tm="0">
                                          <p:val>
                                            <p:fltVal val="0.5"/>
                                          </p:val>
                                        </p:tav>
                                        <p:tav tm="100000">
                                          <p:val>
                                            <p:strVal val="#ppt_y"/>
                                          </p:val>
                                        </p:tav>
                                      </p:tavLst>
                                    </p:anim>
                                  </p:childTnLst>
                                </p:cTn>
                              </p:par>
                              <p:par>
                                <p:cTn id="66" presetID="10" presetClass="entr" presetSubtype="0" fill="hold" grpId="0" nodeType="withEffect">
                                  <p:stCondLst>
                                    <p:cond delay="3000"/>
                                  </p:stCondLst>
                                  <p:childTnLst>
                                    <p:set>
                                      <p:cBhvr>
                                        <p:cTn id="67" dur="1" fill="hold">
                                          <p:stCondLst>
                                            <p:cond delay="0"/>
                                          </p:stCondLst>
                                        </p:cTn>
                                        <p:tgtEl>
                                          <p:spTgt spid="21"/>
                                        </p:tgtEl>
                                        <p:attrNameLst>
                                          <p:attrName>style.visibility</p:attrName>
                                        </p:attrNameLst>
                                      </p:cBhvr>
                                      <p:to>
                                        <p:strVal val="visible"/>
                                      </p:to>
                                    </p:set>
                                    <p:animEffect transition="in" filter="fade">
                                      <p:cBhvr>
                                        <p:cTn id="68" dur="500"/>
                                        <p:tgtEl>
                                          <p:spTgt spid="21"/>
                                        </p:tgtEl>
                                      </p:cBhvr>
                                    </p:animEffect>
                                  </p:childTnLst>
                                </p:cTn>
                              </p:par>
                              <p:par>
                                <p:cTn id="69" presetID="10" presetClass="entr" presetSubtype="0" fill="hold" grpId="0" nodeType="withEffect">
                                  <p:stCondLst>
                                    <p:cond delay="330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3600"/>
                                  </p:stCondLst>
                                  <p:childTnLst>
                                    <p:set>
                                      <p:cBhvr>
                                        <p:cTn id="73" dur="1" fill="hold">
                                          <p:stCondLst>
                                            <p:cond delay="0"/>
                                          </p:stCondLst>
                                        </p:cTn>
                                        <p:tgtEl>
                                          <p:spTgt spid="22"/>
                                        </p:tgtEl>
                                        <p:attrNameLst>
                                          <p:attrName>style.visibility</p:attrName>
                                        </p:attrNameLst>
                                      </p:cBhvr>
                                      <p:to>
                                        <p:strVal val="visible"/>
                                      </p:to>
                                    </p:set>
                                    <p:animEffect transition="in" filter="fade">
                                      <p:cBhvr>
                                        <p:cTn id="74" dur="500"/>
                                        <p:tgtEl>
                                          <p:spTgt spid="22"/>
                                        </p:tgtEl>
                                      </p:cBhvr>
                                    </p:animEffect>
                                  </p:childTnLst>
                                </p:cTn>
                              </p:par>
                              <p:par>
                                <p:cTn id="75" presetID="10" presetClass="entr" presetSubtype="0" fill="hold" grpId="0" nodeType="withEffect">
                                  <p:stCondLst>
                                    <p:cond delay="3900"/>
                                  </p:stCondLst>
                                  <p:childTnLst>
                                    <p:set>
                                      <p:cBhvr>
                                        <p:cTn id="76" dur="1" fill="hold">
                                          <p:stCondLst>
                                            <p:cond delay="0"/>
                                          </p:stCondLst>
                                        </p:cTn>
                                        <p:tgtEl>
                                          <p:spTgt spid="20"/>
                                        </p:tgtEl>
                                        <p:attrNameLst>
                                          <p:attrName>style.visibility</p:attrName>
                                        </p:attrNameLst>
                                      </p:cBhvr>
                                      <p:to>
                                        <p:strVal val="visible"/>
                                      </p:to>
                                    </p:set>
                                    <p:animEffect transition="in" filter="fade">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9" grpId="0" bldLvl="0" animBg="1"/>
      <p:bldP spid="10" grpId="0" bldLvl="0" animBg="1"/>
      <p:bldP spid="15" grpId="0"/>
      <p:bldP spid="16" grpId="0"/>
      <p:bldP spid="17" grpId="0"/>
      <p:bldP spid="18" grpId="0"/>
      <p:bldP spid="19" grpId="0"/>
      <p:bldP spid="20" grpId="0"/>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3A34E62-F1AE-48B8-A452-2C6598394F0D}"/>
              </a:ext>
            </a:extLst>
          </p:cNvPr>
          <p:cNvSpPr/>
          <p:nvPr/>
        </p:nvSpPr>
        <p:spPr>
          <a:xfrm>
            <a:off x="5157281" y="2703233"/>
            <a:ext cx="5624419" cy="3046988"/>
          </a:xfrm>
          <a:prstGeom prst="rect">
            <a:avLst/>
          </a:prstGeom>
        </p:spPr>
        <p:txBody>
          <a:bodyPr wrap="square">
            <a:spAutoFit/>
          </a:bodyPr>
          <a:lstStyle/>
          <a:p>
            <a:pPr>
              <a:lnSpc>
                <a:spcPct val="200000"/>
              </a:lnSpc>
            </a:pPr>
            <a:r>
              <a:rPr lang="zh-CN" altLang="en-US" sz="1600" dirty="0">
                <a:solidFill>
                  <a:schemeClr val="tx1">
                    <a:lumMod val="75000"/>
                    <a:lumOff val="25000"/>
                  </a:schemeClr>
                </a:solidFill>
                <a:cs typeface="+mn-ea"/>
                <a:sym typeface="+mn-lt"/>
              </a:rPr>
              <a:t> 如果你在任何时候，任何地方，你一生中留给人们的都是些美好的东西</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鲜花，思想，以及对你的非常美好的回忆</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那你的生活将会轻松而愉快。那时你就会感到所有的人都需要你，这种感觉使你成为一个心灵丰富的人。你要知道，给永远比拿愉快。</a:t>
            </a:r>
          </a:p>
          <a:p>
            <a:pPr>
              <a:lnSpc>
                <a:spcPct val="200000"/>
              </a:lnSpc>
            </a:pPr>
            <a:r>
              <a:rPr lang="zh-CN" altLang="en-US" sz="1600" dirty="0">
                <a:solidFill>
                  <a:schemeClr val="tx1">
                    <a:lumMod val="75000"/>
                    <a:lumOff val="25000"/>
                  </a:schemeClr>
                </a:solidFill>
                <a:cs typeface="+mn-ea"/>
                <a:sym typeface="+mn-lt"/>
              </a:rPr>
              <a:t>                                                                           </a:t>
            </a:r>
            <a:r>
              <a:rPr lang="en-US" altLang="zh-CN" sz="1600" dirty="0">
                <a:solidFill>
                  <a:schemeClr val="tx1">
                    <a:lumMod val="75000"/>
                    <a:lumOff val="25000"/>
                  </a:schemeClr>
                </a:solidFill>
                <a:cs typeface="+mn-ea"/>
                <a:sym typeface="+mn-lt"/>
              </a:rPr>
              <a:t>---</a:t>
            </a:r>
            <a:r>
              <a:rPr lang="zh-CN" altLang="en-US" sz="1600" dirty="0">
                <a:solidFill>
                  <a:schemeClr val="tx1">
                    <a:lumMod val="75000"/>
                    <a:lumOff val="25000"/>
                  </a:schemeClr>
                </a:solidFill>
                <a:cs typeface="+mn-ea"/>
                <a:sym typeface="+mn-lt"/>
              </a:rPr>
              <a:t>高尔基</a:t>
            </a:r>
          </a:p>
        </p:txBody>
      </p:sp>
      <p:pic>
        <p:nvPicPr>
          <p:cNvPr id="9" name="图片 8">
            <a:extLst>
              <a:ext uri="{FF2B5EF4-FFF2-40B4-BE49-F238E27FC236}">
                <a16:creationId xmlns:a16="http://schemas.microsoft.com/office/drawing/2014/main" id="{0061D2A9-1CE6-4D3D-94FE-F09D91EC256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073240" y="2515753"/>
            <a:ext cx="3629202" cy="3262604"/>
          </a:xfrm>
          <a:prstGeom prst="rect">
            <a:avLst/>
          </a:prstGeom>
        </p:spPr>
      </p:pic>
      <p:grpSp>
        <p:nvGrpSpPr>
          <p:cNvPr id="7" name="组合 6">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10" name="文本框 9">
              <a:extLst>
                <a:ext uri="{FF2B5EF4-FFF2-40B4-BE49-F238E27FC236}">
                  <a16:creationId xmlns:a16="http://schemas.microsoft.com/office/drawing/2014/main" id="{42984D6C-6F6D-430F-931D-62833EA338C1}"/>
                </a:ext>
              </a:extLst>
            </p:cNvPr>
            <p:cNvSpPr txBox="1"/>
            <p:nvPr/>
          </p:nvSpPr>
          <p:spPr>
            <a:xfrm>
              <a:off x="4561765" y="500079"/>
              <a:ext cx="3068469"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b="1" dirty="0">
                  <a:cs typeface="+mn-ea"/>
                  <a:sym typeface="+mn-lt"/>
                </a:rPr>
                <a:t>关于感恩和奉献</a:t>
              </a:r>
            </a:p>
          </p:txBody>
        </p:sp>
        <p:sp>
          <p:nvSpPr>
            <p:cNvPr id="11" name="文本框 10">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2413307018"/>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45643F9-758C-4550-9609-B018C7310740}"/>
              </a:ext>
            </a:extLst>
          </p:cNvPr>
          <p:cNvSpPr/>
          <p:nvPr/>
        </p:nvSpPr>
        <p:spPr>
          <a:xfrm>
            <a:off x="1860549" y="2528947"/>
            <a:ext cx="4235450" cy="1308884"/>
          </a:xfrm>
          <a:prstGeom prst="rect">
            <a:avLst/>
          </a:prstGeom>
        </p:spPr>
        <p:txBody>
          <a:bodyPr wrap="square">
            <a:spAutoFit/>
          </a:bodyPr>
          <a:lstStyle/>
          <a:p>
            <a:pPr>
              <a:lnSpc>
                <a:spcPct val="150000"/>
              </a:lnSpc>
            </a:pPr>
            <a:r>
              <a:rPr lang="zh-CN" altLang="en-US" sz="2800" dirty="0">
                <a:solidFill>
                  <a:srgbClr val="47BAB8"/>
                </a:solidFill>
                <a:cs typeface="+mn-ea"/>
                <a:sym typeface="+mn-lt"/>
              </a:rPr>
              <a:t>相信自己，</a:t>
            </a:r>
          </a:p>
          <a:p>
            <a:pPr>
              <a:lnSpc>
                <a:spcPct val="150000"/>
              </a:lnSpc>
            </a:pPr>
            <a:r>
              <a:rPr lang="zh-CN" altLang="en-US" sz="2800" dirty="0">
                <a:solidFill>
                  <a:srgbClr val="47BAB8"/>
                </a:solidFill>
                <a:cs typeface="+mn-ea"/>
                <a:sym typeface="+mn-lt"/>
              </a:rPr>
              <a:t>我们可以更优秀！</a:t>
            </a:r>
          </a:p>
        </p:txBody>
      </p:sp>
      <p:sp>
        <p:nvSpPr>
          <p:cNvPr id="10" name="矩形 9">
            <a:extLst>
              <a:ext uri="{FF2B5EF4-FFF2-40B4-BE49-F238E27FC236}">
                <a16:creationId xmlns:a16="http://schemas.microsoft.com/office/drawing/2014/main" id="{D1A315A8-B331-46A1-9407-DA7F832FA208}"/>
              </a:ext>
            </a:extLst>
          </p:cNvPr>
          <p:cNvSpPr/>
          <p:nvPr/>
        </p:nvSpPr>
        <p:spPr>
          <a:xfrm>
            <a:off x="1860549" y="4327368"/>
            <a:ext cx="4235450" cy="1308884"/>
          </a:xfrm>
          <a:prstGeom prst="rect">
            <a:avLst/>
          </a:prstGeom>
        </p:spPr>
        <p:txBody>
          <a:bodyPr wrap="square">
            <a:spAutoFit/>
          </a:bodyPr>
          <a:lstStyle/>
          <a:p>
            <a:pPr>
              <a:lnSpc>
                <a:spcPct val="150000"/>
              </a:lnSpc>
            </a:pPr>
            <a:r>
              <a:rPr lang="zh-CN" altLang="en-US" sz="2800" dirty="0">
                <a:solidFill>
                  <a:srgbClr val="47BAB8"/>
                </a:solidFill>
                <a:cs typeface="+mn-ea"/>
                <a:sym typeface="+mn-lt"/>
              </a:rPr>
              <a:t>此刻打盹，你将做梦，</a:t>
            </a:r>
          </a:p>
          <a:p>
            <a:pPr>
              <a:lnSpc>
                <a:spcPct val="150000"/>
              </a:lnSpc>
            </a:pPr>
            <a:r>
              <a:rPr lang="zh-CN" altLang="en-US" sz="2800" dirty="0">
                <a:solidFill>
                  <a:srgbClr val="47BAB8"/>
                </a:solidFill>
                <a:cs typeface="+mn-ea"/>
                <a:sym typeface="+mn-lt"/>
              </a:rPr>
              <a:t>而此刻学习，你将圆梦 。</a:t>
            </a:r>
          </a:p>
        </p:txBody>
      </p:sp>
      <p:pic>
        <p:nvPicPr>
          <p:cNvPr id="11" name="图片 10">
            <a:extLst>
              <a:ext uri="{FF2B5EF4-FFF2-40B4-BE49-F238E27FC236}">
                <a16:creationId xmlns:a16="http://schemas.microsoft.com/office/drawing/2014/main" id="{CE480986-E52C-4709-90F7-E0C9BECCF1D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99888" y="1879734"/>
            <a:ext cx="3906953" cy="4440905"/>
          </a:xfrm>
          <a:prstGeom prst="rect">
            <a:avLst/>
          </a:prstGeom>
        </p:spPr>
      </p:pic>
      <p:grpSp>
        <p:nvGrpSpPr>
          <p:cNvPr id="8" name="组合 7">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9" name="文本框 8">
              <a:extLst>
                <a:ext uri="{FF2B5EF4-FFF2-40B4-BE49-F238E27FC236}">
                  <a16:creationId xmlns:a16="http://schemas.microsoft.com/office/drawing/2014/main" id="{42984D6C-6F6D-430F-931D-62833EA338C1}"/>
                </a:ext>
              </a:extLst>
            </p:cNvPr>
            <p:cNvSpPr txBox="1"/>
            <p:nvPr/>
          </p:nvSpPr>
          <p:spPr>
            <a:xfrm>
              <a:off x="5182929" y="500079"/>
              <a:ext cx="1826141"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b="1" dirty="0">
                  <a:cs typeface="+mn-ea"/>
                  <a:sym typeface="+mn-lt"/>
                </a:rPr>
                <a:t>以此共勉</a:t>
              </a:r>
            </a:p>
          </p:txBody>
        </p:sp>
        <p:sp>
          <p:nvSpPr>
            <p:cNvPr id="12" name="文本框 11">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1385113396"/>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par>
                                <p:cTn id="12" presetID="42" presetClass="entr" presetSubtype="0" fill="hold"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750"/>
                                        <p:tgtEl>
                                          <p:spTgt spid="11"/>
                                        </p:tgtEl>
                                      </p:cBhvr>
                                    </p:animEffect>
                                    <p:anim calcmode="lin" valueType="num">
                                      <p:cBhvr>
                                        <p:cTn id="15" dur="750" fill="hold"/>
                                        <p:tgtEl>
                                          <p:spTgt spid="11"/>
                                        </p:tgtEl>
                                        <p:attrNameLst>
                                          <p:attrName>ppt_x</p:attrName>
                                        </p:attrNameLst>
                                      </p:cBhvr>
                                      <p:tavLst>
                                        <p:tav tm="0">
                                          <p:val>
                                            <p:strVal val="#ppt_x"/>
                                          </p:val>
                                        </p:tav>
                                        <p:tav tm="100000">
                                          <p:val>
                                            <p:strVal val="#ppt_x"/>
                                          </p:val>
                                        </p:tav>
                                      </p:tavLst>
                                    </p:anim>
                                    <p:anim calcmode="lin" valueType="num">
                                      <p:cBhvr>
                                        <p:cTn id="16" dur="7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444" y="3178647"/>
            <a:ext cx="12209444" cy="3679353"/>
          </a:xfrm>
          <a:prstGeom prst="rect">
            <a:avLst/>
          </a:prstGeom>
        </p:spPr>
      </p:pic>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552" y="2465007"/>
            <a:ext cx="4906376" cy="3980824"/>
          </a:xfrm>
          <a:prstGeom prst="rect">
            <a:avLst/>
          </a:prstGeom>
        </p:spPr>
      </p:pic>
      <p:pic>
        <p:nvPicPr>
          <p:cNvPr id="20" name="图片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7222131" y="3967765"/>
            <a:ext cx="3773430" cy="2705180"/>
          </a:xfrm>
          <a:prstGeom prst="rect">
            <a:avLst/>
          </a:prstGeom>
        </p:spPr>
      </p:pic>
      <p:pic>
        <p:nvPicPr>
          <p:cNvPr id="56" name="图片 55">
            <a:extLst>
              <a:ext uri="{FF2B5EF4-FFF2-40B4-BE49-F238E27FC236}">
                <a16:creationId xmlns:a16="http://schemas.microsoft.com/office/drawing/2014/main" id="{922D7C20-53C1-440C-A4D7-3834D810F5C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145576" y="307586"/>
            <a:ext cx="6671120" cy="3944731"/>
          </a:xfrm>
          <a:prstGeom prst="rect">
            <a:avLst/>
          </a:prstGeom>
        </p:spPr>
      </p:pic>
      <p:pic>
        <p:nvPicPr>
          <p:cNvPr id="57" name="图片 56"/>
          <p:cNvPicPr>
            <a:picLocks noChangeAspect="1"/>
          </p:cNvPicPr>
          <p:nvPr/>
        </p:nvPicPr>
        <p:blipFill rotWithShape="1">
          <a:blip r:embed="rId7" cstate="screen">
            <a:extLst>
              <a:ext uri="{28A0092B-C50C-407E-A947-70E740481C1C}">
                <a14:useLocalDpi xmlns:a14="http://schemas.microsoft.com/office/drawing/2010/main"/>
              </a:ext>
            </a:extLst>
          </a:blip>
          <a:srcRect/>
          <a:stretch/>
        </p:blipFill>
        <p:spPr>
          <a:xfrm>
            <a:off x="2039552" y="1567177"/>
            <a:ext cx="2521764" cy="1730263"/>
          </a:xfrm>
          <a:prstGeom prst="rect">
            <a:avLst/>
          </a:prstGeom>
        </p:spPr>
      </p:pic>
      <p:grpSp>
        <p:nvGrpSpPr>
          <p:cNvPr id="58" name="组合 57">
            <a:extLst>
              <a:ext uri="{FF2B5EF4-FFF2-40B4-BE49-F238E27FC236}">
                <a16:creationId xmlns:a16="http://schemas.microsoft.com/office/drawing/2014/main" id="{5C3F0EA5-D3AA-4CCB-8053-CA26C4C18711}"/>
              </a:ext>
            </a:extLst>
          </p:cNvPr>
          <p:cNvGrpSpPr/>
          <p:nvPr/>
        </p:nvGrpSpPr>
        <p:grpSpPr>
          <a:xfrm>
            <a:off x="6756819" y="3169720"/>
            <a:ext cx="804180" cy="374559"/>
            <a:chOff x="217691" y="6414967"/>
            <a:chExt cx="804180" cy="374559"/>
          </a:xfrm>
        </p:grpSpPr>
        <p:grpSp>
          <p:nvGrpSpPr>
            <p:cNvPr id="59" name="Group 4">
              <a:extLst>
                <a:ext uri="{FF2B5EF4-FFF2-40B4-BE49-F238E27FC236}">
                  <a16:creationId xmlns:a16="http://schemas.microsoft.com/office/drawing/2014/main" id="{0551CF28-A1CE-4253-9E51-49015C981594}"/>
                </a:ext>
              </a:extLst>
            </p:cNvPr>
            <p:cNvGrpSpPr>
              <a:grpSpLocks noChangeAspect="1"/>
            </p:cNvGrpSpPr>
            <p:nvPr/>
          </p:nvGrpSpPr>
          <p:grpSpPr bwMode="auto">
            <a:xfrm>
              <a:off x="217691" y="6414967"/>
              <a:ext cx="443922" cy="374559"/>
              <a:chOff x="3746" y="2079"/>
              <a:chExt cx="192" cy="162"/>
            </a:xfrm>
            <a:solidFill>
              <a:srgbClr val="A5CB01"/>
            </a:solidFill>
          </p:grpSpPr>
          <p:sp>
            <p:nvSpPr>
              <p:cNvPr id="65" name="Freeform 5">
                <a:extLst>
                  <a:ext uri="{FF2B5EF4-FFF2-40B4-BE49-F238E27FC236}">
                    <a16:creationId xmlns:a16="http://schemas.microsoft.com/office/drawing/2014/main" id="{3D183A1A-DE17-4CF6-BCB4-F3838E8F0E33}"/>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66" name="Freeform 6">
                <a:extLst>
                  <a:ext uri="{FF2B5EF4-FFF2-40B4-BE49-F238E27FC236}">
                    <a16:creationId xmlns:a16="http://schemas.microsoft.com/office/drawing/2014/main" id="{3E7CCA13-12E3-434E-869F-2195DDDEE7ED}"/>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67" name="Freeform 7">
                <a:extLst>
                  <a:ext uri="{FF2B5EF4-FFF2-40B4-BE49-F238E27FC236}">
                    <a16:creationId xmlns:a16="http://schemas.microsoft.com/office/drawing/2014/main" id="{33D8A7C5-FD9F-4540-A37A-9BC58CCAAA73}"/>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68" name="Freeform 8">
                <a:extLst>
                  <a:ext uri="{FF2B5EF4-FFF2-40B4-BE49-F238E27FC236}">
                    <a16:creationId xmlns:a16="http://schemas.microsoft.com/office/drawing/2014/main" id="{1DB4A1D3-3461-4F23-9060-242E6596F3E5}"/>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nvGrpSpPr>
            <p:cNvPr id="60" name="Group 4">
              <a:extLst>
                <a:ext uri="{FF2B5EF4-FFF2-40B4-BE49-F238E27FC236}">
                  <a16:creationId xmlns:a16="http://schemas.microsoft.com/office/drawing/2014/main" id="{D339A026-D097-41CE-B0D6-382C26DE3F8D}"/>
                </a:ext>
              </a:extLst>
            </p:cNvPr>
            <p:cNvGrpSpPr>
              <a:grpSpLocks noChangeAspect="1"/>
            </p:cNvGrpSpPr>
            <p:nvPr/>
          </p:nvGrpSpPr>
          <p:grpSpPr bwMode="auto">
            <a:xfrm>
              <a:off x="657417" y="6421203"/>
              <a:ext cx="364454" cy="307508"/>
              <a:chOff x="3746" y="2079"/>
              <a:chExt cx="192" cy="162"/>
            </a:xfrm>
            <a:solidFill>
              <a:srgbClr val="A5CB01"/>
            </a:solidFill>
          </p:grpSpPr>
          <p:sp>
            <p:nvSpPr>
              <p:cNvPr id="61" name="Freeform 5">
                <a:extLst>
                  <a:ext uri="{FF2B5EF4-FFF2-40B4-BE49-F238E27FC236}">
                    <a16:creationId xmlns:a16="http://schemas.microsoft.com/office/drawing/2014/main" id="{A458B4F9-0B31-4D97-AC09-B51F5A27E398}"/>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62" name="Freeform 6">
                <a:extLst>
                  <a:ext uri="{FF2B5EF4-FFF2-40B4-BE49-F238E27FC236}">
                    <a16:creationId xmlns:a16="http://schemas.microsoft.com/office/drawing/2014/main" id="{21D0D1DB-9134-4688-B72B-70C6A58B1354}"/>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63" name="Freeform 7">
                <a:extLst>
                  <a:ext uri="{FF2B5EF4-FFF2-40B4-BE49-F238E27FC236}">
                    <a16:creationId xmlns:a16="http://schemas.microsoft.com/office/drawing/2014/main" id="{C428B3BE-70C9-4AC9-A041-2D5B3E416C46}"/>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64" name="Freeform 8">
                <a:extLst>
                  <a:ext uri="{FF2B5EF4-FFF2-40B4-BE49-F238E27FC236}">
                    <a16:creationId xmlns:a16="http://schemas.microsoft.com/office/drawing/2014/main" id="{531A955B-4989-44CB-BD2F-3F2E4662435D}"/>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sp>
        <p:nvSpPr>
          <p:cNvPr id="69" name="文本框 68">
            <a:extLst>
              <a:ext uri="{FF2B5EF4-FFF2-40B4-BE49-F238E27FC236}">
                <a16:creationId xmlns:a16="http://schemas.microsoft.com/office/drawing/2014/main" id="{F4ED10A7-E928-4DAB-8D6E-46F9B16A0627}"/>
              </a:ext>
            </a:extLst>
          </p:cNvPr>
          <p:cNvSpPr txBox="1"/>
          <p:nvPr/>
        </p:nvSpPr>
        <p:spPr>
          <a:xfrm>
            <a:off x="3979556" y="1772120"/>
            <a:ext cx="4031873" cy="1015663"/>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6000" i="0" u="none" strike="noStrike" kern="0" cap="none" spc="0" normalizeH="0" baseline="0" noProof="0" dirty="0">
                <a:ln>
                  <a:noFill/>
                </a:ln>
                <a:effectLst/>
                <a:uLnTx/>
                <a:uFillTx/>
                <a:cs typeface="+mn-ea"/>
                <a:sym typeface="+mn-lt"/>
              </a:rPr>
              <a:t>新学期寄语</a:t>
            </a:r>
          </a:p>
        </p:txBody>
      </p:sp>
      <p:pic>
        <p:nvPicPr>
          <p:cNvPr id="70" name="图片 69"/>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22131" y="450639"/>
            <a:ext cx="4465329" cy="2328677"/>
          </a:xfrm>
          <a:prstGeom prst="rect">
            <a:avLst/>
          </a:prstGeom>
        </p:spPr>
      </p:pic>
    </p:spTree>
    <p:extLst>
      <p:ext uri="{BB962C8B-B14F-4D97-AF65-F5344CB8AC3E}">
        <p14:creationId xmlns:p14="http://schemas.microsoft.com/office/powerpoint/2010/main" val="79071365"/>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xmlns:a16="http://schemas.microsoft.com/office/drawing/2014/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250"/>
                                        <p:tgtEl>
                                          <p:spTgt spid="56"/>
                                        </p:tgtEl>
                                      </p:cBhvr>
                                    </p:animEffect>
                                    <p:anim calcmode="lin" valueType="num">
                                      <p:cBhvr>
                                        <p:cTn id="24" dur="1250" fill="hold"/>
                                        <p:tgtEl>
                                          <p:spTgt spid="56"/>
                                        </p:tgtEl>
                                        <p:attrNameLst>
                                          <p:attrName>ppt_x</p:attrName>
                                        </p:attrNameLst>
                                      </p:cBhvr>
                                      <p:tavLst>
                                        <p:tav tm="0">
                                          <p:val>
                                            <p:strVal val="#ppt_x"/>
                                          </p:val>
                                        </p:tav>
                                        <p:tav tm="100000">
                                          <p:val>
                                            <p:strVal val="#ppt_x"/>
                                          </p:val>
                                        </p:tav>
                                      </p:tavLst>
                                    </p:anim>
                                    <p:anim calcmode="lin" valueType="num">
                                      <p:cBhvr>
                                        <p:cTn id="25" dur="1250" fill="hold"/>
                                        <p:tgtEl>
                                          <p:spTgt spid="56"/>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57"/>
                                        </p:tgtEl>
                                        <p:attrNameLst>
                                          <p:attrName>style.visibility</p:attrName>
                                        </p:attrNameLst>
                                      </p:cBhvr>
                                      <p:to>
                                        <p:strVal val="visible"/>
                                      </p:to>
                                    </p:set>
                                    <p:anim calcmode="lin" valueType="num">
                                      <p:cBhvr>
                                        <p:cTn id="29" dur="500" fill="hold"/>
                                        <p:tgtEl>
                                          <p:spTgt spid="57"/>
                                        </p:tgtEl>
                                        <p:attrNameLst>
                                          <p:attrName>ppt_w</p:attrName>
                                        </p:attrNameLst>
                                      </p:cBhvr>
                                      <p:tavLst>
                                        <p:tav tm="0">
                                          <p:val>
                                            <p:fltVal val="0"/>
                                          </p:val>
                                        </p:tav>
                                        <p:tav tm="100000">
                                          <p:val>
                                            <p:strVal val="#ppt_w"/>
                                          </p:val>
                                        </p:tav>
                                      </p:tavLst>
                                    </p:anim>
                                    <p:anim calcmode="lin" valueType="num">
                                      <p:cBhvr>
                                        <p:cTn id="30" dur="500" fill="hold"/>
                                        <p:tgtEl>
                                          <p:spTgt spid="57"/>
                                        </p:tgtEl>
                                        <p:attrNameLst>
                                          <p:attrName>ppt_h</p:attrName>
                                        </p:attrNameLst>
                                      </p:cBhvr>
                                      <p:tavLst>
                                        <p:tav tm="0">
                                          <p:val>
                                            <p:fltVal val="0"/>
                                          </p:val>
                                        </p:tav>
                                        <p:tav tm="100000">
                                          <p:val>
                                            <p:strVal val="#ppt_h"/>
                                          </p:val>
                                        </p:tav>
                                      </p:tavLst>
                                    </p:anim>
                                    <p:animEffect transition="in" filter="fade">
                                      <p:cBhvr>
                                        <p:cTn id="31" dur="500"/>
                                        <p:tgtEl>
                                          <p:spTgt spid="57"/>
                                        </p:tgtEl>
                                      </p:cBhvr>
                                    </p:animEffect>
                                  </p:childTnLst>
                                </p:cTn>
                              </p:par>
                            </p:childTnLst>
                          </p:cTn>
                        </p:par>
                        <p:par>
                          <p:cTn id="32" fill="hold">
                            <p:stCondLst>
                              <p:cond delay="2750"/>
                            </p:stCondLst>
                            <p:childTnLst>
                              <p:par>
                                <p:cTn id="33" presetID="10" presetClass="entr" presetSubtype="0" fill="hold" nodeType="after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childTnLst>
                          </p:cTn>
                        </p:par>
                        <p:par>
                          <p:cTn id="36" fill="hold">
                            <p:stCondLst>
                              <p:cond delay="3250"/>
                            </p:stCondLst>
                            <p:childTnLst>
                              <p:par>
                                <p:cTn id="37" presetID="52" presetClass="entr" presetSubtype="0" fill="hold" nodeType="afterEffect">
                                  <p:stCondLst>
                                    <p:cond delay="0"/>
                                  </p:stCondLst>
                                  <p:childTnLst>
                                    <p:set>
                                      <p:cBhvr>
                                        <p:cTn id="38" dur="1" fill="hold">
                                          <p:stCondLst>
                                            <p:cond delay="0"/>
                                          </p:stCondLst>
                                        </p:cTn>
                                        <p:tgtEl>
                                          <p:spTgt spid="69">
                                            <p:txEl>
                                              <p:pRg st="0" end="0"/>
                                            </p:txEl>
                                          </p:spTgt>
                                        </p:tgtEl>
                                        <p:attrNameLst>
                                          <p:attrName>style.visibility</p:attrName>
                                        </p:attrNameLst>
                                      </p:cBhvr>
                                      <p:to>
                                        <p:strVal val="visible"/>
                                      </p:to>
                                    </p:set>
                                    <p:animScale>
                                      <p:cBhvr>
                                        <p:cTn id="39" dur="1000" decel="50000" fill="hold">
                                          <p:stCondLst>
                                            <p:cond delay="0"/>
                                          </p:stCondLst>
                                        </p:cTn>
                                        <p:tgtEl>
                                          <p:spTgt spid="69">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69">
                                            <p:txEl>
                                              <p:pRg st="0" end="0"/>
                                            </p:txEl>
                                          </p:spTgt>
                                        </p:tgtEl>
                                        <p:attrNameLst>
                                          <p:attrName>ppt_x</p:attrName>
                                          <p:attrName>ppt_y</p:attrName>
                                        </p:attrNameLst>
                                      </p:cBhvr>
                                    </p:animMotion>
                                    <p:animEffect transition="in" filter="fade">
                                      <p:cBhvr>
                                        <p:cTn id="41" dur="1000"/>
                                        <p:tgtEl>
                                          <p:spTgt spid="69">
                                            <p:txEl>
                                              <p:pRg st="0" end="0"/>
                                            </p:txEl>
                                          </p:spTgt>
                                        </p:tgtEl>
                                      </p:cBhvr>
                                    </p:animEffect>
                                  </p:childTnLst>
                                </p:cTn>
                              </p:par>
                            </p:childTnLst>
                          </p:cTn>
                        </p:par>
                        <p:par>
                          <p:cTn id="42" fill="hold">
                            <p:stCondLst>
                              <p:cond delay="4250"/>
                            </p:stCondLst>
                            <p:childTnLst>
                              <p:par>
                                <p:cTn id="43" presetID="22" presetClass="entr" presetSubtype="8" fill="hold" nodeType="afterEffect">
                                  <p:stCondLst>
                                    <p:cond delay="0"/>
                                  </p:stCondLst>
                                  <p:childTnLst>
                                    <p:set>
                                      <p:cBhvr>
                                        <p:cTn id="44" dur="1" fill="hold">
                                          <p:stCondLst>
                                            <p:cond delay="0"/>
                                          </p:stCondLst>
                                        </p:cTn>
                                        <p:tgtEl>
                                          <p:spTgt spid="70"/>
                                        </p:tgtEl>
                                        <p:attrNameLst>
                                          <p:attrName>style.visibility</p:attrName>
                                        </p:attrNameLst>
                                      </p:cBhvr>
                                      <p:to>
                                        <p:strVal val="visible"/>
                                      </p:to>
                                    </p:set>
                                    <p:animEffect transition="in" filter="wipe(left)">
                                      <p:cBhvr>
                                        <p:cTn id="4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3929063" y="1995177"/>
            <a:ext cx="8262937" cy="4862823"/>
          </a:xfrm>
          <a:custGeom>
            <a:avLst/>
            <a:gdLst>
              <a:gd name="connsiteX0" fmla="*/ 0 w 7888908"/>
              <a:gd name="connsiteY0" fmla="*/ 0 h 4642703"/>
              <a:gd name="connsiteX1" fmla="*/ 7888908 w 7888908"/>
              <a:gd name="connsiteY1" fmla="*/ 0 h 4642703"/>
              <a:gd name="connsiteX2" fmla="*/ 7888908 w 7888908"/>
              <a:gd name="connsiteY2" fmla="*/ 4642703 h 4642703"/>
              <a:gd name="connsiteX3" fmla="*/ 0 w 7888908"/>
              <a:gd name="connsiteY3" fmla="*/ 4642703 h 4642703"/>
            </a:gdLst>
            <a:ahLst/>
            <a:cxnLst>
              <a:cxn ang="0">
                <a:pos x="connsiteX0" y="connsiteY0"/>
              </a:cxn>
              <a:cxn ang="0">
                <a:pos x="connsiteX1" y="connsiteY1"/>
              </a:cxn>
              <a:cxn ang="0">
                <a:pos x="connsiteX2" y="connsiteY2"/>
              </a:cxn>
              <a:cxn ang="0">
                <a:pos x="connsiteX3" y="connsiteY3"/>
              </a:cxn>
            </a:cxnLst>
            <a:rect l="l" t="t" r="r" b="b"/>
            <a:pathLst>
              <a:path w="7888908" h="4642703">
                <a:moveTo>
                  <a:pt x="0" y="0"/>
                </a:moveTo>
                <a:lnTo>
                  <a:pt x="7888908" y="0"/>
                </a:lnTo>
                <a:lnTo>
                  <a:pt x="7888908" y="4642703"/>
                </a:lnTo>
                <a:lnTo>
                  <a:pt x="0" y="4642703"/>
                </a:lnTo>
                <a:close/>
              </a:path>
            </a:pathLst>
          </a:custGeom>
        </p:spPr>
      </p:pic>
      <p:pic>
        <p:nvPicPr>
          <p:cNvPr id="41" name="图片 40"/>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7994393" y="589794"/>
            <a:ext cx="3692229" cy="1987501"/>
          </a:xfrm>
          <a:prstGeom prst="rect">
            <a:avLst/>
          </a:prstGeom>
        </p:spPr>
      </p:pic>
      <p:pic>
        <p:nvPicPr>
          <p:cNvPr id="57" name="图片 5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7102997" y="883808"/>
            <a:ext cx="1262808" cy="817356"/>
          </a:xfrm>
          <a:prstGeom prst="rect">
            <a:avLst/>
          </a:prstGeom>
        </p:spPr>
      </p:pic>
      <p:pic>
        <p:nvPicPr>
          <p:cNvPr id="58" name="图片 57"/>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5676969" y="1385448"/>
            <a:ext cx="1884051" cy="1219457"/>
          </a:xfrm>
          <a:prstGeom prst="rect">
            <a:avLst/>
          </a:prstGeom>
        </p:spPr>
      </p:pic>
      <p:pic>
        <p:nvPicPr>
          <p:cNvPr id="59" name="图片 5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4472012" y="3004022"/>
            <a:ext cx="2392073" cy="2392073"/>
          </a:xfrm>
          <a:prstGeom prst="rect">
            <a:avLst/>
          </a:prstGeom>
        </p:spPr>
      </p:pic>
      <p:pic>
        <p:nvPicPr>
          <p:cNvPr id="14" name="图片 13"/>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51511" y="297074"/>
            <a:ext cx="4791503" cy="3396206"/>
          </a:xfrm>
          <a:prstGeom prst="rect">
            <a:avLst/>
          </a:prstGeom>
        </p:spPr>
      </p:pic>
      <p:pic>
        <p:nvPicPr>
          <p:cNvPr id="15" name="图片 14"/>
          <p:cNvPicPr>
            <a:picLocks noChangeAspect="1"/>
          </p:cNvPicPr>
          <p:nvPr/>
        </p:nvPicPr>
        <p:blipFill rotWithShape="1">
          <a:blip r:embed="rId8" cstate="screen">
            <a:extLst>
              <a:ext uri="{28A0092B-C50C-407E-A947-70E740481C1C}">
                <a14:useLocalDpi xmlns:a14="http://schemas.microsoft.com/office/drawing/2010/main"/>
              </a:ext>
            </a:extLst>
          </a:blip>
          <a:srcRect/>
          <a:stretch/>
        </p:blipFill>
        <p:spPr>
          <a:xfrm>
            <a:off x="273257" y="4892283"/>
            <a:ext cx="2092204" cy="1805399"/>
          </a:xfrm>
          <a:custGeom>
            <a:avLst/>
            <a:gdLst>
              <a:gd name="connsiteX0" fmla="*/ 0 w 2092204"/>
              <a:gd name="connsiteY0" fmla="*/ 0 h 1805399"/>
              <a:gd name="connsiteX1" fmla="*/ 2092204 w 2092204"/>
              <a:gd name="connsiteY1" fmla="*/ 0 h 1805399"/>
              <a:gd name="connsiteX2" fmla="*/ 2092204 w 2092204"/>
              <a:gd name="connsiteY2" fmla="*/ 1805399 h 1805399"/>
              <a:gd name="connsiteX3" fmla="*/ 0 w 2092204"/>
              <a:gd name="connsiteY3" fmla="*/ 1805399 h 1805399"/>
            </a:gdLst>
            <a:ahLst/>
            <a:cxnLst>
              <a:cxn ang="0">
                <a:pos x="connsiteX0" y="connsiteY0"/>
              </a:cxn>
              <a:cxn ang="0">
                <a:pos x="connsiteX1" y="connsiteY1"/>
              </a:cxn>
              <a:cxn ang="0">
                <a:pos x="connsiteX2" y="connsiteY2"/>
              </a:cxn>
              <a:cxn ang="0">
                <a:pos x="connsiteX3" y="connsiteY3"/>
              </a:cxn>
            </a:cxnLst>
            <a:rect l="l" t="t" r="r" b="b"/>
            <a:pathLst>
              <a:path w="2092204" h="1805399">
                <a:moveTo>
                  <a:pt x="0" y="0"/>
                </a:moveTo>
                <a:lnTo>
                  <a:pt x="2092204" y="0"/>
                </a:lnTo>
                <a:lnTo>
                  <a:pt x="2092204" y="1805399"/>
                </a:lnTo>
                <a:lnTo>
                  <a:pt x="0" y="1805399"/>
                </a:lnTo>
                <a:close/>
              </a:path>
            </a:pathLst>
          </a:custGeom>
        </p:spPr>
      </p:pic>
      <p:pic>
        <p:nvPicPr>
          <p:cNvPr id="16" name="图片 15"/>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2803962" y="4552997"/>
            <a:ext cx="2039351" cy="2236763"/>
          </a:xfrm>
          <a:custGeom>
            <a:avLst/>
            <a:gdLst>
              <a:gd name="connsiteX0" fmla="*/ 0 w 2039351"/>
              <a:gd name="connsiteY0" fmla="*/ 0 h 2236763"/>
              <a:gd name="connsiteX1" fmla="*/ 128638 w 2039351"/>
              <a:gd name="connsiteY1" fmla="*/ 0 h 2236763"/>
              <a:gd name="connsiteX2" fmla="*/ 128638 w 2039351"/>
              <a:gd name="connsiteY2" fmla="*/ 384247 h 2236763"/>
              <a:gd name="connsiteX3" fmla="*/ 599278 w 2039351"/>
              <a:gd name="connsiteY3" fmla="*/ 384247 h 2236763"/>
              <a:gd name="connsiteX4" fmla="*/ 599278 w 2039351"/>
              <a:gd name="connsiteY4" fmla="*/ 0 h 2236763"/>
              <a:gd name="connsiteX5" fmla="*/ 1082423 w 2039351"/>
              <a:gd name="connsiteY5" fmla="*/ 0 h 2236763"/>
              <a:gd name="connsiteX6" fmla="*/ 1082423 w 2039351"/>
              <a:gd name="connsiteY6" fmla="*/ 239151 h 2236763"/>
              <a:gd name="connsiteX7" fmla="*/ 1364566 w 2039351"/>
              <a:gd name="connsiteY7" fmla="*/ 239151 h 2236763"/>
              <a:gd name="connsiteX8" fmla="*/ 1364566 w 2039351"/>
              <a:gd name="connsiteY8" fmla="*/ 0 h 2236763"/>
              <a:gd name="connsiteX9" fmla="*/ 1471902 w 2039351"/>
              <a:gd name="connsiteY9" fmla="*/ 0 h 2236763"/>
              <a:gd name="connsiteX10" fmla="*/ 1471902 w 2039351"/>
              <a:gd name="connsiteY10" fmla="*/ 183208 h 2236763"/>
              <a:gd name="connsiteX11" fmla="*/ 1685385 w 2039351"/>
              <a:gd name="connsiteY11" fmla="*/ 183208 h 2236763"/>
              <a:gd name="connsiteX12" fmla="*/ 1685385 w 2039351"/>
              <a:gd name="connsiteY12" fmla="*/ 0 h 2236763"/>
              <a:gd name="connsiteX13" fmla="*/ 2039351 w 2039351"/>
              <a:gd name="connsiteY13" fmla="*/ 0 h 2236763"/>
              <a:gd name="connsiteX14" fmla="*/ 2039351 w 2039351"/>
              <a:gd name="connsiteY14" fmla="*/ 2236763 h 2236763"/>
              <a:gd name="connsiteX15" fmla="*/ 0 w 2039351"/>
              <a:gd name="connsiteY15" fmla="*/ 2236763 h 223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39351" h="2236763">
                <a:moveTo>
                  <a:pt x="0" y="0"/>
                </a:moveTo>
                <a:lnTo>
                  <a:pt x="128638" y="0"/>
                </a:lnTo>
                <a:lnTo>
                  <a:pt x="128638" y="384247"/>
                </a:lnTo>
                <a:lnTo>
                  <a:pt x="599278" y="384247"/>
                </a:lnTo>
                <a:lnTo>
                  <a:pt x="599278" y="0"/>
                </a:lnTo>
                <a:lnTo>
                  <a:pt x="1082423" y="0"/>
                </a:lnTo>
                <a:lnTo>
                  <a:pt x="1082423" y="239151"/>
                </a:lnTo>
                <a:lnTo>
                  <a:pt x="1364566" y="239151"/>
                </a:lnTo>
                <a:lnTo>
                  <a:pt x="1364566" y="0"/>
                </a:lnTo>
                <a:lnTo>
                  <a:pt x="1471902" y="0"/>
                </a:lnTo>
                <a:lnTo>
                  <a:pt x="1471902" y="183208"/>
                </a:lnTo>
                <a:lnTo>
                  <a:pt x="1685385" y="183208"/>
                </a:lnTo>
                <a:lnTo>
                  <a:pt x="1685385" y="0"/>
                </a:lnTo>
                <a:lnTo>
                  <a:pt x="2039351" y="0"/>
                </a:lnTo>
                <a:lnTo>
                  <a:pt x="2039351" y="2236763"/>
                </a:lnTo>
                <a:lnTo>
                  <a:pt x="0" y="2236763"/>
                </a:lnTo>
                <a:close/>
              </a:path>
            </a:pathLst>
          </a:custGeom>
        </p:spPr>
      </p:pic>
      <p:grpSp>
        <p:nvGrpSpPr>
          <p:cNvPr id="17" name="组合 16"/>
          <p:cNvGrpSpPr/>
          <p:nvPr/>
        </p:nvGrpSpPr>
        <p:grpSpPr>
          <a:xfrm>
            <a:off x="925946" y="3651034"/>
            <a:ext cx="3052973" cy="1551107"/>
            <a:chOff x="925946" y="3651034"/>
            <a:chExt cx="3052973" cy="1551107"/>
          </a:xfrm>
        </p:grpSpPr>
        <p:pic>
          <p:nvPicPr>
            <p:cNvPr id="18" name="图片 17"/>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925946" y="3651034"/>
              <a:ext cx="3052973" cy="1551107"/>
            </a:xfrm>
            <a:prstGeom prst="rect">
              <a:avLst/>
            </a:prstGeom>
          </p:spPr>
        </p:pic>
        <p:sp>
          <p:nvSpPr>
            <p:cNvPr id="19" name="文本框 18"/>
            <p:cNvSpPr txBox="1"/>
            <p:nvPr/>
          </p:nvSpPr>
          <p:spPr>
            <a:xfrm>
              <a:off x="1231585" y="4021073"/>
              <a:ext cx="2441695" cy="677108"/>
            </a:xfrm>
            <a:prstGeom prst="rect">
              <a:avLst/>
            </a:prstGeom>
            <a:noFill/>
          </p:spPr>
          <p:txBody>
            <a:bodyPr wrap="none" rtlCol="0">
              <a:spAutoFit/>
            </a:bodyPr>
            <a:lstStyle/>
            <a:p>
              <a:pPr algn="ctr"/>
              <a:r>
                <a:rPr lang="zh-CN" altLang="en-US" sz="3800" spc="600" dirty="0">
                  <a:latin typeface="微软雅黑" panose="020B0503020204020204" pitchFamily="34" charset="-122"/>
                  <a:ea typeface="微软雅黑" panose="020B0503020204020204" pitchFamily="34" charset="-122"/>
                  <a:cs typeface="+mn-ea"/>
                  <a:sym typeface="+mn-lt"/>
                </a:rPr>
                <a:t>感谢观看</a:t>
              </a:r>
            </a:p>
          </p:txBody>
        </p:sp>
      </p:grpSp>
    </p:spTree>
    <p:extLst>
      <p:ext uri="{BB962C8B-B14F-4D97-AF65-F5344CB8AC3E}">
        <p14:creationId xmlns:p14="http://schemas.microsoft.com/office/powerpoint/2010/main" val="3088001082"/>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nodeType="after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fade">
                                      <p:cBhvr>
                                        <p:cTn id="19" dur="1000"/>
                                        <p:tgtEl>
                                          <p:spTgt spid="57"/>
                                        </p:tgtEl>
                                      </p:cBhvr>
                                    </p:animEffect>
                                    <p:anim calcmode="lin" valueType="num">
                                      <p:cBhvr>
                                        <p:cTn id="20" dur="1000" fill="hold"/>
                                        <p:tgtEl>
                                          <p:spTgt spid="57"/>
                                        </p:tgtEl>
                                        <p:attrNameLst>
                                          <p:attrName>ppt_x</p:attrName>
                                        </p:attrNameLst>
                                      </p:cBhvr>
                                      <p:tavLst>
                                        <p:tav tm="0">
                                          <p:val>
                                            <p:strVal val="#ppt_x"/>
                                          </p:val>
                                        </p:tav>
                                        <p:tav tm="100000">
                                          <p:val>
                                            <p:strVal val="#ppt_x"/>
                                          </p:val>
                                        </p:tav>
                                      </p:tavLst>
                                    </p:anim>
                                    <p:anim calcmode="lin" valueType="num">
                                      <p:cBhvr>
                                        <p:cTn id="21" dur="1000" fill="hold"/>
                                        <p:tgtEl>
                                          <p:spTgt spid="57"/>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7"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1000"/>
                                        <p:tgtEl>
                                          <p:spTgt spid="58"/>
                                        </p:tgtEl>
                                      </p:cBhvr>
                                    </p:animEffect>
                                    <p:anim calcmode="lin" valueType="num">
                                      <p:cBhvr>
                                        <p:cTn id="26" dur="1000" fill="hold"/>
                                        <p:tgtEl>
                                          <p:spTgt spid="58"/>
                                        </p:tgtEl>
                                        <p:attrNameLst>
                                          <p:attrName>ppt_x</p:attrName>
                                        </p:attrNameLst>
                                      </p:cBhvr>
                                      <p:tavLst>
                                        <p:tav tm="0">
                                          <p:val>
                                            <p:strVal val="#ppt_x"/>
                                          </p:val>
                                        </p:tav>
                                        <p:tav tm="100000">
                                          <p:val>
                                            <p:strVal val="#ppt_x"/>
                                          </p:val>
                                        </p:tav>
                                      </p:tavLst>
                                    </p:anim>
                                    <p:anim calcmode="lin" valueType="num">
                                      <p:cBhvr>
                                        <p:cTn id="27" dur="1000" fill="hold"/>
                                        <p:tgtEl>
                                          <p:spTgt spid="58"/>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nodeType="after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fade">
                                      <p:cBhvr>
                                        <p:cTn id="31" dur="1000"/>
                                        <p:tgtEl>
                                          <p:spTgt spid="59"/>
                                        </p:tgtEl>
                                      </p:cBhvr>
                                    </p:animEffect>
                                    <p:anim calcmode="lin" valueType="num">
                                      <p:cBhvr>
                                        <p:cTn id="32" dur="1000" fill="hold"/>
                                        <p:tgtEl>
                                          <p:spTgt spid="59"/>
                                        </p:tgtEl>
                                        <p:attrNameLst>
                                          <p:attrName>ppt_x</p:attrName>
                                        </p:attrNameLst>
                                      </p:cBhvr>
                                      <p:tavLst>
                                        <p:tav tm="0">
                                          <p:val>
                                            <p:strVal val="#ppt_x"/>
                                          </p:val>
                                        </p:tav>
                                        <p:tav tm="100000">
                                          <p:val>
                                            <p:strVal val="#ppt_x"/>
                                          </p:val>
                                        </p:tav>
                                      </p:tavLst>
                                    </p:anim>
                                    <p:anim calcmode="lin" valueType="num">
                                      <p:cBhvr>
                                        <p:cTn id="33" dur="1000" fill="hold"/>
                                        <p:tgtEl>
                                          <p:spTgt spid="59"/>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31"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1000" fill="hold"/>
                                        <p:tgtEl>
                                          <p:spTgt spid="14"/>
                                        </p:tgtEl>
                                        <p:attrNameLst>
                                          <p:attrName>ppt_w</p:attrName>
                                        </p:attrNameLst>
                                      </p:cBhvr>
                                      <p:tavLst>
                                        <p:tav tm="0">
                                          <p:val>
                                            <p:fltVal val="0"/>
                                          </p:val>
                                        </p:tav>
                                        <p:tav tm="100000">
                                          <p:val>
                                            <p:strVal val="#ppt_w"/>
                                          </p:val>
                                        </p:tav>
                                      </p:tavLst>
                                    </p:anim>
                                    <p:anim calcmode="lin" valueType="num">
                                      <p:cBhvr>
                                        <p:cTn id="38" dur="1000" fill="hold"/>
                                        <p:tgtEl>
                                          <p:spTgt spid="14"/>
                                        </p:tgtEl>
                                        <p:attrNameLst>
                                          <p:attrName>ppt_h</p:attrName>
                                        </p:attrNameLst>
                                      </p:cBhvr>
                                      <p:tavLst>
                                        <p:tav tm="0">
                                          <p:val>
                                            <p:fltVal val="0"/>
                                          </p:val>
                                        </p:tav>
                                        <p:tav tm="100000">
                                          <p:val>
                                            <p:strVal val="#ppt_h"/>
                                          </p:val>
                                        </p:tav>
                                      </p:tavLst>
                                    </p:anim>
                                    <p:anim calcmode="lin" valueType="num">
                                      <p:cBhvr>
                                        <p:cTn id="39" dur="1000" fill="hold"/>
                                        <p:tgtEl>
                                          <p:spTgt spid="14"/>
                                        </p:tgtEl>
                                        <p:attrNameLst>
                                          <p:attrName>style.rotation</p:attrName>
                                        </p:attrNameLst>
                                      </p:cBhvr>
                                      <p:tavLst>
                                        <p:tav tm="0">
                                          <p:val>
                                            <p:fltVal val="90"/>
                                          </p:val>
                                        </p:tav>
                                        <p:tav tm="100000">
                                          <p:val>
                                            <p:fltVal val="0"/>
                                          </p:val>
                                        </p:tav>
                                      </p:tavLst>
                                    </p:anim>
                                    <p:animEffect transition="in" filter="fade">
                                      <p:cBhvr>
                                        <p:cTn id="40" dur="1000"/>
                                        <p:tgtEl>
                                          <p:spTgt spid="14"/>
                                        </p:tgtEl>
                                      </p:cBhvr>
                                    </p:animEffect>
                                  </p:childTnLst>
                                </p:cTn>
                              </p:par>
                            </p:childTnLst>
                          </p:cTn>
                        </p:par>
                        <p:par>
                          <p:cTn id="41" fill="hold">
                            <p:stCondLst>
                              <p:cond delay="6000"/>
                            </p:stCondLst>
                            <p:childTnLst>
                              <p:par>
                                <p:cTn id="42" presetID="14" presetClass="entr" presetSubtype="5" fill="hold" nodeType="after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randombar(vertical)">
                                      <p:cBhvr>
                                        <p:cTn id="44" dur="500"/>
                                        <p:tgtEl>
                                          <p:spTgt spid="15"/>
                                        </p:tgtEl>
                                      </p:cBhvr>
                                    </p:animEffect>
                                  </p:childTnLst>
                                </p:cTn>
                              </p:par>
                            </p:childTnLst>
                          </p:cTn>
                        </p:par>
                        <p:par>
                          <p:cTn id="45" fill="hold">
                            <p:stCondLst>
                              <p:cond delay="6500"/>
                            </p:stCondLst>
                            <p:childTnLst>
                              <p:par>
                                <p:cTn id="46" presetID="14" presetClass="entr" presetSubtype="5"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randombar(vertical)">
                                      <p:cBhvr>
                                        <p:cTn id="48" dur="500"/>
                                        <p:tgtEl>
                                          <p:spTgt spid="16"/>
                                        </p:tgtEl>
                                      </p:cBhvr>
                                    </p:animEffect>
                                  </p:childTnLst>
                                </p:cTn>
                              </p:par>
                            </p:childTnLst>
                          </p:cTn>
                        </p:par>
                        <p:par>
                          <p:cTn id="49" fill="hold">
                            <p:stCondLst>
                              <p:cond delay="7000"/>
                            </p:stCondLst>
                            <p:childTnLst>
                              <p:par>
                                <p:cTn id="50" presetID="42" presetClass="entr" presetSubtype="0" fill="hold"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0"/>
                                        <p:tgtEl>
                                          <p:spTgt spid="17"/>
                                        </p:tgtEl>
                                      </p:cBhvr>
                                    </p:animEffect>
                                    <p:anim calcmode="lin" valueType="num">
                                      <p:cBhvr>
                                        <p:cTn id="53" dur="1000" fill="hold"/>
                                        <p:tgtEl>
                                          <p:spTgt spid="17"/>
                                        </p:tgtEl>
                                        <p:attrNameLst>
                                          <p:attrName>ppt_x</p:attrName>
                                        </p:attrNameLst>
                                      </p:cBhvr>
                                      <p:tavLst>
                                        <p:tav tm="0">
                                          <p:val>
                                            <p:strVal val="#ppt_x"/>
                                          </p:val>
                                        </p:tav>
                                        <p:tav tm="100000">
                                          <p:val>
                                            <p:strVal val="#ppt_x"/>
                                          </p:val>
                                        </p:tav>
                                      </p:tavLst>
                                    </p:anim>
                                    <p:anim calcmode="lin" valueType="num">
                                      <p:cBhvr>
                                        <p:cTn id="5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13898" y="1702544"/>
            <a:ext cx="11696131" cy="5079492"/>
          </a:xfrm>
          <a:prstGeom prst="rect">
            <a:avLst/>
          </a:prstGeom>
        </p:spPr>
      </p:pic>
      <p:grpSp>
        <p:nvGrpSpPr>
          <p:cNvPr id="2" name="组合 1">
            <a:extLst>
              <a:ext uri="{FF2B5EF4-FFF2-40B4-BE49-F238E27FC236}">
                <a16:creationId xmlns:a16="http://schemas.microsoft.com/office/drawing/2014/main" id="{AAEF294D-9117-456E-BDFD-F1FB828B3BA3}"/>
              </a:ext>
            </a:extLst>
          </p:cNvPr>
          <p:cNvGrpSpPr/>
          <p:nvPr/>
        </p:nvGrpSpPr>
        <p:grpSpPr>
          <a:xfrm>
            <a:off x="3628373" y="640092"/>
            <a:ext cx="4935255" cy="892976"/>
            <a:chOff x="3628373" y="500079"/>
            <a:chExt cx="4935255" cy="892976"/>
          </a:xfrm>
        </p:grpSpPr>
        <p:sp>
          <p:nvSpPr>
            <p:cNvPr id="3" name="文本框 2">
              <a:extLst>
                <a:ext uri="{FF2B5EF4-FFF2-40B4-BE49-F238E27FC236}">
                  <a16:creationId xmlns:a16="http://schemas.microsoft.com/office/drawing/2014/main" id="{42984D6C-6F6D-430F-931D-62833EA338C1}"/>
                </a:ext>
              </a:extLst>
            </p:cNvPr>
            <p:cNvSpPr txBox="1"/>
            <p:nvPr/>
          </p:nvSpPr>
          <p:spPr>
            <a:xfrm>
              <a:off x="4977745" y="500079"/>
              <a:ext cx="2236510"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cs typeface="+mn-ea"/>
                  <a:sym typeface="+mn-lt"/>
                </a:rPr>
                <a:t>新学期寄语</a:t>
              </a:r>
            </a:p>
          </p:txBody>
        </p:sp>
        <p:sp>
          <p:nvSpPr>
            <p:cNvPr id="4" name="文本框 3">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
        <p:nvSpPr>
          <p:cNvPr id="5" name="文本框 4">
            <a:extLst>
              <a:ext uri="{FF2B5EF4-FFF2-40B4-BE49-F238E27FC236}">
                <a16:creationId xmlns:a16="http://schemas.microsoft.com/office/drawing/2014/main" id="{937D4505-D7C0-49BD-BC87-AEB4E1028B49}"/>
              </a:ext>
            </a:extLst>
          </p:cNvPr>
          <p:cNvSpPr txBox="1"/>
          <p:nvPr/>
        </p:nvSpPr>
        <p:spPr>
          <a:xfrm>
            <a:off x="2763959" y="2545540"/>
            <a:ext cx="7840330" cy="3662541"/>
          </a:xfrm>
          <a:prstGeom prst="rect">
            <a:avLst/>
          </a:prstGeom>
          <a:noFill/>
        </p:spPr>
        <p:txBody>
          <a:bodyPr wrap="square" rtlCol="0">
            <a:spAutoFit/>
          </a:bodyPr>
          <a:lstStyle/>
          <a:p>
            <a:pPr lvl="0" fontAlgn="base">
              <a:lnSpc>
                <a:spcPct val="200000"/>
              </a:lnSpc>
            </a:pPr>
            <a:r>
              <a:rPr lang="zh-CN" altLang="en-US" sz="2400" b="1" noProof="1">
                <a:solidFill>
                  <a:srgbClr val="47BAB8"/>
                </a:solidFill>
                <a:cs typeface="+mn-ea"/>
                <a:sym typeface="+mn-lt"/>
              </a:rPr>
              <a:t>亲爱的同学们：</a:t>
            </a:r>
            <a:endParaRPr lang="en-US" altLang="zh-CN" sz="2400" b="1" noProof="1">
              <a:solidFill>
                <a:srgbClr val="47BAB8"/>
              </a:solidFill>
              <a:cs typeface="+mn-ea"/>
              <a:sym typeface="+mn-lt"/>
            </a:endParaRPr>
          </a:p>
          <a:p>
            <a:pPr lvl="0" fontAlgn="base">
              <a:lnSpc>
                <a:spcPct val="200000"/>
              </a:lnSpc>
            </a:pPr>
            <a:r>
              <a:rPr lang="en-US" altLang="zh-CN" b="1" noProof="1">
                <a:solidFill>
                  <a:srgbClr val="47BAB8"/>
                </a:solidFill>
                <a:cs typeface="+mn-ea"/>
                <a:sym typeface="+mn-lt"/>
              </a:rPr>
              <a:t>       </a:t>
            </a:r>
            <a:r>
              <a:rPr lang="zh-CN" altLang="en-US" b="1" noProof="1">
                <a:solidFill>
                  <a:srgbClr val="47BAB8"/>
                </a:solidFill>
                <a:cs typeface="+mn-ea"/>
                <a:sym typeface="+mn-lt"/>
              </a:rPr>
              <a:t>新学期的航程又开始啦！</a:t>
            </a:r>
          </a:p>
          <a:p>
            <a:pPr lvl="0" fontAlgn="base">
              <a:lnSpc>
                <a:spcPct val="200000"/>
              </a:lnSpc>
            </a:pPr>
            <a:r>
              <a:rPr lang="zh-CN" altLang="en-US" b="1" noProof="1">
                <a:solidFill>
                  <a:schemeClr val="tx1">
                    <a:lumMod val="65000"/>
                    <a:lumOff val="35000"/>
                  </a:schemeClr>
                </a:solidFill>
                <a:cs typeface="+mn-ea"/>
                <a:sym typeface="+mn-lt"/>
              </a:rPr>
              <a:t>       </a:t>
            </a:r>
            <a:r>
              <a:rPr lang="zh-CN" altLang="en-US" noProof="1">
                <a:solidFill>
                  <a:schemeClr val="tx1">
                    <a:lumMod val="75000"/>
                    <a:lumOff val="25000"/>
                  </a:schemeClr>
                </a:solidFill>
                <a:cs typeface="+mn-ea"/>
                <a:sym typeface="+mn-lt"/>
              </a:rPr>
              <a:t>新学期，新起点，新气象，愿同学们能信心百倍地投入到学习、生活中，老师将陪伴在你的左右航者，让我们去迎接挑战，成为你学习、生活的领袖、去创造辉煌！加油！</a:t>
            </a:r>
            <a:r>
              <a:rPr lang="en-US" altLang="zh-CN" sz="2000" noProof="1">
                <a:solidFill>
                  <a:schemeClr val="tx1">
                    <a:lumMod val="75000"/>
                    <a:lumOff val="25000"/>
                  </a:schemeClr>
                </a:solidFill>
                <a:cs typeface="+mn-ea"/>
                <a:sym typeface="+mn-lt"/>
              </a:rPr>
              <a:t>!</a:t>
            </a:r>
          </a:p>
          <a:p>
            <a:pPr>
              <a:lnSpc>
                <a:spcPct val="200000"/>
              </a:lnSpc>
            </a:pPr>
            <a:endParaRPr lang="zh-CN" altLang="en-US" dirty="0">
              <a:solidFill>
                <a:schemeClr val="tx1">
                  <a:lumMod val="65000"/>
                  <a:lumOff val="35000"/>
                </a:schemeClr>
              </a:solidFill>
              <a:cs typeface="+mn-ea"/>
              <a:sym typeface="+mn-lt"/>
            </a:endParaRPr>
          </a:p>
        </p:txBody>
      </p:sp>
    </p:spTree>
    <p:extLst>
      <p:ext uri="{BB962C8B-B14F-4D97-AF65-F5344CB8AC3E}">
        <p14:creationId xmlns:p14="http://schemas.microsoft.com/office/powerpoint/2010/main" val="3181092911"/>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xmlns:a16="http://schemas.microsoft.com/office/drawing/2014/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BA142378-F2D5-4055-891E-E53CB9FE847C}"/>
              </a:ext>
            </a:extLst>
          </p:cNvPr>
          <p:cNvGrpSpPr/>
          <p:nvPr/>
        </p:nvGrpSpPr>
        <p:grpSpPr>
          <a:xfrm>
            <a:off x="1296278" y="2670802"/>
            <a:ext cx="2616056" cy="1220554"/>
            <a:chOff x="874713" y="1690821"/>
            <a:chExt cx="2616056" cy="1220554"/>
          </a:xfrm>
        </p:grpSpPr>
        <p:sp>
          <p:nvSpPr>
            <p:cNvPr id="3" name="矩形 2">
              <a:extLst>
                <a:ext uri="{FF2B5EF4-FFF2-40B4-BE49-F238E27FC236}">
                  <a16:creationId xmlns:a16="http://schemas.microsoft.com/office/drawing/2014/main" id="{C8614DBE-3239-4553-B6FA-089C9F833172}"/>
                </a:ext>
              </a:extLst>
            </p:cNvPr>
            <p:cNvSpPr/>
            <p:nvPr/>
          </p:nvSpPr>
          <p:spPr>
            <a:xfrm>
              <a:off x="874713" y="2043445"/>
              <a:ext cx="2616056" cy="867930"/>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a:t>
              </a:r>
            </a:p>
          </p:txBody>
        </p:sp>
        <p:sp>
          <p:nvSpPr>
            <p:cNvPr id="4" name="矩形 3">
              <a:extLst>
                <a:ext uri="{FF2B5EF4-FFF2-40B4-BE49-F238E27FC236}">
                  <a16:creationId xmlns:a16="http://schemas.microsoft.com/office/drawing/2014/main" id="{D0EBDC94-842C-48C4-99E1-006583F86A6B}"/>
                </a:ext>
              </a:extLst>
            </p:cNvPr>
            <p:cNvSpPr/>
            <p:nvPr/>
          </p:nvSpPr>
          <p:spPr>
            <a:xfrm>
              <a:off x="874713" y="1690821"/>
              <a:ext cx="2241974" cy="396583"/>
            </a:xfrm>
            <a:prstGeom prst="rect">
              <a:avLst/>
            </a:prstGeom>
          </p:spPr>
          <p:txBody>
            <a:bodyPr wrap="square">
              <a:spAutoFit/>
              <a:scene3d>
                <a:camera prst="orthographicFront"/>
                <a:lightRig rig="threePt" dir="t"/>
              </a:scene3d>
              <a:sp3d contourW="12700"/>
            </a:bodyPr>
            <a:lstStyle/>
            <a:p>
              <a:pPr algn="just" defTabSz="914400">
                <a:lnSpc>
                  <a:spcPct val="120000"/>
                </a:lnSpc>
              </a:pPr>
              <a:r>
                <a:rPr lang="zh-CN" altLang="en-US" b="1" dirty="0">
                  <a:solidFill>
                    <a:schemeClr val="tx1">
                      <a:lumMod val="75000"/>
                      <a:lumOff val="25000"/>
                    </a:schemeClr>
                  </a:solidFill>
                  <a:cs typeface="+mn-ea"/>
                  <a:sym typeface="+mn-lt"/>
                </a:rPr>
                <a:t>播种一个行动</a:t>
              </a:r>
            </a:p>
          </p:txBody>
        </p:sp>
      </p:grpSp>
      <p:grpSp>
        <p:nvGrpSpPr>
          <p:cNvPr id="8" name="组合 7">
            <a:extLst>
              <a:ext uri="{FF2B5EF4-FFF2-40B4-BE49-F238E27FC236}">
                <a16:creationId xmlns:a16="http://schemas.microsoft.com/office/drawing/2014/main" id="{433F86B7-054D-4A23-94C1-40192029A5DB}"/>
              </a:ext>
            </a:extLst>
          </p:cNvPr>
          <p:cNvGrpSpPr/>
          <p:nvPr/>
        </p:nvGrpSpPr>
        <p:grpSpPr>
          <a:xfrm>
            <a:off x="7950343" y="5082700"/>
            <a:ext cx="2616056" cy="1220554"/>
            <a:chOff x="874713" y="1690821"/>
            <a:chExt cx="2616056" cy="1220554"/>
          </a:xfrm>
        </p:grpSpPr>
        <p:sp>
          <p:nvSpPr>
            <p:cNvPr id="9" name="矩形 8">
              <a:extLst>
                <a:ext uri="{FF2B5EF4-FFF2-40B4-BE49-F238E27FC236}">
                  <a16:creationId xmlns:a16="http://schemas.microsoft.com/office/drawing/2014/main" id="{39FF7DE7-31B7-465C-8A17-85C37BA011E6}"/>
                </a:ext>
              </a:extLst>
            </p:cNvPr>
            <p:cNvSpPr/>
            <p:nvPr/>
          </p:nvSpPr>
          <p:spPr>
            <a:xfrm>
              <a:off x="874713" y="2043445"/>
              <a:ext cx="2616056" cy="867930"/>
            </a:xfrm>
            <a:prstGeom prst="rect">
              <a:avLst/>
            </a:prstGeom>
          </p:spPr>
          <p:txBody>
            <a:bodyPr wrap="square">
              <a:spAutoFit/>
              <a:scene3d>
                <a:camera prst="orthographicFront"/>
                <a:lightRig rig="threePt" dir="t"/>
              </a:scene3d>
              <a:sp3d contourW="12700"/>
            </a:bodyPr>
            <a:lstStyle/>
            <a:p>
              <a:pPr algn="r" defTabSz="914400">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a:t>
              </a:r>
            </a:p>
          </p:txBody>
        </p:sp>
        <p:sp>
          <p:nvSpPr>
            <p:cNvPr id="10" name="矩形 9">
              <a:extLst>
                <a:ext uri="{FF2B5EF4-FFF2-40B4-BE49-F238E27FC236}">
                  <a16:creationId xmlns:a16="http://schemas.microsoft.com/office/drawing/2014/main" id="{2D46EF01-9BE5-4286-9F99-CD0EC4C00DD8}"/>
                </a:ext>
              </a:extLst>
            </p:cNvPr>
            <p:cNvSpPr/>
            <p:nvPr/>
          </p:nvSpPr>
          <p:spPr>
            <a:xfrm>
              <a:off x="1248795" y="1690821"/>
              <a:ext cx="2241974" cy="396583"/>
            </a:xfrm>
            <a:prstGeom prst="rect">
              <a:avLst/>
            </a:prstGeom>
          </p:spPr>
          <p:txBody>
            <a:bodyPr wrap="square">
              <a:spAutoFit/>
              <a:scene3d>
                <a:camera prst="orthographicFront"/>
                <a:lightRig rig="threePt" dir="t"/>
              </a:scene3d>
              <a:sp3d contourW="12700"/>
            </a:bodyPr>
            <a:lstStyle/>
            <a:p>
              <a:pPr algn="r" defTabSz="914400">
                <a:lnSpc>
                  <a:spcPct val="120000"/>
                </a:lnSpc>
              </a:pPr>
              <a:r>
                <a:rPr lang="zh-CN" altLang="en-US" b="1" dirty="0">
                  <a:solidFill>
                    <a:schemeClr val="tx1">
                      <a:lumMod val="75000"/>
                      <a:lumOff val="25000"/>
                    </a:schemeClr>
                  </a:solidFill>
                  <a:cs typeface="+mn-ea"/>
                  <a:sym typeface="+mn-lt"/>
                </a:rPr>
                <a:t>播种一种性格</a:t>
              </a:r>
            </a:p>
          </p:txBody>
        </p:sp>
      </p:grpSp>
      <p:grpSp>
        <p:nvGrpSpPr>
          <p:cNvPr id="11" name="组合 10">
            <a:extLst>
              <a:ext uri="{FF2B5EF4-FFF2-40B4-BE49-F238E27FC236}">
                <a16:creationId xmlns:a16="http://schemas.microsoft.com/office/drawing/2014/main" id="{5DFF491C-FAE1-4A60-8C8A-AB01A61C2A7C}"/>
              </a:ext>
            </a:extLst>
          </p:cNvPr>
          <p:cNvGrpSpPr/>
          <p:nvPr/>
        </p:nvGrpSpPr>
        <p:grpSpPr>
          <a:xfrm>
            <a:off x="5141087" y="2318426"/>
            <a:ext cx="2616056" cy="1220554"/>
            <a:chOff x="874713" y="1690821"/>
            <a:chExt cx="2616056" cy="1220554"/>
          </a:xfrm>
        </p:grpSpPr>
        <p:sp>
          <p:nvSpPr>
            <p:cNvPr id="12" name="矩形 11">
              <a:extLst>
                <a:ext uri="{FF2B5EF4-FFF2-40B4-BE49-F238E27FC236}">
                  <a16:creationId xmlns:a16="http://schemas.microsoft.com/office/drawing/2014/main" id="{0078E97C-9951-4EC5-8DD3-B9C33A27357C}"/>
                </a:ext>
              </a:extLst>
            </p:cNvPr>
            <p:cNvSpPr/>
            <p:nvPr/>
          </p:nvSpPr>
          <p:spPr>
            <a:xfrm>
              <a:off x="874713" y="2043445"/>
              <a:ext cx="2616056" cy="867930"/>
            </a:xfrm>
            <a:prstGeom prst="rect">
              <a:avLst/>
            </a:prstGeom>
          </p:spPr>
          <p:txBody>
            <a:bodyPr wrap="square">
              <a:spAutoFit/>
              <a:scene3d>
                <a:camera prst="orthographicFront"/>
                <a:lightRig rig="threePt" dir="t"/>
              </a:scene3d>
              <a:sp3d contourW="12700"/>
            </a:bodyPr>
            <a:lstStyle/>
            <a:p>
              <a:pPr algn="r" defTabSz="914400">
                <a:lnSpc>
                  <a:spcPct val="120000"/>
                </a:lnSpc>
              </a:pPr>
              <a:r>
                <a:rPr lang="zh-CN" altLang="en-US" sz="1400" dirty="0">
                  <a:solidFill>
                    <a:schemeClr val="tx1">
                      <a:lumMod val="75000"/>
                      <a:lumOff val="25000"/>
                    </a:schemeClr>
                  </a:solidFill>
                  <a:cs typeface="+mn-ea"/>
                  <a:sym typeface="+mn-lt"/>
                </a:rPr>
                <a:t>用户可以在投影仪或者计算机上进行演示也可以将演示文稿打印出来</a:t>
              </a:r>
            </a:p>
          </p:txBody>
        </p:sp>
        <p:sp>
          <p:nvSpPr>
            <p:cNvPr id="13" name="矩形 12">
              <a:extLst>
                <a:ext uri="{FF2B5EF4-FFF2-40B4-BE49-F238E27FC236}">
                  <a16:creationId xmlns:a16="http://schemas.microsoft.com/office/drawing/2014/main" id="{518631AE-3D27-4273-A768-DA39CFAEB0CB}"/>
                </a:ext>
              </a:extLst>
            </p:cNvPr>
            <p:cNvSpPr/>
            <p:nvPr/>
          </p:nvSpPr>
          <p:spPr>
            <a:xfrm>
              <a:off x="1248795" y="1690821"/>
              <a:ext cx="2241974" cy="396583"/>
            </a:xfrm>
            <a:prstGeom prst="rect">
              <a:avLst/>
            </a:prstGeom>
          </p:spPr>
          <p:txBody>
            <a:bodyPr wrap="square">
              <a:spAutoFit/>
              <a:scene3d>
                <a:camera prst="orthographicFront"/>
                <a:lightRig rig="threePt" dir="t"/>
              </a:scene3d>
              <a:sp3d contourW="12700"/>
            </a:bodyPr>
            <a:lstStyle/>
            <a:p>
              <a:pPr algn="r" defTabSz="914400">
                <a:lnSpc>
                  <a:spcPct val="120000"/>
                </a:lnSpc>
              </a:pPr>
              <a:r>
                <a:rPr lang="zh-CN" altLang="en-US" b="1" dirty="0">
                  <a:solidFill>
                    <a:schemeClr val="tx1">
                      <a:lumMod val="75000"/>
                      <a:lumOff val="25000"/>
                    </a:schemeClr>
                  </a:solidFill>
                  <a:cs typeface="+mn-ea"/>
                  <a:sym typeface="+mn-lt"/>
                </a:rPr>
                <a:t>播种一种习惯</a:t>
              </a:r>
            </a:p>
          </p:txBody>
        </p:sp>
      </p:grpSp>
      <p:pic>
        <p:nvPicPr>
          <p:cNvPr id="14" name="图片占位符 3071">
            <a:extLst>
              <a:ext uri="{FF2B5EF4-FFF2-40B4-BE49-F238E27FC236}">
                <a16:creationId xmlns:a16="http://schemas.microsoft.com/office/drawing/2014/main" id="{9D7D0682-4962-4C22-AF97-DC43CE9CC62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93437" y="3759823"/>
            <a:ext cx="2080368" cy="2080370"/>
          </a:xfrm>
          <a:custGeom>
            <a:avLst/>
            <a:gdLst>
              <a:gd name="connsiteX0" fmla="*/ 718984 w 2210836"/>
              <a:gd name="connsiteY0" fmla="*/ 571 h 1784836"/>
              <a:gd name="connsiteX1" fmla="*/ 1952373 w 2210836"/>
              <a:gd name="connsiteY1" fmla="*/ 991726 h 1784836"/>
              <a:gd name="connsiteX2" fmla="*/ 1953494 w 2210836"/>
              <a:gd name="connsiteY2" fmla="*/ 998526 h 1784836"/>
              <a:gd name="connsiteX3" fmla="*/ 2210836 w 2210836"/>
              <a:gd name="connsiteY3" fmla="*/ 1025426 h 1784836"/>
              <a:gd name="connsiteX4" fmla="*/ 1941071 w 2210836"/>
              <a:gd name="connsiteY4" fmla="*/ 1161112 h 1784836"/>
              <a:gd name="connsiteX5" fmla="*/ 1162499 w 2210836"/>
              <a:gd name="connsiteY5" fmla="*/ 1762035 h 1784836"/>
              <a:gd name="connsiteX6" fmla="*/ 44765 w 2210836"/>
              <a:gd name="connsiteY6" fmla="*/ 1327281 h 1784836"/>
              <a:gd name="connsiteX7" fmla="*/ 630686 w 2210836"/>
              <a:gd name="connsiteY7" fmla="*/ 15965 h 1784836"/>
              <a:gd name="connsiteX8" fmla="*/ 718984 w 2210836"/>
              <a:gd name="connsiteY8" fmla="*/ 571 h 178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10836" h="1784836">
                <a:moveTo>
                  <a:pt x="718984" y="571"/>
                </a:moveTo>
                <a:cubicBezTo>
                  <a:pt x="1177299" y="-23473"/>
                  <a:pt x="1869277" y="718903"/>
                  <a:pt x="1952373" y="991726"/>
                </a:cubicBezTo>
                <a:cubicBezTo>
                  <a:pt x="1953038" y="993909"/>
                  <a:pt x="1953667" y="996099"/>
                  <a:pt x="1953494" y="998526"/>
                </a:cubicBezTo>
                <a:lnTo>
                  <a:pt x="2210836" y="1025426"/>
                </a:lnTo>
                <a:lnTo>
                  <a:pt x="1941071" y="1161112"/>
                </a:lnTo>
                <a:cubicBezTo>
                  <a:pt x="1844566" y="1424970"/>
                  <a:pt x="1422437" y="1716312"/>
                  <a:pt x="1162499" y="1762035"/>
                </a:cubicBezTo>
                <a:cubicBezTo>
                  <a:pt x="844565" y="1817961"/>
                  <a:pt x="206699" y="1804318"/>
                  <a:pt x="44765" y="1327281"/>
                </a:cubicBezTo>
                <a:cubicBezTo>
                  <a:pt x="-117170" y="850244"/>
                  <a:pt x="179045" y="156474"/>
                  <a:pt x="630686" y="15965"/>
                </a:cubicBezTo>
                <a:cubicBezTo>
                  <a:pt x="658914" y="7184"/>
                  <a:pt x="688430" y="2174"/>
                  <a:pt x="718984" y="571"/>
                </a:cubicBezTo>
                <a:close/>
              </a:path>
            </a:pathLst>
          </a:custGeom>
        </p:spPr>
      </p:pic>
      <p:pic>
        <p:nvPicPr>
          <p:cNvPr id="15" name="图片占位符 3073">
            <a:extLst>
              <a:ext uri="{FF2B5EF4-FFF2-40B4-BE49-F238E27FC236}">
                <a16:creationId xmlns:a16="http://schemas.microsoft.com/office/drawing/2014/main" id="{0A7A1B56-26AC-42D8-B654-3B5709CDD24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5337158" y="3499044"/>
            <a:ext cx="1725050" cy="1725052"/>
          </a:xfrm>
          <a:custGeom>
            <a:avLst/>
            <a:gdLst>
              <a:gd name="connsiteX0" fmla="*/ 988382 w 1833951"/>
              <a:gd name="connsiteY0" fmla="*/ 1367 h 2118046"/>
              <a:gd name="connsiteX1" fmla="*/ 1818514 w 1833951"/>
              <a:gd name="connsiteY1" fmla="*/ 867192 h 2118046"/>
              <a:gd name="connsiteX2" fmla="*/ 1562398 w 1833951"/>
              <a:gd name="connsiteY2" fmla="*/ 1816821 h 2118046"/>
              <a:gd name="connsiteX3" fmla="*/ 1540614 w 1833951"/>
              <a:gd name="connsiteY3" fmla="*/ 2118046 h 2118046"/>
              <a:gd name="connsiteX4" fmla="*/ 1417064 w 1833951"/>
              <a:gd name="connsiteY4" fmla="*/ 1890637 h 2118046"/>
              <a:gd name="connsiteX5" fmla="*/ 1410356 w 1833951"/>
              <a:gd name="connsiteY5" fmla="*/ 1892209 h 2118046"/>
              <a:gd name="connsiteX6" fmla="*/ 63104 w 1833951"/>
              <a:gd name="connsiteY6" fmla="*/ 1218276 h 2118046"/>
              <a:gd name="connsiteX7" fmla="*/ 2526 w 1833951"/>
              <a:gd name="connsiteY7" fmla="*/ 1045419 h 2118046"/>
              <a:gd name="connsiteX8" fmla="*/ 988382 w 1833951"/>
              <a:gd name="connsiteY8" fmla="*/ 1367 h 211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3951" h="2118046">
                <a:moveTo>
                  <a:pt x="988382" y="1367"/>
                </a:moveTo>
                <a:cubicBezTo>
                  <a:pt x="1490904" y="-31954"/>
                  <a:pt x="1748185" y="552052"/>
                  <a:pt x="1818514" y="867192"/>
                </a:cubicBezTo>
                <a:cubicBezTo>
                  <a:pt x="1876015" y="1124845"/>
                  <a:pt x="1768976" y="1626502"/>
                  <a:pt x="1562398" y="1816821"/>
                </a:cubicBezTo>
                <a:lnTo>
                  <a:pt x="1540614" y="2118046"/>
                </a:lnTo>
                <a:lnTo>
                  <a:pt x="1417064" y="1890637"/>
                </a:lnTo>
                <a:cubicBezTo>
                  <a:pt x="1414890" y="1891727"/>
                  <a:pt x="1412626" y="1891986"/>
                  <a:pt x="1410356" y="1892209"/>
                </a:cubicBezTo>
                <a:cubicBezTo>
                  <a:pt x="1145525" y="1918200"/>
                  <a:pt x="299607" y="1611058"/>
                  <a:pt x="63104" y="1218276"/>
                </a:cubicBezTo>
                <a:cubicBezTo>
                  <a:pt x="29317" y="1162164"/>
                  <a:pt x="7968" y="1104305"/>
                  <a:pt x="2526" y="1045419"/>
                </a:cubicBezTo>
                <a:cubicBezTo>
                  <a:pt x="-41005" y="574333"/>
                  <a:pt x="485859" y="34688"/>
                  <a:pt x="988382" y="1367"/>
                </a:cubicBezTo>
                <a:close/>
              </a:path>
            </a:pathLst>
          </a:custGeom>
        </p:spPr>
      </p:pic>
      <p:pic>
        <p:nvPicPr>
          <p:cNvPr id="16" name="图片占位符 3075">
            <a:extLst>
              <a:ext uri="{FF2B5EF4-FFF2-40B4-BE49-F238E27FC236}">
                <a16:creationId xmlns:a16="http://schemas.microsoft.com/office/drawing/2014/main" id="{C0A2298F-13A5-4A74-B627-226F60093445}"/>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8447964" y="2963965"/>
            <a:ext cx="1940122" cy="1940122"/>
          </a:xfrm>
          <a:custGeom>
            <a:avLst/>
            <a:gdLst>
              <a:gd name="connsiteX0" fmla="*/ 1125579 w 2063404"/>
              <a:gd name="connsiteY0" fmla="*/ 193 h 1758949"/>
              <a:gd name="connsiteX1" fmla="*/ 2063404 w 2063404"/>
              <a:gd name="connsiteY1" fmla="*/ 1011432 h 1758949"/>
              <a:gd name="connsiteX2" fmla="*/ 1180978 w 2063404"/>
              <a:gd name="connsiteY2" fmla="*/ 1752293 h 1758949"/>
              <a:gd name="connsiteX3" fmla="*/ 287267 w 2063404"/>
              <a:gd name="connsiteY3" fmla="*/ 1446567 h 1758949"/>
              <a:gd name="connsiteX4" fmla="*/ 0 w 2063404"/>
              <a:gd name="connsiteY4" fmla="*/ 1406585 h 1758949"/>
              <a:gd name="connsiteX5" fmla="*/ 225767 w 2063404"/>
              <a:gd name="connsiteY5" fmla="*/ 1302569 h 1758949"/>
              <a:gd name="connsiteX6" fmla="*/ 224687 w 2063404"/>
              <a:gd name="connsiteY6" fmla="*/ 1296039 h 1758949"/>
              <a:gd name="connsiteX7" fmla="*/ 1125579 w 2063404"/>
              <a:gd name="connsiteY7" fmla="*/ 193 h 175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63404" h="1758949">
                <a:moveTo>
                  <a:pt x="1125579" y="193"/>
                </a:moveTo>
                <a:cubicBezTo>
                  <a:pt x="1579765" y="-11665"/>
                  <a:pt x="2063404" y="527603"/>
                  <a:pt x="2063404" y="1011432"/>
                </a:cubicBezTo>
                <a:cubicBezTo>
                  <a:pt x="2063404" y="1495260"/>
                  <a:pt x="1487431" y="1704858"/>
                  <a:pt x="1180978" y="1752293"/>
                </a:cubicBezTo>
                <a:cubicBezTo>
                  <a:pt x="930427" y="1791075"/>
                  <a:pt x="456515" y="1656658"/>
                  <a:pt x="287267" y="1446567"/>
                </a:cubicBezTo>
                <a:lnTo>
                  <a:pt x="0" y="1406585"/>
                </a:lnTo>
                <a:lnTo>
                  <a:pt x="225767" y="1302569"/>
                </a:lnTo>
                <a:cubicBezTo>
                  <a:pt x="224861" y="1300416"/>
                  <a:pt x="224756" y="1298230"/>
                  <a:pt x="224687" y="1296039"/>
                </a:cubicBezTo>
                <a:cubicBezTo>
                  <a:pt x="215453" y="1004023"/>
                  <a:pt x="671393" y="12052"/>
                  <a:pt x="1125579" y="193"/>
                </a:cubicBezTo>
                <a:close/>
              </a:path>
            </a:pathLst>
          </a:custGeom>
        </p:spPr>
      </p:pic>
      <p:grpSp>
        <p:nvGrpSpPr>
          <p:cNvPr id="17" name="组合 16">
            <a:extLst>
              <a:ext uri="{FF2B5EF4-FFF2-40B4-BE49-F238E27FC236}">
                <a16:creationId xmlns:a16="http://schemas.microsoft.com/office/drawing/2014/main" id="{AAEF294D-9117-456E-BDFD-F1FB828B3BA3}"/>
              </a:ext>
            </a:extLst>
          </p:cNvPr>
          <p:cNvGrpSpPr/>
          <p:nvPr/>
        </p:nvGrpSpPr>
        <p:grpSpPr>
          <a:xfrm>
            <a:off x="3628373" y="640092"/>
            <a:ext cx="4935255" cy="892976"/>
            <a:chOff x="3628373" y="500079"/>
            <a:chExt cx="4935255" cy="892976"/>
          </a:xfrm>
        </p:grpSpPr>
        <p:sp>
          <p:nvSpPr>
            <p:cNvPr id="21" name="文本框 20">
              <a:extLst>
                <a:ext uri="{FF2B5EF4-FFF2-40B4-BE49-F238E27FC236}">
                  <a16:creationId xmlns:a16="http://schemas.microsoft.com/office/drawing/2014/main" id="{42984D6C-6F6D-430F-931D-62833EA338C1}"/>
                </a:ext>
              </a:extLst>
            </p:cNvPr>
            <p:cNvSpPr txBox="1"/>
            <p:nvPr/>
          </p:nvSpPr>
          <p:spPr>
            <a:xfrm>
              <a:off x="5182929" y="500079"/>
              <a:ext cx="1826141" cy="584775"/>
            </a:xfrm>
            <a:prstGeom prst="rect">
              <a:avLst/>
            </a:prstGeom>
            <a:noFill/>
          </p:spPr>
          <p:txBody>
            <a:bodyPr wrap="none" rtlCol="0">
              <a:spAutoFit/>
              <a:scene3d>
                <a:camera prst="orthographicFront"/>
                <a:lightRig rig="threePt" dir="t"/>
              </a:scene3d>
              <a:sp3d contourW="12700"/>
            </a:bodyPr>
            <a:lstStyle/>
            <a:p>
              <a:pPr algn="ctr"/>
              <a:r>
                <a:rPr lang="zh-CN" altLang="en-US" sz="3200" b="1" dirty="0">
                  <a:cs typeface="+mn-ea"/>
                  <a:sym typeface="+mn-lt"/>
                </a:rPr>
                <a:t>好好播种</a:t>
              </a:r>
            </a:p>
          </p:txBody>
        </p:sp>
        <p:sp>
          <p:nvSpPr>
            <p:cNvPr id="22" name="文本框 21">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Tree>
    <p:extLst>
      <p:ext uri="{BB962C8B-B14F-4D97-AF65-F5344CB8AC3E}">
        <p14:creationId xmlns:p14="http://schemas.microsoft.com/office/powerpoint/2010/main" val="1717256408"/>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
                                          </p:val>
                                        </p:tav>
                                        <p:tav tm="100000">
                                          <p:val>
                                            <p:strVal val="#ppt_w"/>
                                          </p:val>
                                        </p:tav>
                                      </p:tavLst>
                                    </p:anim>
                                    <p:anim calcmode="lin" valueType="num">
                                      <p:cBhvr>
                                        <p:cTn id="8" dur="1000" fill="hold"/>
                                        <p:tgtEl>
                                          <p:spTgt spid="14"/>
                                        </p:tgtEl>
                                        <p:attrNameLst>
                                          <p:attrName>ppt_h</p:attrName>
                                        </p:attrNameLst>
                                      </p:cBhvr>
                                      <p:tavLst>
                                        <p:tav tm="0">
                                          <p:val>
                                            <p:fltVal val="0"/>
                                          </p:val>
                                        </p:tav>
                                        <p:tav tm="100000">
                                          <p:val>
                                            <p:strVal val="#ppt_h"/>
                                          </p:val>
                                        </p:tav>
                                      </p:tavLst>
                                    </p:anim>
                                    <p:anim calcmode="lin" valueType="num">
                                      <p:cBhvr>
                                        <p:cTn id="9" dur="1000" fill="hold"/>
                                        <p:tgtEl>
                                          <p:spTgt spid="14"/>
                                        </p:tgtEl>
                                        <p:attrNameLst>
                                          <p:attrName>style.rotation</p:attrName>
                                        </p:attrNameLst>
                                      </p:cBhvr>
                                      <p:tavLst>
                                        <p:tav tm="0">
                                          <p:val>
                                            <p:fltVal val="90"/>
                                          </p:val>
                                        </p:tav>
                                        <p:tav tm="100000">
                                          <p:val>
                                            <p:fltVal val="0"/>
                                          </p:val>
                                        </p:tav>
                                      </p:tavLst>
                                    </p:anim>
                                    <p:animEffect transition="in" filter="fade">
                                      <p:cBhvr>
                                        <p:cTn id="10" dur="1000"/>
                                        <p:tgtEl>
                                          <p:spTgt spid="14"/>
                                        </p:tgtEl>
                                      </p:cBhvr>
                                    </p:animEffect>
                                  </p:childTnLst>
                                </p:cTn>
                              </p:par>
                              <p:par>
                                <p:cTn id="11" presetID="3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1000" fill="hold"/>
                                        <p:tgtEl>
                                          <p:spTgt spid="15"/>
                                        </p:tgtEl>
                                        <p:attrNameLst>
                                          <p:attrName>ppt_w</p:attrName>
                                        </p:attrNameLst>
                                      </p:cBhvr>
                                      <p:tavLst>
                                        <p:tav tm="0">
                                          <p:val>
                                            <p:fltVal val="0"/>
                                          </p:val>
                                        </p:tav>
                                        <p:tav tm="100000">
                                          <p:val>
                                            <p:strVal val="#ppt_w"/>
                                          </p:val>
                                        </p:tav>
                                      </p:tavLst>
                                    </p:anim>
                                    <p:anim calcmode="lin" valueType="num">
                                      <p:cBhvr>
                                        <p:cTn id="14" dur="1000" fill="hold"/>
                                        <p:tgtEl>
                                          <p:spTgt spid="15"/>
                                        </p:tgtEl>
                                        <p:attrNameLst>
                                          <p:attrName>ppt_h</p:attrName>
                                        </p:attrNameLst>
                                      </p:cBhvr>
                                      <p:tavLst>
                                        <p:tav tm="0">
                                          <p:val>
                                            <p:fltVal val="0"/>
                                          </p:val>
                                        </p:tav>
                                        <p:tav tm="100000">
                                          <p:val>
                                            <p:strVal val="#ppt_h"/>
                                          </p:val>
                                        </p:tav>
                                      </p:tavLst>
                                    </p:anim>
                                    <p:anim calcmode="lin" valueType="num">
                                      <p:cBhvr>
                                        <p:cTn id="15" dur="1000" fill="hold"/>
                                        <p:tgtEl>
                                          <p:spTgt spid="15"/>
                                        </p:tgtEl>
                                        <p:attrNameLst>
                                          <p:attrName>style.rotation</p:attrName>
                                        </p:attrNameLst>
                                      </p:cBhvr>
                                      <p:tavLst>
                                        <p:tav tm="0">
                                          <p:val>
                                            <p:fltVal val="90"/>
                                          </p:val>
                                        </p:tav>
                                        <p:tav tm="100000">
                                          <p:val>
                                            <p:fltVal val="0"/>
                                          </p:val>
                                        </p:tav>
                                      </p:tavLst>
                                    </p:anim>
                                    <p:animEffect transition="in" filter="fade">
                                      <p:cBhvr>
                                        <p:cTn id="16" dur="1000"/>
                                        <p:tgtEl>
                                          <p:spTgt spid="15"/>
                                        </p:tgtEl>
                                      </p:cBhvr>
                                    </p:animEffect>
                                  </p:childTnLst>
                                </p:cTn>
                              </p:par>
                              <p:par>
                                <p:cTn id="17" presetID="3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fltVal val="0"/>
                                          </p:val>
                                        </p:tav>
                                        <p:tav tm="100000">
                                          <p:val>
                                            <p:strVal val="#ppt_w"/>
                                          </p:val>
                                        </p:tav>
                                      </p:tavLst>
                                    </p:anim>
                                    <p:anim calcmode="lin" valueType="num">
                                      <p:cBhvr>
                                        <p:cTn id="20" dur="1000" fill="hold"/>
                                        <p:tgtEl>
                                          <p:spTgt spid="16"/>
                                        </p:tgtEl>
                                        <p:attrNameLst>
                                          <p:attrName>ppt_h</p:attrName>
                                        </p:attrNameLst>
                                      </p:cBhvr>
                                      <p:tavLst>
                                        <p:tav tm="0">
                                          <p:val>
                                            <p:fltVal val="0"/>
                                          </p:val>
                                        </p:tav>
                                        <p:tav tm="100000">
                                          <p:val>
                                            <p:strVal val="#ppt_h"/>
                                          </p:val>
                                        </p:tav>
                                      </p:tavLst>
                                    </p:anim>
                                    <p:anim calcmode="lin" valueType="num">
                                      <p:cBhvr>
                                        <p:cTn id="21" dur="1000" fill="hold"/>
                                        <p:tgtEl>
                                          <p:spTgt spid="16"/>
                                        </p:tgtEl>
                                        <p:attrNameLst>
                                          <p:attrName>style.rotation</p:attrName>
                                        </p:attrNameLst>
                                      </p:cBhvr>
                                      <p:tavLst>
                                        <p:tav tm="0">
                                          <p:val>
                                            <p:fltVal val="90"/>
                                          </p:val>
                                        </p:tav>
                                        <p:tav tm="100000">
                                          <p:val>
                                            <p:fltVal val="0"/>
                                          </p:val>
                                        </p:tav>
                                      </p:tavLst>
                                    </p:anim>
                                    <p:animEffect transition="in" filter="fade">
                                      <p:cBhvr>
                                        <p:cTn id="22" dur="1000"/>
                                        <p:tgtEl>
                                          <p:spTgt spid="16"/>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 calcmode="lin" valueType="num">
                                      <p:cBhvr>
                                        <p:cTn id="26" dur="500" fill="hold"/>
                                        <p:tgtEl>
                                          <p:spTgt spid="2"/>
                                        </p:tgtEl>
                                        <p:attrNameLst>
                                          <p:attrName>ppt_w</p:attrName>
                                        </p:attrNameLst>
                                      </p:cBhvr>
                                      <p:tavLst>
                                        <p:tav tm="0">
                                          <p:val>
                                            <p:fltVal val="0"/>
                                          </p:val>
                                        </p:tav>
                                        <p:tav tm="100000">
                                          <p:val>
                                            <p:strVal val="#ppt_w"/>
                                          </p:val>
                                        </p:tav>
                                      </p:tavLst>
                                    </p:anim>
                                    <p:anim calcmode="lin" valueType="num">
                                      <p:cBhvr>
                                        <p:cTn id="27" dur="500" fill="hold"/>
                                        <p:tgtEl>
                                          <p:spTgt spid="2"/>
                                        </p:tgtEl>
                                        <p:attrNameLst>
                                          <p:attrName>ppt_h</p:attrName>
                                        </p:attrNameLst>
                                      </p:cBhvr>
                                      <p:tavLst>
                                        <p:tav tm="0">
                                          <p:val>
                                            <p:fltVal val="0"/>
                                          </p:val>
                                        </p:tav>
                                        <p:tav tm="100000">
                                          <p:val>
                                            <p:strVal val="#ppt_h"/>
                                          </p:val>
                                        </p:tav>
                                      </p:tavLst>
                                    </p:anim>
                                    <p:animEffect transition="in" filter="fade">
                                      <p:cBhvr>
                                        <p:cTn id="28" dur="500"/>
                                        <p:tgtEl>
                                          <p:spTgt spid="2"/>
                                        </p:tgtEl>
                                      </p:cBhvr>
                                    </p:animEffect>
                                  </p:childTnLst>
                                </p:cTn>
                              </p:par>
                            </p:childTnLst>
                          </p:cTn>
                        </p:par>
                        <p:par>
                          <p:cTn id="29" fill="hold">
                            <p:stCondLst>
                              <p:cond delay="1500"/>
                            </p:stCondLst>
                            <p:childTnLst>
                              <p:par>
                                <p:cTn id="30" presetID="53" presetClass="entr" presetSubtype="16" fill="hold"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fill="hold"/>
                                        <p:tgtEl>
                                          <p:spTgt spid="11"/>
                                        </p:tgtEl>
                                        <p:attrNameLst>
                                          <p:attrName>ppt_w</p:attrName>
                                        </p:attrNameLst>
                                      </p:cBhvr>
                                      <p:tavLst>
                                        <p:tav tm="0">
                                          <p:val>
                                            <p:fltVal val="0"/>
                                          </p:val>
                                        </p:tav>
                                        <p:tav tm="100000">
                                          <p:val>
                                            <p:strVal val="#ppt_w"/>
                                          </p:val>
                                        </p:tav>
                                      </p:tavLst>
                                    </p:anim>
                                    <p:anim calcmode="lin" valueType="num">
                                      <p:cBhvr>
                                        <p:cTn id="33" dur="500" fill="hold"/>
                                        <p:tgtEl>
                                          <p:spTgt spid="11"/>
                                        </p:tgtEl>
                                        <p:attrNameLst>
                                          <p:attrName>ppt_h</p:attrName>
                                        </p:attrNameLst>
                                      </p:cBhvr>
                                      <p:tavLst>
                                        <p:tav tm="0">
                                          <p:val>
                                            <p:fltVal val="0"/>
                                          </p:val>
                                        </p:tav>
                                        <p:tav tm="100000">
                                          <p:val>
                                            <p:strVal val="#ppt_h"/>
                                          </p:val>
                                        </p:tav>
                                      </p:tavLst>
                                    </p:anim>
                                    <p:animEffect transition="in" filter="fade">
                                      <p:cBhvr>
                                        <p:cTn id="34" dur="500"/>
                                        <p:tgtEl>
                                          <p:spTgt spid="11"/>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7444" y="3178647"/>
            <a:ext cx="12209444" cy="3679353"/>
          </a:xfrm>
          <a:prstGeom prst="rect">
            <a:avLst/>
          </a:prstGeom>
        </p:spPr>
      </p:pic>
      <p:pic>
        <p:nvPicPr>
          <p:cNvPr id="2" name="图片 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552" y="2465007"/>
            <a:ext cx="4906376" cy="3980824"/>
          </a:xfrm>
          <a:prstGeom prst="rect">
            <a:avLst/>
          </a:prstGeom>
        </p:spPr>
      </p:pic>
      <p:pic>
        <p:nvPicPr>
          <p:cNvPr id="20" name="图片 19"/>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flipH="1">
            <a:off x="7222131" y="3967765"/>
            <a:ext cx="3773430" cy="2705180"/>
          </a:xfrm>
          <a:prstGeom prst="rect">
            <a:avLst/>
          </a:prstGeom>
        </p:spPr>
      </p:pic>
      <p:pic>
        <p:nvPicPr>
          <p:cNvPr id="56" name="图片 55">
            <a:extLst>
              <a:ext uri="{FF2B5EF4-FFF2-40B4-BE49-F238E27FC236}">
                <a16:creationId xmlns:a16="http://schemas.microsoft.com/office/drawing/2014/main" id="{922D7C20-53C1-440C-A4D7-3834D810F5C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2145576" y="307586"/>
            <a:ext cx="6671120" cy="3944731"/>
          </a:xfrm>
          <a:prstGeom prst="rect">
            <a:avLst/>
          </a:prstGeom>
        </p:spPr>
      </p:pic>
      <p:pic>
        <p:nvPicPr>
          <p:cNvPr id="22" name="图片 21"/>
          <p:cNvPicPr>
            <a:picLocks noChangeAspect="1"/>
          </p:cNvPicPr>
          <p:nvPr/>
        </p:nvPicPr>
        <p:blipFill rotWithShape="1">
          <a:blip r:embed="rId7" cstate="screen">
            <a:extLst>
              <a:ext uri="{28A0092B-C50C-407E-A947-70E740481C1C}">
                <a14:useLocalDpi xmlns:a14="http://schemas.microsoft.com/office/drawing/2010/main"/>
              </a:ext>
            </a:extLst>
          </a:blip>
          <a:srcRect t="14650" b="20626"/>
          <a:stretch/>
        </p:blipFill>
        <p:spPr>
          <a:xfrm>
            <a:off x="1785144" y="1605507"/>
            <a:ext cx="2554844" cy="1653602"/>
          </a:xfrm>
          <a:prstGeom prst="rect">
            <a:avLst/>
          </a:prstGeom>
        </p:spPr>
      </p:pic>
      <p:grpSp>
        <p:nvGrpSpPr>
          <p:cNvPr id="23" name="组合 22">
            <a:extLst>
              <a:ext uri="{FF2B5EF4-FFF2-40B4-BE49-F238E27FC236}">
                <a16:creationId xmlns:a16="http://schemas.microsoft.com/office/drawing/2014/main" id="{5C3F0EA5-D3AA-4CCB-8053-CA26C4C18711}"/>
              </a:ext>
            </a:extLst>
          </p:cNvPr>
          <p:cNvGrpSpPr/>
          <p:nvPr/>
        </p:nvGrpSpPr>
        <p:grpSpPr>
          <a:xfrm>
            <a:off x="6756819" y="3169720"/>
            <a:ext cx="804180" cy="374559"/>
            <a:chOff x="217691" y="6414967"/>
            <a:chExt cx="804180" cy="374559"/>
          </a:xfrm>
        </p:grpSpPr>
        <p:grpSp>
          <p:nvGrpSpPr>
            <p:cNvPr id="24" name="Group 4">
              <a:extLst>
                <a:ext uri="{FF2B5EF4-FFF2-40B4-BE49-F238E27FC236}">
                  <a16:creationId xmlns:a16="http://schemas.microsoft.com/office/drawing/2014/main" id="{0551CF28-A1CE-4253-9E51-49015C981594}"/>
                </a:ext>
              </a:extLst>
            </p:cNvPr>
            <p:cNvGrpSpPr>
              <a:grpSpLocks noChangeAspect="1"/>
            </p:cNvGrpSpPr>
            <p:nvPr/>
          </p:nvGrpSpPr>
          <p:grpSpPr bwMode="auto">
            <a:xfrm>
              <a:off x="217691" y="6414967"/>
              <a:ext cx="443922" cy="374559"/>
              <a:chOff x="3746" y="2079"/>
              <a:chExt cx="192" cy="162"/>
            </a:xfrm>
            <a:solidFill>
              <a:srgbClr val="A5CB01"/>
            </a:solidFill>
          </p:grpSpPr>
          <p:sp>
            <p:nvSpPr>
              <p:cNvPr id="30" name="Freeform 5">
                <a:extLst>
                  <a:ext uri="{FF2B5EF4-FFF2-40B4-BE49-F238E27FC236}">
                    <a16:creationId xmlns:a16="http://schemas.microsoft.com/office/drawing/2014/main" id="{3D183A1A-DE17-4CF6-BCB4-F3838E8F0E33}"/>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31" name="Freeform 6">
                <a:extLst>
                  <a:ext uri="{FF2B5EF4-FFF2-40B4-BE49-F238E27FC236}">
                    <a16:creationId xmlns:a16="http://schemas.microsoft.com/office/drawing/2014/main" id="{3E7CCA13-12E3-434E-869F-2195DDDEE7ED}"/>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32" name="Freeform 7">
                <a:extLst>
                  <a:ext uri="{FF2B5EF4-FFF2-40B4-BE49-F238E27FC236}">
                    <a16:creationId xmlns:a16="http://schemas.microsoft.com/office/drawing/2014/main" id="{33D8A7C5-FD9F-4540-A37A-9BC58CCAAA73}"/>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33" name="Freeform 8">
                <a:extLst>
                  <a:ext uri="{FF2B5EF4-FFF2-40B4-BE49-F238E27FC236}">
                    <a16:creationId xmlns:a16="http://schemas.microsoft.com/office/drawing/2014/main" id="{1DB4A1D3-3461-4F23-9060-242E6596F3E5}"/>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nvGrpSpPr>
            <p:cNvPr id="25" name="Group 4">
              <a:extLst>
                <a:ext uri="{FF2B5EF4-FFF2-40B4-BE49-F238E27FC236}">
                  <a16:creationId xmlns:a16="http://schemas.microsoft.com/office/drawing/2014/main" id="{D339A026-D097-41CE-B0D6-382C26DE3F8D}"/>
                </a:ext>
              </a:extLst>
            </p:cNvPr>
            <p:cNvGrpSpPr>
              <a:grpSpLocks noChangeAspect="1"/>
            </p:cNvGrpSpPr>
            <p:nvPr/>
          </p:nvGrpSpPr>
          <p:grpSpPr bwMode="auto">
            <a:xfrm>
              <a:off x="657417" y="6421203"/>
              <a:ext cx="364454" cy="307508"/>
              <a:chOff x="3746" y="2079"/>
              <a:chExt cx="192" cy="162"/>
            </a:xfrm>
            <a:solidFill>
              <a:srgbClr val="A5CB01"/>
            </a:solidFill>
          </p:grpSpPr>
          <p:sp>
            <p:nvSpPr>
              <p:cNvPr id="26" name="Freeform 5">
                <a:extLst>
                  <a:ext uri="{FF2B5EF4-FFF2-40B4-BE49-F238E27FC236}">
                    <a16:creationId xmlns:a16="http://schemas.microsoft.com/office/drawing/2014/main" id="{A458B4F9-0B31-4D97-AC09-B51F5A27E398}"/>
                  </a:ext>
                </a:extLst>
              </p:cNvPr>
              <p:cNvSpPr>
                <a:spLocks/>
              </p:cNvSpPr>
              <p:nvPr/>
            </p:nvSpPr>
            <p:spPr bwMode="auto">
              <a:xfrm>
                <a:off x="3855" y="2108"/>
                <a:ext cx="83" cy="133"/>
              </a:xfrm>
              <a:custGeom>
                <a:avLst/>
                <a:gdLst>
                  <a:gd name="T0" fmla="*/ 8 w 34"/>
                  <a:gd name="T1" fmla="*/ 54 h 54"/>
                  <a:gd name="T2" fmla="*/ 23 w 34"/>
                  <a:gd name="T3" fmla="*/ 54 h 54"/>
                  <a:gd name="T4" fmla="*/ 34 w 34"/>
                  <a:gd name="T5" fmla="*/ 0 h 54"/>
                  <a:gd name="T6" fmla="*/ 8 w 34"/>
                  <a:gd name="T7" fmla="*/ 54 h 54"/>
                </a:gdLst>
                <a:ahLst/>
                <a:cxnLst>
                  <a:cxn ang="0">
                    <a:pos x="T0" y="T1"/>
                  </a:cxn>
                  <a:cxn ang="0">
                    <a:pos x="T2" y="T3"/>
                  </a:cxn>
                  <a:cxn ang="0">
                    <a:pos x="T4" y="T5"/>
                  </a:cxn>
                  <a:cxn ang="0">
                    <a:pos x="T6" y="T7"/>
                  </a:cxn>
                </a:cxnLst>
                <a:rect l="0" t="0" r="r" b="b"/>
                <a:pathLst>
                  <a:path w="34" h="54">
                    <a:moveTo>
                      <a:pt x="8" y="54"/>
                    </a:moveTo>
                    <a:cubicBezTo>
                      <a:pt x="23" y="54"/>
                      <a:pt x="23" y="54"/>
                      <a:pt x="23" y="54"/>
                    </a:cubicBezTo>
                    <a:cubicBezTo>
                      <a:pt x="15" y="34"/>
                      <a:pt x="34" y="0"/>
                      <a:pt x="34" y="0"/>
                    </a:cubicBezTo>
                    <a:cubicBezTo>
                      <a:pt x="0" y="23"/>
                      <a:pt x="8" y="54"/>
                      <a:pt x="8"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27" name="Freeform 6">
                <a:extLst>
                  <a:ext uri="{FF2B5EF4-FFF2-40B4-BE49-F238E27FC236}">
                    <a16:creationId xmlns:a16="http://schemas.microsoft.com/office/drawing/2014/main" id="{21D0D1DB-9134-4688-B72B-70C6A58B1354}"/>
                  </a:ext>
                </a:extLst>
              </p:cNvPr>
              <p:cNvSpPr>
                <a:spLocks/>
              </p:cNvSpPr>
              <p:nvPr/>
            </p:nvSpPr>
            <p:spPr bwMode="auto">
              <a:xfrm>
                <a:off x="3852" y="2089"/>
                <a:ext cx="86" cy="108"/>
              </a:xfrm>
              <a:custGeom>
                <a:avLst/>
                <a:gdLst>
                  <a:gd name="T0" fmla="*/ 35 w 35"/>
                  <a:gd name="T1" fmla="*/ 0 h 44"/>
                  <a:gd name="T2" fmla="*/ 0 w 35"/>
                  <a:gd name="T3" fmla="*/ 25 h 44"/>
                  <a:gd name="T4" fmla="*/ 5 w 35"/>
                  <a:gd name="T5" fmla="*/ 44 h 44"/>
                  <a:gd name="T6" fmla="*/ 35 w 35"/>
                  <a:gd name="T7" fmla="*/ 0 h 44"/>
                </a:gdLst>
                <a:ahLst/>
                <a:cxnLst>
                  <a:cxn ang="0">
                    <a:pos x="T0" y="T1"/>
                  </a:cxn>
                  <a:cxn ang="0">
                    <a:pos x="T2" y="T3"/>
                  </a:cxn>
                  <a:cxn ang="0">
                    <a:pos x="T4" y="T5"/>
                  </a:cxn>
                  <a:cxn ang="0">
                    <a:pos x="T6" y="T7"/>
                  </a:cxn>
                </a:cxnLst>
                <a:rect l="0" t="0" r="r" b="b"/>
                <a:pathLst>
                  <a:path w="35" h="44">
                    <a:moveTo>
                      <a:pt x="35" y="0"/>
                    </a:moveTo>
                    <a:cubicBezTo>
                      <a:pt x="7" y="10"/>
                      <a:pt x="0" y="25"/>
                      <a:pt x="0" y="25"/>
                    </a:cubicBezTo>
                    <a:cubicBezTo>
                      <a:pt x="0" y="25"/>
                      <a:pt x="7" y="39"/>
                      <a:pt x="5" y="44"/>
                    </a:cubicBezTo>
                    <a:cubicBezTo>
                      <a:pt x="13" y="14"/>
                      <a:pt x="35" y="0"/>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28" name="Freeform 7">
                <a:extLst>
                  <a:ext uri="{FF2B5EF4-FFF2-40B4-BE49-F238E27FC236}">
                    <a16:creationId xmlns:a16="http://schemas.microsoft.com/office/drawing/2014/main" id="{C428B3BE-70C9-4AC9-A041-2D5B3E416C46}"/>
                  </a:ext>
                </a:extLst>
              </p:cNvPr>
              <p:cNvSpPr>
                <a:spLocks/>
              </p:cNvSpPr>
              <p:nvPr/>
            </p:nvSpPr>
            <p:spPr bwMode="auto">
              <a:xfrm>
                <a:off x="3746" y="2104"/>
                <a:ext cx="84" cy="132"/>
              </a:xfrm>
              <a:custGeom>
                <a:avLst/>
                <a:gdLst>
                  <a:gd name="T0" fmla="*/ 0 w 34"/>
                  <a:gd name="T1" fmla="*/ 0 h 54"/>
                  <a:gd name="T2" fmla="*/ 11 w 34"/>
                  <a:gd name="T3" fmla="*/ 54 h 54"/>
                  <a:gd name="T4" fmla="*/ 26 w 34"/>
                  <a:gd name="T5" fmla="*/ 54 h 54"/>
                  <a:gd name="T6" fmla="*/ 0 w 34"/>
                  <a:gd name="T7" fmla="*/ 0 h 54"/>
                </a:gdLst>
                <a:ahLst/>
                <a:cxnLst>
                  <a:cxn ang="0">
                    <a:pos x="T0" y="T1"/>
                  </a:cxn>
                  <a:cxn ang="0">
                    <a:pos x="T2" y="T3"/>
                  </a:cxn>
                  <a:cxn ang="0">
                    <a:pos x="T4" y="T5"/>
                  </a:cxn>
                  <a:cxn ang="0">
                    <a:pos x="T6" y="T7"/>
                  </a:cxn>
                </a:cxnLst>
                <a:rect l="0" t="0" r="r" b="b"/>
                <a:pathLst>
                  <a:path w="34" h="54">
                    <a:moveTo>
                      <a:pt x="0" y="0"/>
                    </a:moveTo>
                    <a:cubicBezTo>
                      <a:pt x="0" y="0"/>
                      <a:pt x="19" y="35"/>
                      <a:pt x="11" y="54"/>
                    </a:cubicBezTo>
                    <a:cubicBezTo>
                      <a:pt x="26" y="54"/>
                      <a:pt x="26" y="54"/>
                      <a:pt x="26" y="54"/>
                    </a:cubicBezTo>
                    <a:cubicBezTo>
                      <a:pt x="26" y="54"/>
                      <a:pt x="34" y="2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sp>
            <p:nvSpPr>
              <p:cNvPr id="29" name="Freeform 8">
                <a:extLst>
                  <a:ext uri="{FF2B5EF4-FFF2-40B4-BE49-F238E27FC236}">
                    <a16:creationId xmlns:a16="http://schemas.microsoft.com/office/drawing/2014/main" id="{531A955B-4989-44CB-BD2F-3F2E4662435D}"/>
                  </a:ext>
                </a:extLst>
              </p:cNvPr>
              <p:cNvSpPr>
                <a:spLocks/>
              </p:cNvSpPr>
              <p:nvPr/>
            </p:nvSpPr>
            <p:spPr bwMode="auto">
              <a:xfrm>
                <a:off x="3778" y="2079"/>
                <a:ext cx="106" cy="160"/>
              </a:xfrm>
              <a:custGeom>
                <a:avLst/>
                <a:gdLst>
                  <a:gd name="T0" fmla="*/ 0 w 43"/>
                  <a:gd name="T1" fmla="*/ 0 h 65"/>
                  <a:gd name="T2" fmla="*/ 15 w 43"/>
                  <a:gd name="T3" fmla="*/ 65 h 65"/>
                  <a:gd name="T4" fmla="*/ 32 w 43"/>
                  <a:gd name="T5" fmla="*/ 65 h 65"/>
                  <a:gd name="T6" fmla="*/ 0 w 43"/>
                  <a:gd name="T7" fmla="*/ 0 h 65"/>
                </a:gdLst>
                <a:ahLst/>
                <a:cxnLst>
                  <a:cxn ang="0">
                    <a:pos x="T0" y="T1"/>
                  </a:cxn>
                  <a:cxn ang="0">
                    <a:pos x="T2" y="T3"/>
                  </a:cxn>
                  <a:cxn ang="0">
                    <a:pos x="T4" y="T5"/>
                  </a:cxn>
                  <a:cxn ang="0">
                    <a:pos x="T6" y="T7"/>
                  </a:cxn>
                </a:cxnLst>
                <a:rect l="0" t="0" r="r" b="b"/>
                <a:pathLst>
                  <a:path w="43" h="65">
                    <a:moveTo>
                      <a:pt x="0" y="0"/>
                    </a:moveTo>
                    <a:cubicBezTo>
                      <a:pt x="0" y="0"/>
                      <a:pt x="24" y="41"/>
                      <a:pt x="15" y="65"/>
                    </a:cubicBezTo>
                    <a:cubicBezTo>
                      <a:pt x="32" y="65"/>
                      <a:pt x="32" y="65"/>
                      <a:pt x="32" y="65"/>
                    </a:cubicBezTo>
                    <a:cubicBezTo>
                      <a:pt x="32" y="65"/>
                      <a:pt x="43" y="2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914400"/>
                <a:endParaRPr lang="zh-CN" altLang="en-US">
                  <a:solidFill>
                    <a:srgbClr val="000000"/>
                  </a:solidFill>
                  <a:cs typeface="+mn-ea"/>
                  <a:sym typeface="+mn-lt"/>
                </a:endParaRPr>
              </a:p>
            </p:txBody>
          </p:sp>
        </p:grpSp>
      </p:grpSp>
      <p:sp>
        <p:nvSpPr>
          <p:cNvPr id="34" name="文本框 33">
            <a:extLst>
              <a:ext uri="{FF2B5EF4-FFF2-40B4-BE49-F238E27FC236}">
                <a16:creationId xmlns:a16="http://schemas.microsoft.com/office/drawing/2014/main" id="{F4ED10A7-E928-4DAB-8D6E-46F9B16A0627}"/>
              </a:ext>
            </a:extLst>
          </p:cNvPr>
          <p:cNvSpPr txBox="1"/>
          <p:nvPr/>
        </p:nvSpPr>
        <p:spPr>
          <a:xfrm>
            <a:off x="3979556" y="1772120"/>
            <a:ext cx="4031873" cy="1015663"/>
          </a:xfrm>
          <a:prstGeom prst="rect">
            <a:avLst/>
          </a:prstGeom>
          <a:noFill/>
        </p:spPr>
        <p:txBody>
          <a:bodyPr wrap="none" rtlCol="0">
            <a:spAutoFit/>
            <a:scene3d>
              <a:camera prst="orthographicFront"/>
              <a:lightRig rig="threePt" dir="t"/>
            </a:scene3d>
            <a:sp3d contourW="6350">
              <a:contourClr>
                <a:schemeClr val="bg1"/>
              </a:contourClr>
            </a:sp3d>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6000" i="0" u="none" strike="noStrike" kern="0" cap="none" spc="0" normalizeH="0" baseline="0" noProof="0" dirty="0">
                <a:ln>
                  <a:noFill/>
                </a:ln>
                <a:effectLst/>
                <a:uLnTx/>
                <a:uFillTx/>
                <a:cs typeface="+mn-ea"/>
                <a:sym typeface="+mn-lt"/>
              </a:rPr>
              <a:t>新学期班规</a:t>
            </a:r>
          </a:p>
        </p:txBody>
      </p:sp>
      <p:pic>
        <p:nvPicPr>
          <p:cNvPr id="35" name="图片 34"/>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7222131" y="450639"/>
            <a:ext cx="4465329" cy="2328677"/>
          </a:xfrm>
          <a:prstGeom prst="rect">
            <a:avLst/>
          </a:prstGeom>
        </p:spPr>
      </p:pic>
    </p:spTree>
    <p:extLst>
      <p:ext uri="{BB962C8B-B14F-4D97-AF65-F5344CB8AC3E}">
        <p14:creationId xmlns:p14="http://schemas.microsoft.com/office/powerpoint/2010/main" val="1256016158"/>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4="http://schemas.microsoft.com/office/drawing/2010/main" xmlns:a16="http://schemas.microsoft.com/office/drawing/2014/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nodeType="after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1250"/>
                                        <p:tgtEl>
                                          <p:spTgt spid="56"/>
                                        </p:tgtEl>
                                      </p:cBhvr>
                                    </p:animEffect>
                                    <p:anim calcmode="lin" valueType="num">
                                      <p:cBhvr>
                                        <p:cTn id="24" dur="1250" fill="hold"/>
                                        <p:tgtEl>
                                          <p:spTgt spid="56"/>
                                        </p:tgtEl>
                                        <p:attrNameLst>
                                          <p:attrName>ppt_x</p:attrName>
                                        </p:attrNameLst>
                                      </p:cBhvr>
                                      <p:tavLst>
                                        <p:tav tm="0">
                                          <p:val>
                                            <p:strVal val="#ppt_x"/>
                                          </p:val>
                                        </p:tav>
                                        <p:tav tm="100000">
                                          <p:val>
                                            <p:strVal val="#ppt_x"/>
                                          </p:val>
                                        </p:tav>
                                      </p:tavLst>
                                    </p:anim>
                                    <p:anim calcmode="lin" valueType="num">
                                      <p:cBhvr>
                                        <p:cTn id="25" dur="1250" fill="hold"/>
                                        <p:tgtEl>
                                          <p:spTgt spid="56"/>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53" presetClass="entr" presetSubtype="16" fill="hold" nodeType="after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p:cTn id="29" dur="500" fill="hold"/>
                                        <p:tgtEl>
                                          <p:spTgt spid="22"/>
                                        </p:tgtEl>
                                        <p:attrNameLst>
                                          <p:attrName>ppt_w</p:attrName>
                                        </p:attrNameLst>
                                      </p:cBhvr>
                                      <p:tavLst>
                                        <p:tav tm="0">
                                          <p:val>
                                            <p:fltVal val="0"/>
                                          </p:val>
                                        </p:tav>
                                        <p:tav tm="100000">
                                          <p:val>
                                            <p:strVal val="#ppt_w"/>
                                          </p:val>
                                        </p:tav>
                                      </p:tavLst>
                                    </p:anim>
                                    <p:anim calcmode="lin" valueType="num">
                                      <p:cBhvr>
                                        <p:cTn id="30" dur="500" fill="hold"/>
                                        <p:tgtEl>
                                          <p:spTgt spid="22"/>
                                        </p:tgtEl>
                                        <p:attrNameLst>
                                          <p:attrName>ppt_h</p:attrName>
                                        </p:attrNameLst>
                                      </p:cBhvr>
                                      <p:tavLst>
                                        <p:tav tm="0">
                                          <p:val>
                                            <p:fltVal val="0"/>
                                          </p:val>
                                        </p:tav>
                                        <p:tav tm="100000">
                                          <p:val>
                                            <p:strVal val="#ppt_h"/>
                                          </p:val>
                                        </p:tav>
                                      </p:tavLst>
                                    </p:anim>
                                    <p:animEffect transition="in" filter="fade">
                                      <p:cBhvr>
                                        <p:cTn id="31" dur="500"/>
                                        <p:tgtEl>
                                          <p:spTgt spid="22"/>
                                        </p:tgtEl>
                                      </p:cBhvr>
                                    </p:animEffect>
                                  </p:childTnLst>
                                </p:cTn>
                              </p:par>
                            </p:childTnLst>
                          </p:cTn>
                        </p:par>
                        <p:par>
                          <p:cTn id="32" fill="hold">
                            <p:stCondLst>
                              <p:cond delay="2750"/>
                            </p:stCondLst>
                            <p:childTnLst>
                              <p:par>
                                <p:cTn id="33" presetID="10"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par>
                          <p:cTn id="36" fill="hold">
                            <p:stCondLst>
                              <p:cond delay="3250"/>
                            </p:stCondLst>
                            <p:childTnLst>
                              <p:par>
                                <p:cTn id="37" presetID="52" presetClass="entr" presetSubtype="0" fill="hold" nodeType="afterEffect">
                                  <p:stCondLst>
                                    <p:cond delay="0"/>
                                  </p:stCondLst>
                                  <p:childTnLst>
                                    <p:set>
                                      <p:cBhvr>
                                        <p:cTn id="38" dur="1" fill="hold">
                                          <p:stCondLst>
                                            <p:cond delay="0"/>
                                          </p:stCondLst>
                                        </p:cTn>
                                        <p:tgtEl>
                                          <p:spTgt spid="34">
                                            <p:txEl>
                                              <p:pRg st="0" end="0"/>
                                            </p:txEl>
                                          </p:spTgt>
                                        </p:tgtEl>
                                        <p:attrNameLst>
                                          <p:attrName>style.visibility</p:attrName>
                                        </p:attrNameLst>
                                      </p:cBhvr>
                                      <p:to>
                                        <p:strVal val="visible"/>
                                      </p:to>
                                    </p:set>
                                    <p:animScale>
                                      <p:cBhvr>
                                        <p:cTn id="39" dur="1000" decel="50000" fill="hold">
                                          <p:stCondLst>
                                            <p:cond delay="0"/>
                                          </p:stCondLst>
                                        </p:cTn>
                                        <p:tgtEl>
                                          <p:spTgt spid="34">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0" dur="1000" decel="50000" fill="hold">
                                          <p:stCondLst>
                                            <p:cond delay="0"/>
                                          </p:stCondLst>
                                        </p:cTn>
                                        <p:tgtEl>
                                          <p:spTgt spid="34">
                                            <p:txEl>
                                              <p:pRg st="0" end="0"/>
                                            </p:txEl>
                                          </p:spTgt>
                                        </p:tgtEl>
                                        <p:attrNameLst>
                                          <p:attrName>ppt_x</p:attrName>
                                          <p:attrName>ppt_y</p:attrName>
                                        </p:attrNameLst>
                                      </p:cBhvr>
                                    </p:animMotion>
                                    <p:animEffect transition="in" filter="fade">
                                      <p:cBhvr>
                                        <p:cTn id="41" dur="1000"/>
                                        <p:tgtEl>
                                          <p:spTgt spid="34">
                                            <p:txEl>
                                              <p:pRg st="0" end="0"/>
                                            </p:txEl>
                                          </p:spTgt>
                                        </p:tgtEl>
                                      </p:cBhvr>
                                    </p:animEffect>
                                  </p:childTnLst>
                                </p:cTn>
                              </p:par>
                            </p:childTnLst>
                          </p:cTn>
                        </p:par>
                        <p:par>
                          <p:cTn id="42" fill="hold">
                            <p:stCondLst>
                              <p:cond delay="4250"/>
                            </p:stCondLst>
                            <p:childTnLst>
                              <p:par>
                                <p:cTn id="43" presetID="22" presetClass="entr" presetSubtype="8"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wipe(left)">
                                      <p:cBhvr>
                                        <p:cTn id="4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710868" y="1541793"/>
            <a:ext cx="9648855" cy="4916952"/>
          </a:xfrm>
          <a:custGeom>
            <a:avLst/>
            <a:gdLst>
              <a:gd name="connsiteX0" fmla="*/ 24331 w 9648855"/>
              <a:gd name="connsiteY0" fmla="*/ 388470 h 4916952"/>
              <a:gd name="connsiteX1" fmla="*/ 65274 w 9648855"/>
              <a:gd name="connsiteY1" fmla="*/ 2285509 h 4916952"/>
              <a:gd name="connsiteX2" fmla="*/ 106218 w 9648855"/>
              <a:gd name="connsiteY2" fmla="*/ 4100661 h 4916952"/>
              <a:gd name="connsiteX3" fmla="*/ 570242 w 9648855"/>
              <a:gd name="connsiteY3" fmla="*/ 4851288 h 4916952"/>
              <a:gd name="connsiteX4" fmla="*/ 1894074 w 9648855"/>
              <a:gd name="connsiteY4" fmla="*/ 4878584 h 4916952"/>
              <a:gd name="connsiteX5" fmla="*/ 7080224 w 9648855"/>
              <a:gd name="connsiteY5" fmla="*/ 4810345 h 4916952"/>
              <a:gd name="connsiteX6" fmla="*/ 9222922 w 9648855"/>
              <a:gd name="connsiteY6" fmla="*/ 4783049 h 4916952"/>
              <a:gd name="connsiteX7" fmla="*/ 9632355 w 9648855"/>
              <a:gd name="connsiteY7" fmla="*/ 4059718 h 4916952"/>
              <a:gd name="connsiteX8" fmla="*/ 9564116 w 9648855"/>
              <a:gd name="connsiteY8" fmla="*/ 1357461 h 4916952"/>
              <a:gd name="connsiteX9" fmla="*/ 9523173 w 9648855"/>
              <a:gd name="connsiteY9" fmla="*/ 170106 h 4916952"/>
              <a:gd name="connsiteX10" fmla="*/ 8554182 w 9648855"/>
              <a:gd name="connsiteY10" fmla="*/ 74572 h 4916952"/>
              <a:gd name="connsiteX11" fmla="*/ 5660857 w 9648855"/>
              <a:gd name="connsiteY11" fmla="*/ 60924 h 4916952"/>
              <a:gd name="connsiteX12" fmla="*/ 1812188 w 9648855"/>
              <a:gd name="connsiteY12" fmla="*/ 19981 h 4916952"/>
              <a:gd name="connsiteX13" fmla="*/ 474707 w 9648855"/>
              <a:gd name="connsiteY13" fmla="*/ 33629 h 4916952"/>
              <a:gd name="connsiteX14" fmla="*/ 24331 w 9648855"/>
              <a:gd name="connsiteY14" fmla="*/ 388470 h 491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48855" h="4916952">
                <a:moveTo>
                  <a:pt x="24331" y="388470"/>
                </a:moveTo>
                <a:cubicBezTo>
                  <a:pt x="-43908" y="763783"/>
                  <a:pt x="51626" y="1666811"/>
                  <a:pt x="65274" y="2285509"/>
                </a:cubicBezTo>
                <a:cubicBezTo>
                  <a:pt x="78922" y="2904207"/>
                  <a:pt x="22057" y="3673031"/>
                  <a:pt x="106218" y="4100661"/>
                </a:cubicBezTo>
                <a:cubicBezTo>
                  <a:pt x="190379" y="4528291"/>
                  <a:pt x="272266" y="4721634"/>
                  <a:pt x="570242" y="4851288"/>
                </a:cubicBezTo>
                <a:cubicBezTo>
                  <a:pt x="868218" y="4980942"/>
                  <a:pt x="1894074" y="4878584"/>
                  <a:pt x="1894074" y="4878584"/>
                </a:cubicBezTo>
                <a:lnTo>
                  <a:pt x="7080224" y="4810345"/>
                </a:lnTo>
                <a:cubicBezTo>
                  <a:pt x="8301699" y="4794423"/>
                  <a:pt x="8797567" y="4908154"/>
                  <a:pt x="9222922" y="4783049"/>
                </a:cubicBezTo>
                <a:cubicBezTo>
                  <a:pt x="9648277" y="4657944"/>
                  <a:pt x="9575489" y="4630649"/>
                  <a:pt x="9632355" y="4059718"/>
                </a:cubicBezTo>
                <a:cubicBezTo>
                  <a:pt x="9689221" y="3488787"/>
                  <a:pt x="9582313" y="2005730"/>
                  <a:pt x="9564116" y="1357461"/>
                </a:cubicBezTo>
                <a:cubicBezTo>
                  <a:pt x="9545919" y="709192"/>
                  <a:pt x="9691495" y="383921"/>
                  <a:pt x="9523173" y="170106"/>
                </a:cubicBezTo>
                <a:cubicBezTo>
                  <a:pt x="9354851" y="-43709"/>
                  <a:pt x="9197901" y="92769"/>
                  <a:pt x="8554182" y="74572"/>
                </a:cubicBezTo>
                <a:cubicBezTo>
                  <a:pt x="7910463" y="56375"/>
                  <a:pt x="5660857" y="60924"/>
                  <a:pt x="5660857" y="60924"/>
                </a:cubicBezTo>
                <a:lnTo>
                  <a:pt x="1812188" y="19981"/>
                </a:lnTo>
                <a:cubicBezTo>
                  <a:pt x="947830" y="15432"/>
                  <a:pt x="765859" y="-30060"/>
                  <a:pt x="474707" y="33629"/>
                </a:cubicBezTo>
                <a:cubicBezTo>
                  <a:pt x="183555" y="97318"/>
                  <a:pt x="92570" y="13157"/>
                  <a:pt x="24331" y="38847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7" name="文本框 6">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新学期班规</a:t>
              </a:r>
            </a:p>
          </p:txBody>
        </p:sp>
        <p:sp>
          <p:nvSpPr>
            <p:cNvPr id="8" name="文本框 7">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
        <p:nvSpPr>
          <p:cNvPr id="5" name="矩形 47">
            <a:extLst>
              <a:ext uri="{FF2B5EF4-FFF2-40B4-BE49-F238E27FC236}">
                <a16:creationId xmlns:a16="http://schemas.microsoft.com/office/drawing/2014/main" id="{D487852F-732D-4D34-B0B6-050985FA5F36}"/>
              </a:ext>
            </a:extLst>
          </p:cNvPr>
          <p:cNvSpPr>
            <a:spLocks noChangeArrowheads="1"/>
          </p:cNvSpPr>
          <p:nvPr/>
        </p:nvSpPr>
        <p:spPr bwMode="auto">
          <a:xfrm>
            <a:off x="1124736" y="1838139"/>
            <a:ext cx="9539232"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ts val="3000"/>
              </a:lnSpc>
            </a:pPr>
            <a:r>
              <a:rPr lang="zh-CN" altLang="en-US" dirty="0">
                <a:solidFill>
                  <a:schemeClr val="tx1">
                    <a:lumMod val="75000"/>
                    <a:lumOff val="25000"/>
                  </a:schemeClr>
                </a:solidFill>
                <a:latin typeface="+mn-lt"/>
                <a:ea typeface="+mn-ea"/>
                <a:cs typeface="+mn-ea"/>
                <a:sym typeface="+mn-lt"/>
              </a:rPr>
              <a:t>一、进校</a:t>
            </a:r>
            <a:r>
              <a:rPr lang="en-US" altLang="zh-CN" dirty="0">
                <a:solidFill>
                  <a:schemeClr val="tx1">
                    <a:lumMod val="75000"/>
                    <a:lumOff val="25000"/>
                  </a:schemeClr>
                </a:solidFill>
                <a:latin typeface="+mn-lt"/>
                <a:ea typeface="+mn-ea"/>
                <a:cs typeface="+mn-ea"/>
                <a:sym typeface="+mn-lt"/>
              </a:rPr>
              <a:t>: </a:t>
            </a:r>
            <a:r>
              <a:rPr lang="zh-CN" altLang="en-US" dirty="0">
                <a:solidFill>
                  <a:schemeClr val="tx1">
                    <a:lumMod val="75000"/>
                    <a:lumOff val="25000"/>
                  </a:schemeClr>
                </a:solidFill>
                <a:latin typeface="+mn-lt"/>
                <a:ea typeface="+mn-ea"/>
                <a:cs typeface="+mn-ea"/>
                <a:sym typeface="+mn-lt"/>
              </a:rPr>
              <a:t>穿戴整洁重仪表，备齐用品准时到； 进校说声老师好，相互问候有礼貌。 </a:t>
            </a:r>
          </a:p>
          <a:p>
            <a:pPr indent="-285750" fontAlgn="base">
              <a:lnSpc>
                <a:spcPts val="3000"/>
              </a:lnSpc>
              <a:buFont typeface="Wingdings" panose="05000000000000000000" pitchFamily="2" charset="2"/>
              <a:buChar char="l"/>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二、早读： 勤奋好学争分秒，贵在自觉效率高； 语文数学同重要，书声琅琅气氛好。</a:t>
            </a:r>
          </a:p>
          <a:p>
            <a:pPr fontAlgn="base">
              <a:lnSpc>
                <a:spcPts val="3000"/>
              </a:lnSpc>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三、升旗： 升旗仪式要搞好，热爱祖国第一条； 齐唱国歌感情深，肃立致敬要做到。</a:t>
            </a:r>
          </a:p>
          <a:p>
            <a:pPr indent="-285750" fontAlgn="base">
              <a:lnSpc>
                <a:spcPts val="3000"/>
              </a:lnSpc>
              <a:buFont typeface="Wingdings" panose="05000000000000000000" pitchFamily="2" charset="2"/>
              <a:buChar char="l"/>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四、两操： 出操集队快静齐，动作规范做好操； 每天眼操做两次，持之以恒视力保。</a:t>
            </a:r>
          </a:p>
          <a:p>
            <a:pPr fontAlgn="base">
              <a:lnSpc>
                <a:spcPts val="3000"/>
              </a:lnSpc>
            </a:pPr>
            <a:endParaRPr lang="en-US" altLang="zh-CN"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五、上课： 铃声一响教室静，专心听讲勤思考； 举手发言敢提问，尊敬师长听教导。</a:t>
            </a:r>
          </a:p>
          <a:p>
            <a:pPr indent="-285750" fontAlgn="base">
              <a:lnSpc>
                <a:spcPts val="3000"/>
              </a:lnSpc>
              <a:buFont typeface="Wingdings" panose="05000000000000000000" pitchFamily="2" charset="2"/>
              <a:buChar char="l"/>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六、课间： 课间休息不吵闹，文明整洁要做到； 勤俭节约爱公物，遵循公德最重要。</a:t>
            </a:r>
          </a:p>
        </p:txBody>
      </p:sp>
      <p:pic>
        <p:nvPicPr>
          <p:cNvPr id="12" name="图片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63628" y="2920620"/>
            <a:ext cx="3896436" cy="3896436"/>
          </a:xfrm>
          <a:prstGeom prst="rect">
            <a:avLst/>
          </a:prstGeom>
        </p:spPr>
      </p:pic>
    </p:spTree>
    <p:extLst>
      <p:ext uri="{BB962C8B-B14F-4D97-AF65-F5344CB8AC3E}">
        <p14:creationId xmlns:p14="http://schemas.microsoft.com/office/powerpoint/2010/main" val="274966906"/>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a:off x="710868" y="1541793"/>
            <a:ext cx="9648855" cy="4916952"/>
          </a:xfrm>
          <a:custGeom>
            <a:avLst/>
            <a:gdLst>
              <a:gd name="connsiteX0" fmla="*/ 24331 w 9648855"/>
              <a:gd name="connsiteY0" fmla="*/ 388470 h 4916952"/>
              <a:gd name="connsiteX1" fmla="*/ 65274 w 9648855"/>
              <a:gd name="connsiteY1" fmla="*/ 2285509 h 4916952"/>
              <a:gd name="connsiteX2" fmla="*/ 106218 w 9648855"/>
              <a:gd name="connsiteY2" fmla="*/ 4100661 h 4916952"/>
              <a:gd name="connsiteX3" fmla="*/ 570242 w 9648855"/>
              <a:gd name="connsiteY3" fmla="*/ 4851288 h 4916952"/>
              <a:gd name="connsiteX4" fmla="*/ 1894074 w 9648855"/>
              <a:gd name="connsiteY4" fmla="*/ 4878584 h 4916952"/>
              <a:gd name="connsiteX5" fmla="*/ 7080224 w 9648855"/>
              <a:gd name="connsiteY5" fmla="*/ 4810345 h 4916952"/>
              <a:gd name="connsiteX6" fmla="*/ 9222922 w 9648855"/>
              <a:gd name="connsiteY6" fmla="*/ 4783049 h 4916952"/>
              <a:gd name="connsiteX7" fmla="*/ 9632355 w 9648855"/>
              <a:gd name="connsiteY7" fmla="*/ 4059718 h 4916952"/>
              <a:gd name="connsiteX8" fmla="*/ 9564116 w 9648855"/>
              <a:gd name="connsiteY8" fmla="*/ 1357461 h 4916952"/>
              <a:gd name="connsiteX9" fmla="*/ 9523173 w 9648855"/>
              <a:gd name="connsiteY9" fmla="*/ 170106 h 4916952"/>
              <a:gd name="connsiteX10" fmla="*/ 8554182 w 9648855"/>
              <a:gd name="connsiteY10" fmla="*/ 74572 h 4916952"/>
              <a:gd name="connsiteX11" fmla="*/ 5660857 w 9648855"/>
              <a:gd name="connsiteY11" fmla="*/ 60924 h 4916952"/>
              <a:gd name="connsiteX12" fmla="*/ 1812188 w 9648855"/>
              <a:gd name="connsiteY12" fmla="*/ 19981 h 4916952"/>
              <a:gd name="connsiteX13" fmla="*/ 474707 w 9648855"/>
              <a:gd name="connsiteY13" fmla="*/ 33629 h 4916952"/>
              <a:gd name="connsiteX14" fmla="*/ 24331 w 9648855"/>
              <a:gd name="connsiteY14" fmla="*/ 388470 h 4916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648855" h="4916952">
                <a:moveTo>
                  <a:pt x="24331" y="388470"/>
                </a:moveTo>
                <a:cubicBezTo>
                  <a:pt x="-43908" y="763783"/>
                  <a:pt x="51626" y="1666811"/>
                  <a:pt x="65274" y="2285509"/>
                </a:cubicBezTo>
                <a:cubicBezTo>
                  <a:pt x="78922" y="2904207"/>
                  <a:pt x="22057" y="3673031"/>
                  <a:pt x="106218" y="4100661"/>
                </a:cubicBezTo>
                <a:cubicBezTo>
                  <a:pt x="190379" y="4528291"/>
                  <a:pt x="272266" y="4721634"/>
                  <a:pt x="570242" y="4851288"/>
                </a:cubicBezTo>
                <a:cubicBezTo>
                  <a:pt x="868218" y="4980942"/>
                  <a:pt x="1894074" y="4878584"/>
                  <a:pt x="1894074" y="4878584"/>
                </a:cubicBezTo>
                <a:lnTo>
                  <a:pt x="7080224" y="4810345"/>
                </a:lnTo>
                <a:cubicBezTo>
                  <a:pt x="8301699" y="4794423"/>
                  <a:pt x="8797567" y="4908154"/>
                  <a:pt x="9222922" y="4783049"/>
                </a:cubicBezTo>
                <a:cubicBezTo>
                  <a:pt x="9648277" y="4657944"/>
                  <a:pt x="9575489" y="4630649"/>
                  <a:pt x="9632355" y="4059718"/>
                </a:cubicBezTo>
                <a:cubicBezTo>
                  <a:pt x="9689221" y="3488787"/>
                  <a:pt x="9582313" y="2005730"/>
                  <a:pt x="9564116" y="1357461"/>
                </a:cubicBezTo>
                <a:cubicBezTo>
                  <a:pt x="9545919" y="709192"/>
                  <a:pt x="9691495" y="383921"/>
                  <a:pt x="9523173" y="170106"/>
                </a:cubicBezTo>
                <a:cubicBezTo>
                  <a:pt x="9354851" y="-43709"/>
                  <a:pt x="9197901" y="92769"/>
                  <a:pt x="8554182" y="74572"/>
                </a:cubicBezTo>
                <a:cubicBezTo>
                  <a:pt x="7910463" y="56375"/>
                  <a:pt x="5660857" y="60924"/>
                  <a:pt x="5660857" y="60924"/>
                </a:cubicBezTo>
                <a:lnTo>
                  <a:pt x="1812188" y="19981"/>
                </a:lnTo>
                <a:cubicBezTo>
                  <a:pt x="947830" y="15432"/>
                  <a:pt x="765859" y="-30060"/>
                  <a:pt x="474707" y="33629"/>
                </a:cubicBezTo>
                <a:cubicBezTo>
                  <a:pt x="183555" y="97318"/>
                  <a:pt x="92570" y="13157"/>
                  <a:pt x="24331" y="38847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 name="组合 5">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7" name="文本框 6">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新学期班规</a:t>
              </a:r>
            </a:p>
          </p:txBody>
        </p:sp>
        <p:sp>
          <p:nvSpPr>
            <p:cNvPr id="8" name="文本框 7">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sp>
        <p:nvSpPr>
          <p:cNvPr id="5" name="矩形 47">
            <a:extLst>
              <a:ext uri="{FF2B5EF4-FFF2-40B4-BE49-F238E27FC236}">
                <a16:creationId xmlns:a16="http://schemas.microsoft.com/office/drawing/2014/main" id="{D487852F-732D-4D34-B0B6-050985FA5F36}"/>
              </a:ext>
            </a:extLst>
          </p:cNvPr>
          <p:cNvSpPr>
            <a:spLocks noChangeArrowheads="1"/>
          </p:cNvSpPr>
          <p:nvPr/>
        </p:nvSpPr>
        <p:spPr bwMode="auto">
          <a:xfrm>
            <a:off x="1124736" y="1838139"/>
            <a:ext cx="9539232" cy="432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fontAlgn="base">
              <a:lnSpc>
                <a:spcPts val="3000"/>
              </a:lnSpc>
            </a:pPr>
            <a:r>
              <a:rPr lang="zh-CN" altLang="en-US" dirty="0">
                <a:solidFill>
                  <a:schemeClr val="tx1">
                    <a:lumMod val="75000"/>
                    <a:lumOff val="25000"/>
                  </a:schemeClr>
                </a:solidFill>
                <a:latin typeface="+mn-lt"/>
                <a:ea typeface="+mn-ea"/>
                <a:cs typeface="+mn-ea"/>
                <a:sym typeface="+mn-lt"/>
              </a:rPr>
              <a:t>七、学习： 各门功课要学好，遵守纪律最重要； 预习复习要自觉，环环扣紧才生效。</a:t>
            </a:r>
          </a:p>
          <a:p>
            <a:pPr fontAlgn="base">
              <a:lnSpc>
                <a:spcPts val="3000"/>
              </a:lnSpc>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八、作业： 审清题意独立做，格式规范不抄袭； 簿本整洁字端正，保质保量按时交。</a:t>
            </a:r>
          </a:p>
          <a:p>
            <a:pPr fontAlgn="base">
              <a:lnSpc>
                <a:spcPts val="3000"/>
              </a:lnSpc>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九、活动： 科技文体热情高，体魄健壮素质好； 思想觉悟要提高，班队活动少不了。</a:t>
            </a:r>
          </a:p>
          <a:p>
            <a:pPr fontAlgn="base">
              <a:lnSpc>
                <a:spcPts val="3000"/>
              </a:lnSpc>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十、生活： 爱惜粮食要记牢，节约水电少浪费； 服从管理加自理，遵守纪律觉悟高。</a:t>
            </a:r>
          </a:p>
          <a:p>
            <a:pPr fontAlgn="base">
              <a:lnSpc>
                <a:spcPts val="3000"/>
              </a:lnSpc>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十一晚休： 值日卫生勤打扫，按时离班关门窗； 秩序排队回宿舍，安静洗刷不打闹。</a:t>
            </a:r>
          </a:p>
          <a:p>
            <a:pPr fontAlgn="base">
              <a:lnSpc>
                <a:spcPts val="3000"/>
              </a:lnSpc>
            </a:pPr>
            <a:endParaRPr lang="zh-CN" altLang="en-US" dirty="0">
              <a:solidFill>
                <a:schemeClr val="tx1">
                  <a:lumMod val="75000"/>
                  <a:lumOff val="25000"/>
                </a:schemeClr>
              </a:solidFill>
              <a:latin typeface="+mn-lt"/>
              <a:ea typeface="+mn-ea"/>
              <a:cs typeface="+mn-ea"/>
              <a:sym typeface="+mn-lt"/>
            </a:endParaRPr>
          </a:p>
          <a:p>
            <a:pPr fontAlgn="base">
              <a:lnSpc>
                <a:spcPts val="3000"/>
              </a:lnSpc>
            </a:pPr>
            <a:r>
              <a:rPr lang="zh-CN" altLang="en-US" dirty="0">
                <a:solidFill>
                  <a:schemeClr val="tx1">
                    <a:lumMod val="75000"/>
                    <a:lumOff val="25000"/>
                  </a:schemeClr>
                </a:solidFill>
                <a:latin typeface="+mn-lt"/>
                <a:ea typeface="+mn-ea"/>
                <a:cs typeface="+mn-ea"/>
                <a:sym typeface="+mn-lt"/>
              </a:rPr>
              <a:t>十二目标： 班级公约牢记心，行为习惯常对照； 同学之间勤勉励，道德情操修养好。</a:t>
            </a:r>
          </a:p>
        </p:txBody>
      </p:sp>
      <p:pic>
        <p:nvPicPr>
          <p:cNvPr id="12" name="图片 1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63628" y="2920620"/>
            <a:ext cx="3896436" cy="3896436"/>
          </a:xfrm>
          <a:prstGeom prst="rect">
            <a:avLst/>
          </a:prstGeom>
        </p:spPr>
      </p:pic>
    </p:spTree>
    <p:extLst>
      <p:ext uri="{BB962C8B-B14F-4D97-AF65-F5344CB8AC3E}">
        <p14:creationId xmlns:p14="http://schemas.microsoft.com/office/powerpoint/2010/main" val="3758934506"/>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22BFD927-7C48-48A4-9FC9-3EEDC426EAEC}"/>
              </a:ext>
            </a:extLst>
          </p:cNvPr>
          <p:cNvSpPr/>
          <p:nvPr/>
        </p:nvSpPr>
        <p:spPr>
          <a:xfrm>
            <a:off x="1281834" y="1476507"/>
            <a:ext cx="3375355" cy="3191526"/>
          </a:xfrm>
          <a:prstGeom prst="ellipse">
            <a:avLst/>
          </a:prstGeom>
          <a:solidFill>
            <a:srgbClr val="FFFFFF"/>
          </a:solidFill>
          <a:ln w="1905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9" name="椭圆 8">
            <a:extLst>
              <a:ext uri="{FF2B5EF4-FFF2-40B4-BE49-F238E27FC236}">
                <a16:creationId xmlns:a16="http://schemas.microsoft.com/office/drawing/2014/main" id="{C83F227F-C140-4D13-B348-9490C79A76DB}"/>
              </a:ext>
            </a:extLst>
          </p:cNvPr>
          <p:cNvSpPr/>
          <p:nvPr/>
        </p:nvSpPr>
        <p:spPr>
          <a:xfrm>
            <a:off x="1227902" y="1371138"/>
            <a:ext cx="3495945" cy="3371165"/>
          </a:xfrm>
          <a:prstGeom prst="ellipse">
            <a:avLst/>
          </a:prstGeom>
          <a:noFill/>
          <a:ln w="19050" cap="flat" cmpd="sng" algn="ctr">
            <a:solidFill>
              <a:srgbClr val="FFFFFF"/>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nvGrpSpPr>
          <p:cNvPr id="10" name="组合 9">
            <a:extLst>
              <a:ext uri="{FF2B5EF4-FFF2-40B4-BE49-F238E27FC236}">
                <a16:creationId xmlns:a16="http://schemas.microsoft.com/office/drawing/2014/main" id="{358CEB0E-C260-484C-95D4-C2549509E0BA}"/>
              </a:ext>
            </a:extLst>
          </p:cNvPr>
          <p:cNvGrpSpPr/>
          <p:nvPr/>
        </p:nvGrpSpPr>
        <p:grpSpPr>
          <a:xfrm>
            <a:off x="774257" y="1835391"/>
            <a:ext cx="1382734" cy="1382734"/>
            <a:chOff x="1010426" y="1671943"/>
            <a:chExt cx="1382734" cy="1382734"/>
          </a:xfrm>
        </p:grpSpPr>
        <p:grpSp>
          <p:nvGrpSpPr>
            <p:cNvPr id="11" name="组合 10">
              <a:extLst>
                <a:ext uri="{FF2B5EF4-FFF2-40B4-BE49-F238E27FC236}">
                  <a16:creationId xmlns:a16="http://schemas.microsoft.com/office/drawing/2014/main" id="{DF67E570-501D-4369-BE75-B7C79A1079F8}"/>
                </a:ext>
              </a:extLst>
            </p:cNvPr>
            <p:cNvGrpSpPr/>
            <p:nvPr/>
          </p:nvGrpSpPr>
          <p:grpSpPr>
            <a:xfrm>
              <a:off x="1010426" y="1671943"/>
              <a:ext cx="1382734" cy="1382734"/>
              <a:chOff x="5533163" y="1969001"/>
              <a:chExt cx="1382734" cy="1382734"/>
            </a:xfrm>
            <a:effectLst>
              <a:outerShdw blurRad="228600" dist="165100" dir="5400000" sx="86000" sy="86000" algn="ctr" rotWithShape="0">
                <a:srgbClr val="000000">
                  <a:alpha val="39000"/>
                </a:srgbClr>
              </a:outerShdw>
            </a:effectLst>
          </p:grpSpPr>
          <p:sp>
            <p:nvSpPr>
              <p:cNvPr id="13" name="椭圆 12">
                <a:extLst>
                  <a:ext uri="{FF2B5EF4-FFF2-40B4-BE49-F238E27FC236}">
                    <a16:creationId xmlns:a16="http://schemas.microsoft.com/office/drawing/2014/main" id="{5BA74CAD-DF85-4A61-8BB2-B2F49FFA6906}"/>
                  </a:ext>
                </a:extLst>
              </p:cNvPr>
              <p:cNvSpPr/>
              <p:nvPr/>
            </p:nvSpPr>
            <p:spPr>
              <a:xfrm>
                <a:off x="5533163" y="1969001"/>
                <a:ext cx="1382734" cy="1382734"/>
              </a:xfrm>
              <a:prstGeom prst="ellipse">
                <a:avLst/>
              </a:prstGeom>
              <a:solidFill>
                <a:srgbClr val="FFFFFF"/>
              </a:solidFill>
              <a:ln w="12700" cap="flat" cmpd="sng" algn="ctr">
                <a:solidFill>
                  <a:srgbClr val="FFFFFF">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4" name="椭圆 13">
                <a:extLst>
                  <a:ext uri="{FF2B5EF4-FFF2-40B4-BE49-F238E27FC236}">
                    <a16:creationId xmlns:a16="http://schemas.microsoft.com/office/drawing/2014/main" id="{4B3F4EE0-66BD-450F-ADD4-64E427368CCF}"/>
                  </a:ext>
                </a:extLst>
              </p:cNvPr>
              <p:cNvSpPr/>
              <p:nvPr/>
            </p:nvSpPr>
            <p:spPr>
              <a:xfrm>
                <a:off x="5595265" y="2031103"/>
                <a:ext cx="1258530" cy="1258530"/>
              </a:xfrm>
              <a:prstGeom prst="ellipse">
                <a:avLst/>
              </a:prstGeom>
              <a:solidFill>
                <a:srgbClr val="FFC000"/>
              </a:solidFill>
              <a:ln w="19050" cap="flat" cmpd="sng" algn="ctr">
                <a:no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
          <p:nvSpPr>
            <p:cNvPr id="12" name="TextBox 18">
              <a:extLst>
                <a:ext uri="{FF2B5EF4-FFF2-40B4-BE49-F238E27FC236}">
                  <a16:creationId xmlns:a16="http://schemas.microsoft.com/office/drawing/2014/main" id="{36C9EEA2-6623-4E52-BE31-C13848F606FE}"/>
                </a:ext>
              </a:extLst>
            </p:cNvPr>
            <p:cNvSpPr txBox="1"/>
            <p:nvPr/>
          </p:nvSpPr>
          <p:spPr>
            <a:xfrm>
              <a:off x="1261041" y="1908107"/>
              <a:ext cx="800219"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cs typeface="+mn-ea"/>
                  <a:sym typeface="+mn-lt"/>
                </a:rPr>
                <a:t>关键</a:t>
              </a:r>
              <a:endParaRPr kumimoji="0" lang="en-US" altLang="zh-CN" sz="2400" b="1" i="0" u="none" strike="noStrike" kern="0" cap="none" spc="0" normalizeH="0" baseline="0" noProof="0" dirty="0">
                <a:ln>
                  <a:noFill/>
                </a:ln>
                <a:solidFill>
                  <a:srgbClr val="FFFFFF"/>
                </a:solidFill>
                <a:effectLst/>
                <a:uLnTx/>
                <a:uFillTx/>
                <a:cs typeface="+mn-ea"/>
                <a:sym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cs typeface="+mn-ea"/>
                  <a:sym typeface="+mn-lt"/>
                </a:rPr>
                <a:t>文本</a:t>
              </a:r>
            </a:p>
          </p:txBody>
        </p:sp>
      </p:grpSp>
      <p:sp>
        <p:nvSpPr>
          <p:cNvPr id="15" name="矩形 14">
            <a:extLst>
              <a:ext uri="{FF2B5EF4-FFF2-40B4-BE49-F238E27FC236}">
                <a16:creationId xmlns:a16="http://schemas.microsoft.com/office/drawing/2014/main" id="{4A8BA61F-D966-4F7B-93FF-31CDF3B0E2D8}"/>
              </a:ext>
            </a:extLst>
          </p:cNvPr>
          <p:cNvSpPr/>
          <p:nvPr/>
        </p:nvSpPr>
        <p:spPr>
          <a:xfrm>
            <a:off x="2232170" y="2382836"/>
            <a:ext cx="2349840" cy="1372683"/>
          </a:xfrm>
          <a:prstGeom prst="rect">
            <a:avLst/>
          </a:prstGeom>
        </p:spPr>
        <p:txBody>
          <a:bodyPr wrap="square">
            <a:spAutoFit/>
          </a:bodyPr>
          <a:lstStyle/>
          <a:p>
            <a:pPr defTabSz="914400">
              <a:lnSpc>
                <a:spcPct val="130000"/>
              </a:lnSpc>
            </a:pPr>
            <a:r>
              <a:rPr lang="zh-CN" altLang="en-US" sz="1600" dirty="0">
                <a:solidFill>
                  <a:schemeClr val="tx1">
                    <a:lumMod val="75000"/>
                    <a:lumOff val="25000"/>
                  </a:schemeClr>
                </a:solidFill>
                <a:cs typeface="+mn-ea"/>
                <a:sym typeface="+mn-lt"/>
              </a:rPr>
              <a:t>您的内容打在这里，或者通过复制您的文本后，在此框中选择粘贴，并选择只保留文字。</a:t>
            </a:r>
          </a:p>
        </p:txBody>
      </p:sp>
      <p:grpSp>
        <p:nvGrpSpPr>
          <p:cNvPr id="16" name="组合 15">
            <a:extLst>
              <a:ext uri="{FF2B5EF4-FFF2-40B4-BE49-F238E27FC236}">
                <a16:creationId xmlns:a16="http://schemas.microsoft.com/office/drawing/2014/main" id="{3A379213-18FA-48F2-BF5F-7C4B4BB497C7}"/>
              </a:ext>
            </a:extLst>
          </p:cNvPr>
          <p:cNvGrpSpPr/>
          <p:nvPr/>
        </p:nvGrpSpPr>
        <p:grpSpPr>
          <a:xfrm>
            <a:off x="1313937" y="4123382"/>
            <a:ext cx="1862063" cy="1142683"/>
            <a:chOff x="8726219" y="-661205"/>
            <a:chExt cx="2154936" cy="1322409"/>
          </a:xfrm>
        </p:grpSpPr>
        <p:sp>
          <p:nvSpPr>
            <p:cNvPr id="17" name="任意多边形 49">
              <a:extLst>
                <a:ext uri="{FF2B5EF4-FFF2-40B4-BE49-F238E27FC236}">
                  <a16:creationId xmlns:a16="http://schemas.microsoft.com/office/drawing/2014/main" id="{10543371-1346-4D7C-B52A-BDE748AEDC60}"/>
                </a:ext>
              </a:extLst>
            </p:cNvPr>
            <p:cNvSpPr/>
            <p:nvPr/>
          </p:nvSpPr>
          <p:spPr>
            <a:xfrm rot="21387068">
              <a:off x="8737941" y="-661205"/>
              <a:ext cx="2143214" cy="1322408"/>
            </a:xfrm>
            <a:custGeom>
              <a:avLst/>
              <a:gdLst>
                <a:gd name="connsiteX0" fmla="*/ 948690 w 2148840"/>
                <a:gd name="connsiteY0" fmla="*/ 0 h 1325880"/>
                <a:gd name="connsiteX1" fmla="*/ 1264643 w 2148840"/>
                <a:gd name="connsiteY1" fmla="*/ 209428 h 1325880"/>
                <a:gd name="connsiteX2" fmla="*/ 1272463 w 2148840"/>
                <a:gd name="connsiteY2" fmla="*/ 234618 h 1325880"/>
                <a:gd name="connsiteX3" fmla="*/ 1318138 w 2148840"/>
                <a:gd name="connsiteY3" fmla="*/ 209827 h 1325880"/>
                <a:gd name="connsiteX4" fmla="*/ 1451610 w 2148840"/>
                <a:gd name="connsiteY4" fmla="*/ 182880 h 1325880"/>
                <a:gd name="connsiteX5" fmla="*/ 1735948 w 2148840"/>
                <a:gd name="connsiteY5" fmla="*/ 334061 h 1325880"/>
                <a:gd name="connsiteX6" fmla="*/ 1754729 w 2148840"/>
                <a:gd name="connsiteY6" fmla="*/ 368663 h 1325880"/>
                <a:gd name="connsiteX7" fmla="*/ 1811161 w 2148840"/>
                <a:gd name="connsiteY7" fmla="*/ 374352 h 1325880"/>
                <a:gd name="connsiteX8" fmla="*/ 2148840 w 2148840"/>
                <a:gd name="connsiteY8" fmla="*/ 788670 h 1325880"/>
                <a:gd name="connsiteX9" fmla="*/ 1725930 w 2148840"/>
                <a:gd name="connsiteY9" fmla="*/ 1211580 h 1325880"/>
                <a:gd name="connsiteX10" fmla="*/ 1489477 w 2148840"/>
                <a:gd name="connsiteY10" fmla="*/ 1139354 h 1325880"/>
                <a:gd name="connsiteX11" fmla="*/ 1436947 w 2148840"/>
                <a:gd name="connsiteY11" fmla="*/ 1096013 h 1325880"/>
                <a:gd name="connsiteX12" fmla="*/ 1420223 w 2148840"/>
                <a:gd name="connsiteY12" fmla="*/ 1126825 h 1325880"/>
                <a:gd name="connsiteX13" fmla="*/ 1045845 w 2148840"/>
                <a:gd name="connsiteY13" fmla="*/ 1325880 h 1325880"/>
                <a:gd name="connsiteX14" fmla="*/ 726597 w 2148840"/>
                <a:gd name="connsiteY14" fmla="*/ 1193643 h 1325880"/>
                <a:gd name="connsiteX15" fmla="*/ 677235 w 2148840"/>
                <a:gd name="connsiteY15" fmla="*/ 1133816 h 1325880"/>
                <a:gd name="connsiteX16" fmla="*/ 643102 w 2148840"/>
                <a:gd name="connsiteY16" fmla="*/ 1152342 h 1325880"/>
                <a:gd name="connsiteX17" fmla="*/ 462915 w 2148840"/>
                <a:gd name="connsiteY17" fmla="*/ 1188720 h 1325880"/>
                <a:gd name="connsiteX18" fmla="*/ 0 w 2148840"/>
                <a:gd name="connsiteY18" fmla="*/ 725805 h 1325880"/>
                <a:gd name="connsiteX19" fmla="*/ 462915 w 2148840"/>
                <a:gd name="connsiteY19" fmla="*/ 262890 h 1325880"/>
                <a:gd name="connsiteX20" fmla="*/ 556209 w 2148840"/>
                <a:gd name="connsiteY20" fmla="*/ 272295 h 1325880"/>
                <a:gd name="connsiteX21" fmla="*/ 611187 w 2148840"/>
                <a:gd name="connsiteY21" fmla="*/ 289361 h 1325880"/>
                <a:gd name="connsiteX22" fmla="*/ 612757 w 2148840"/>
                <a:gd name="connsiteY22" fmla="*/ 273794 h 1325880"/>
                <a:gd name="connsiteX23" fmla="*/ 948690 w 2148840"/>
                <a:gd name="connsiteY23"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48840" h="1325880">
                  <a:moveTo>
                    <a:pt x="948690" y="0"/>
                  </a:moveTo>
                  <a:cubicBezTo>
                    <a:pt x="1090723" y="0"/>
                    <a:pt x="1212588" y="86356"/>
                    <a:pt x="1264643" y="209428"/>
                  </a:cubicBezTo>
                  <a:lnTo>
                    <a:pt x="1272463" y="234618"/>
                  </a:lnTo>
                  <a:lnTo>
                    <a:pt x="1318138" y="209827"/>
                  </a:lnTo>
                  <a:cubicBezTo>
                    <a:pt x="1359162" y="192475"/>
                    <a:pt x="1404265" y="182880"/>
                    <a:pt x="1451610" y="182880"/>
                  </a:cubicBezTo>
                  <a:cubicBezTo>
                    <a:pt x="1569971" y="182880"/>
                    <a:pt x="1674326" y="242849"/>
                    <a:pt x="1735948" y="334061"/>
                  </a:cubicBezTo>
                  <a:lnTo>
                    <a:pt x="1754729" y="368663"/>
                  </a:lnTo>
                  <a:lnTo>
                    <a:pt x="1811161" y="374352"/>
                  </a:lnTo>
                  <a:cubicBezTo>
                    <a:pt x="2003874" y="413787"/>
                    <a:pt x="2148840" y="584299"/>
                    <a:pt x="2148840" y="788670"/>
                  </a:cubicBezTo>
                  <a:cubicBezTo>
                    <a:pt x="2148840" y="1022237"/>
                    <a:pt x="1959497" y="1211580"/>
                    <a:pt x="1725930" y="1211580"/>
                  </a:cubicBezTo>
                  <a:cubicBezTo>
                    <a:pt x="1638342" y="1211580"/>
                    <a:pt x="1556974" y="1184954"/>
                    <a:pt x="1489477" y="1139354"/>
                  </a:cubicBezTo>
                  <a:lnTo>
                    <a:pt x="1436947" y="1096013"/>
                  </a:lnTo>
                  <a:lnTo>
                    <a:pt x="1420223" y="1126825"/>
                  </a:lnTo>
                  <a:cubicBezTo>
                    <a:pt x="1339088" y="1246920"/>
                    <a:pt x="1201688" y="1325880"/>
                    <a:pt x="1045845" y="1325880"/>
                  </a:cubicBezTo>
                  <a:cubicBezTo>
                    <a:pt x="921171" y="1325880"/>
                    <a:pt x="808300" y="1275346"/>
                    <a:pt x="726597" y="1193643"/>
                  </a:cubicBezTo>
                  <a:lnTo>
                    <a:pt x="677235" y="1133816"/>
                  </a:lnTo>
                  <a:lnTo>
                    <a:pt x="643102" y="1152342"/>
                  </a:lnTo>
                  <a:cubicBezTo>
                    <a:pt x="587720" y="1175767"/>
                    <a:pt x="526830" y="1188720"/>
                    <a:pt x="462915" y="1188720"/>
                  </a:cubicBezTo>
                  <a:cubicBezTo>
                    <a:pt x="207254" y="1188720"/>
                    <a:pt x="0" y="981466"/>
                    <a:pt x="0" y="725805"/>
                  </a:cubicBezTo>
                  <a:cubicBezTo>
                    <a:pt x="0" y="470144"/>
                    <a:pt x="207254" y="262890"/>
                    <a:pt x="462915" y="262890"/>
                  </a:cubicBezTo>
                  <a:cubicBezTo>
                    <a:pt x="494873" y="262890"/>
                    <a:pt x="526074" y="266128"/>
                    <a:pt x="556209" y="272295"/>
                  </a:cubicBezTo>
                  <a:lnTo>
                    <a:pt x="611187" y="289361"/>
                  </a:lnTo>
                  <a:lnTo>
                    <a:pt x="612757" y="273794"/>
                  </a:lnTo>
                  <a:cubicBezTo>
                    <a:pt x="644731" y="117540"/>
                    <a:pt x="782984" y="0"/>
                    <a:pt x="948690" y="0"/>
                  </a:cubicBezTo>
                  <a:close/>
                </a:path>
              </a:pathLst>
            </a:custGeom>
            <a:solidFill>
              <a:srgbClr val="FFFFFF"/>
            </a:solidFill>
            <a:ln w="19050" cap="flat" cmpd="sng" algn="ctr">
              <a:solidFill>
                <a:srgbClr val="91F0FD"/>
              </a:solidFill>
              <a:prstDash val="solid"/>
              <a:miter lim="800000"/>
            </a:ln>
            <a:effectLst>
              <a:outerShdw blurRad="215900" dist="76200" dir="6600000" algn="t"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8" name="任意多边形 50">
              <a:extLst>
                <a:ext uri="{FF2B5EF4-FFF2-40B4-BE49-F238E27FC236}">
                  <a16:creationId xmlns:a16="http://schemas.microsoft.com/office/drawing/2014/main" id="{1A4BB0E9-3022-491C-89C1-D95194847095}"/>
                </a:ext>
              </a:extLst>
            </p:cNvPr>
            <p:cNvSpPr/>
            <p:nvPr/>
          </p:nvSpPr>
          <p:spPr>
            <a:xfrm rot="21387068">
              <a:off x="8726219" y="-661204"/>
              <a:ext cx="2143214" cy="1322408"/>
            </a:xfrm>
            <a:custGeom>
              <a:avLst/>
              <a:gdLst>
                <a:gd name="connsiteX0" fmla="*/ 948690 w 2148840"/>
                <a:gd name="connsiteY0" fmla="*/ 0 h 1325880"/>
                <a:gd name="connsiteX1" fmla="*/ 1264643 w 2148840"/>
                <a:gd name="connsiteY1" fmla="*/ 209428 h 1325880"/>
                <a:gd name="connsiteX2" fmla="*/ 1272463 w 2148840"/>
                <a:gd name="connsiteY2" fmla="*/ 234618 h 1325880"/>
                <a:gd name="connsiteX3" fmla="*/ 1318138 w 2148840"/>
                <a:gd name="connsiteY3" fmla="*/ 209827 h 1325880"/>
                <a:gd name="connsiteX4" fmla="*/ 1451610 w 2148840"/>
                <a:gd name="connsiteY4" fmla="*/ 182880 h 1325880"/>
                <a:gd name="connsiteX5" fmla="*/ 1735948 w 2148840"/>
                <a:gd name="connsiteY5" fmla="*/ 334061 h 1325880"/>
                <a:gd name="connsiteX6" fmla="*/ 1754729 w 2148840"/>
                <a:gd name="connsiteY6" fmla="*/ 368663 h 1325880"/>
                <a:gd name="connsiteX7" fmla="*/ 1811161 w 2148840"/>
                <a:gd name="connsiteY7" fmla="*/ 374352 h 1325880"/>
                <a:gd name="connsiteX8" fmla="*/ 2148840 w 2148840"/>
                <a:gd name="connsiteY8" fmla="*/ 788670 h 1325880"/>
                <a:gd name="connsiteX9" fmla="*/ 1725930 w 2148840"/>
                <a:gd name="connsiteY9" fmla="*/ 1211580 h 1325880"/>
                <a:gd name="connsiteX10" fmla="*/ 1489477 w 2148840"/>
                <a:gd name="connsiteY10" fmla="*/ 1139354 h 1325880"/>
                <a:gd name="connsiteX11" fmla="*/ 1436947 w 2148840"/>
                <a:gd name="connsiteY11" fmla="*/ 1096013 h 1325880"/>
                <a:gd name="connsiteX12" fmla="*/ 1420223 w 2148840"/>
                <a:gd name="connsiteY12" fmla="*/ 1126825 h 1325880"/>
                <a:gd name="connsiteX13" fmla="*/ 1045845 w 2148840"/>
                <a:gd name="connsiteY13" fmla="*/ 1325880 h 1325880"/>
                <a:gd name="connsiteX14" fmla="*/ 726597 w 2148840"/>
                <a:gd name="connsiteY14" fmla="*/ 1193643 h 1325880"/>
                <a:gd name="connsiteX15" fmla="*/ 677235 w 2148840"/>
                <a:gd name="connsiteY15" fmla="*/ 1133816 h 1325880"/>
                <a:gd name="connsiteX16" fmla="*/ 643102 w 2148840"/>
                <a:gd name="connsiteY16" fmla="*/ 1152342 h 1325880"/>
                <a:gd name="connsiteX17" fmla="*/ 462915 w 2148840"/>
                <a:gd name="connsiteY17" fmla="*/ 1188720 h 1325880"/>
                <a:gd name="connsiteX18" fmla="*/ 0 w 2148840"/>
                <a:gd name="connsiteY18" fmla="*/ 725805 h 1325880"/>
                <a:gd name="connsiteX19" fmla="*/ 462915 w 2148840"/>
                <a:gd name="connsiteY19" fmla="*/ 262890 h 1325880"/>
                <a:gd name="connsiteX20" fmla="*/ 556209 w 2148840"/>
                <a:gd name="connsiteY20" fmla="*/ 272295 h 1325880"/>
                <a:gd name="connsiteX21" fmla="*/ 611187 w 2148840"/>
                <a:gd name="connsiteY21" fmla="*/ 289361 h 1325880"/>
                <a:gd name="connsiteX22" fmla="*/ 612757 w 2148840"/>
                <a:gd name="connsiteY22" fmla="*/ 273794 h 1325880"/>
                <a:gd name="connsiteX23" fmla="*/ 948690 w 2148840"/>
                <a:gd name="connsiteY23"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48840" h="1325880">
                  <a:moveTo>
                    <a:pt x="948690" y="0"/>
                  </a:moveTo>
                  <a:cubicBezTo>
                    <a:pt x="1090723" y="0"/>
                    <a:pt x="1212588" y="86356"/>
                    <a:pt x="1264643" y="209428"/>
                  </a:cubicBezTo>
                  <a:lnTo>
                    <a:pt x="1272463" y="234618"/>
                  </a:lnTo>
                  <a:lnTo>
                    <a:pt x="1318138" y="209827"/>
                  </a:lnTo>
                  <a:cubicBezTo>
                    <a:pt x="1359162" y="192475"/>
                    <a:pt x="1404265" y="182880"/>
                    <a:pt x="1451610" y="182880"/>
                  </a:cubicBezTo>
                  <a:cubicBezTo>
                    <a:pt x="1569971" y="182880"/>
                    <a:pt x="1674326" y="242849"/>
                    <a:pt x="1735948" y="334061"/>
                  </a:cubicBezTo>
                  <a:lnTo>
                    <a:pt x="1754729" y="368663"/>
                  </a:lnTo>
                  <a:lnTo>
                    <a:pt x="1811161" y="374352"/>
                  </a:lnTo>
                  <a:cubicBezTo>
                    <a:pt x="2003874" y="413787"/>
                    <a:pt x="2148840" y="584299"/>
                    <a:pt x="2148840" y="788670"/>
                  </a:cubicBezTo>
                  <a:cubicBezTo>
                    <a:pt x="2148840" y="1022237"/>
                    <a:pt x="1959497" y="1211580"/>
                    <a:pt x="1725930" y="1211580"/>
                  </a:cubicBezTo>
                  <a:cubicBezTo>
                    <a:pt x="1638342" y="1211580"/>
                    <a:pt x="1556974" y="1184954"/>
                    <a:pt x="1489477" y="1139354"/>
                  </a:cubicBezTo>
                  <a:lnTo>
                    <a:pt x="1436947" y="1096013"/>
                  </a:lnTo>
                  <a:lnTo>
                    <a:pt x="1420223" y="1126825"/>
                  </a:lnTo>
                  <a:cubicBezTo>
                    <a:pt x="1339088" y="1246920"/>
                    <a:pt x="1201688" y="1325880"/>
                    <a:pt x="1045845" y="1325880"/>
                  </a:cubicBezTo>
                  <a:cubicBezTo>
                    <a:pt x="921171" y="1325880"/>
                    <a:pt x="808300" y="1275346"/>
                    <a:pt x="726597" y="1193643"/>
                  </a:cubicBezTo>
                  <a:lnTo>
                    <a:pt x="677235" y="1133816"/>
                  </a:lnTo>
                  <a:lnTo>
                    <a:pt x="643102" y="1152342"/>
                  </a:lnTo>
                  <a:cubicBezTo>
                    <a:pt x="587720" y="1175767"/>
                    <a:pt x="526830" y="1188720"/>
                    <a:pt x="462915" y="1188720"/>
                  </a:cubicBezTo>
                  <a:cubicBezTo>
                    <a:pt x="207254" y="1188720"/>
                    <a:pt x="0" y="981466"/>
                    <a:pt x="0" y="725805"/>
                  </a:cubicBezTo>
                  <a:cubicBezTo>
                    <a:pt x="0" y="470144"/>
                    <a:pt x="207254" y="262890"/>
                    <a:pt x="462915" y="262890"/>
                  </a:cubicBezTo>
                  <a:cubicBezTo>
                    <a:pt x="494873" y="262890"/>
                    <a:pt x="526074" y="266128"/>
                    <a:pt x="556209" y="272295"/>
                  </a:cubicBezTo>
                  <a:lnTo>
                    <a:pt x="611187" y="289361"/>
                  </a:lnTo>
                  <a:lnTo>
                    <a:pt x="612757" y="273794"/>
                  </a:lnTo>
                  <a:cubicBezTo>
                    <a:pt x="644731" y="117540"/>
                    <a:pt x="782984" y="0"/>
                    <a:pt x="948690" y="0"/>
                  </a:cubicBezTo>
                  <a:close/>
                </a:path>
              </a:pathLst>
            </a:custGeom>
            <a:solidFill>
              <a:srgbClr val="FFFFFF"/>
            </a:solidFill>
            <a:ln w="19050" cap="flat" cmpd="sng" algn="ctr">
              <a:solidFill>
                <a:srgbClr val="91F0FD"/>
              </a:solidFill>
              <a:prstDash val="solid"/>
              <a:miter lim="800000"/>
            </a:ln>
            <a:effectLst>
              <a:innerShdw blurRad="355600" dist="114300" dir="3600000">
                <a:srgbClr val="19B4C9">
                  <a:alpha val="32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grpSp>
        <p:nvGrpSpPr>
          <p:cNvPr id="19" name="组合 18">
            <a:extLst>
              <a:ext uri="{FF2B5EF4-FFF2-40B4-BE49-F238E27FC236}">
                <a16:creationId xmlns:a16="http://schemas.microsoft.com/office/drawing/2014/main" id="{A131D715-1D1A-430D-891E-413914BCCC21}"/>
              </a:ext>
            </a:extLst>
          </p:cNvPr>
          <p:cNvGrpSpPr/>
          <p:nvPr/>
        </p:nvGrpSpPr>
        <p:grpSpPr>
          <a:xfrm rot="19652793">
            <a:off x="2405070" y="4129113"/>
            <a:ext cx="601603" cy="609821"/>
            <a:chOff x="2817684" y="410418"/>
            <a:chExt cx="604235" cy="612489"/>
          </a:xfrm>
        </p:grpSpPr>
        <p:grpSp>
          <p:nvGrpSpPr>
            <p:cNvPr id="20" name="组合 19">
              <a:extLst>
                <a:ext uri="{FF2B5EF4-FFF2-40B4-BE49-F238E27FC236}">
                  <a16:creationId xmlns:a16="http://schemas.microsoft.com/office/drawing/2014/main" id="{952E7655-B934-4E6B-81FF-1B38E25E604F}"/>
                </a:ext>
              </a:extLst>
            </p:cNvPr>
            <p:cNvGrpSpPr/>
            <p:nvPr/>
          </p:nvGrpSpPr>
          <p:grpSpPr>
            <a:xfrm rot="21335217">
              <a:off x="2817684" y="410418"/>
              <a:ext cx="604235" cy="612489"/>
              <a:chOff x="7973451" y="5027358"/>
              <a:chExt cx="1573291" cy="1594779"/>
            </a:xfrm>
          </p:grpSpPr>
          <p:sp>
            <p:nvSpPr>
              <p:cNvPr id="22" name="五角星 2">
                <a:extLst>
                  <a:ext uri="{FF2B5EF4-FFF2-40B4-BE49-F238E27FC236}">
                    <a16:creationId xmlns:a16="http://schemas.microsoft.com/office/drawing/2014/main" id="{5B7323C0-EB21-4C23-BC3E-A1890700B352}"/>
                  </a:ext>
                </a:extLst>
              </p:cNvPr>
              <p:cNvSpPr/>
              <p:nvPr/>
            </p:nvSpPr>
            <p:spPr>
              <a:xfrm rot="20480842">
                <a:off x="7975659" y="5027358"/>
                <a:ext cx="1571083" cy="1580289"/>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C4EF39"/>
              </a:solidFill>
              <a:ln w="63500" cap="flat" cmpd="sng" algn="ctr">
                <a:noFill/>
                <a:prstDash val="solid"/>
                <a:miter lim="800000"/>
              </a:ln>
              <a:effectLst>
                <a:outerShdw blurRad="190500" dist="635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25000" noProof="0">
                  <a:ln>
                    <a:noFill/>
                  </a:ln>
                  <a:solidFill>
                    <a:srgbClr val="FFFFFF"/>
                  </a:solidFill>
                  <a:effectLst/>
                  <a:uLnTx/>
                  <a:uFillTx/>
                  <a:cs typeface="+mn-ea"/>
                  <a:sym typeface="+mn-lt"/>
                </a:endParaRPr>
              </a:p>
            </p:txBody>
          </p:sp>
          <p:sp>
            <p:nvSpPr>
              <p:cNvPr id="23" name="五角星 2">
                <a:extLst>
                  <a:ext uri="{FF2B5EF4-FFF2-40B4-BE49-F238E27FC236}">
                    <a16:creationId xmlns:a16="http://schemas.microsoft.com/office/drawing/2014/main" id="{4D145F3F-3E14-4A6B-BFC7-AD5A843B8682}"/>
                  </a:ext>
                </a:extLst>
              </p:cNvPr>
              <p:cNvSpPr/>
              <p:nvPr/>
            </p:nvSpPr>
            <p:spPr>
              <a:xfrm rot="20480842">
                <a:off x="7973451" y="5041848"/>
                <a:ext cx="1571083" cy="1580289"/>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FF8FA7"/>
              </a:solidFill>
              <a:ln w="25400" cap="flat" cmpd="sng" algn="ctr">
                <a:solidFill>
                  <a:srgbClr val="FFFFFF"/>
                </a:solidFill>
                <a:prstDash val="solid"/>
                <a:miter lim="800000"/>
              </a:ln>
              <a:effectLst>
                <a:innerShdw blurRad="368300">
                  <a:srgbClr val="FF3B65"/>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25000" noProof="0">
                  <a:ln>
                    <a:noFill/>
                  </a:ln>
                  <a:solidFill>
                    <a:srgbClr val="FFFFFF"/>
                  </a:solidFill>
                  <a:effectLst/>
                  <a:uLnTx/>
                  <a:uFillTx/>
                  <a:cs typeface="+mn-ea"/>
                  <a:sym typeface="+mn-lt"/>
                </a:endParaRPr>
              </a:p>
            </p:txBody>
          </p:sp>
        </p:grpSp>
        <p:sp>
          <p:nvSpPr>
            <p:cNvPr id="21" name="弧形 20">
              <a:extLst>
                <a:ext uri="{FF2B5EF4-FFF2-40B4-BE49-F238E27FC236}">
                  <a16:creationId xmlns:a16="http://schemas.microsoft.com/office/drawing/2014/main" id="{93D6286D-6CD9-4758-AA63-61C912835A53}"/>
                </a:ext>
              </a:extLst>
            </p:cNvPr>
            <p:cNvSpPr/>
            <p:nvPr/>
          </p:nvSpPr>
          <p:spPr>
            <a:xfrm rot="15881703">
              <a:off x="2988235" y="627531"/>
              <a:ext cx="197224" cy="197224"/>
            </a:xfrm>
            <a:prstGeom prst="arc">
              <a:avLst>
                <a:gd name="adj1" fmla="val 16200000"/>
                <a:gd name="adj2" fmla="val 20358260"/>
              </a:avLst>
            </a:prstGeom>
            <a:noFill/>
            <a:ln w="41275" cap="flat" cmpd="sng" algn="ctr">
              <a:solidFill>
                <a:srgbClr val="FFFFFF">
                  <a:alpha val="63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grpSp>
        <p:nvGrpSpPr>
          <p:cNvPr id="24" name="组合 23">
            <a:extLst>
              <a:ext uri="{FF2B5EF4-FFF2-40B4-BE49-F238E27FC236}">
                <a16:creationId xmlns:a16="http://schemas.microsoft.com/office/drawing/2014/main" id="{DCA187A4-433D-43E6-B8E8-D4DC12A6DAEC}"/>
              </a:ext>
            </a:extLst>
          </p:cNvPr>
          <p:cNvGrpSpPr/>
          <p:nvPr/>
        </p:nvGrpSpPr>
        <p:grpSpPr>
          <a:xfrm rot="2224307">
            <a:off x="3660354" y="3927906"/>
            <a:ext cx="609094" cy="597894"/>
            <a:chOff x="10646778" y="4753862"/>
            <a:chExt cx="751521" cy="737702"/>
          </a:xfrm>
        </p:grpSpPr>
        <p:sp>
          <p:nvSpPr>
            <p:cNvPr id="25" name="五角星 2">
              <a:extLst>
                <a:ext uri="{FF2B5EF4-FFF2-40B4-BE49-F238E27FC236}">
                  <a16:creationId xmlns:a16="http://schemas.microsoft.com/office/drawing/2014/main" id="{18731907-C7B9-4880-B1B9-192E407B110E}"/>
                </a:ext>
              </a:extLst>
            </p:cNvPr>
            <p:cNvSpPr/>
            <p:nvPr/>
          </p:nvSpPr>
          <p:spPr>
            <a:xfrm rot="20227648" flipH="1">
              <a:off x="10648573" y="4753862"/>
              <a:ext cx="749726" cy="728735"/>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FFFFFF"/>
            </a:solidFill>
            <a:ln w="15875" cap="flat" cmpd="sng" algn="ctr">
              <a:noFill/>
              <a:prstDash val="solid"/>
              <a:miter lim="800000"/>
            </a:ln>
            <a:effectLst>
              <a:outerShdw blurRad="76200" dist="508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nvGrpSpPr>
            <p:cNvPr id="26" name="组合 25">
              <a:extLst>
                <a:ext uri="{FF2B5EF4-FFF2-40B4-BE49-F238E27FC236}">
                  <a16:creationId xmlns:a16="http://schemas.microsoft.com/office/drawing/2014/main" id="{F38EDDC1-BE23-4C32-B7C9-A1D9A74F6096}"/>
                </a:ext>
              </a:extLst>
            </p:cNvPr>
            <p:cNvGrpSpPr/>
            <p:nvPr/>
          </p:nvGrpSpPr>
          <p:grpSpPr>
            <a:xfrm>
              <a:off x="10646778" y="4762829"/>
              <a:ext cx="749726" cy="728735"/>
              <a:chOff x="11012539" y="4493889"/>
              <a:chExt cx="749726" cy="728735"/>
            </a:xfrm>
          </p:grpSpPr>
          <p:sp>
            <p:nvSpPr>
              <p:cNvPr id="27" name="五角星 2">
                <a:extLst>
                  <a:ext uri="{FF2B5EF4-FFF2-40B4-BE49-F238E27FC236}">
                    <a16:creationId xmlns:a16="http://schemas.microsoft.com/office/drawing/2014/main" id="{2EC19478-3621-4EBF-9CF0-24F5460F4CC7}"/>
                  </a:ext>
                </a:extLst>
              </p:cNvPr>
              <p:cNvSpPr/>
              <p:nvPr/>
            </p:nvSpPr>
            <p:spPr>
              <a:xfrm rot="20227648" flipH="1">
                <a:off x="11012539" y="4493889"/>
                <a:ext cx="749726" cy="728735"/>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FFFF00"/>
              </a:solidFill>
              <a:ln w="15875" cap="flat" cmpd="sng" algn="ctr">
                <a:solidFill>
                  <a:srgbClr val="FFFF00"/>
                </a:solidFill>
                <a:prstDash val="solid"/>
                <a:miter lim="800000"/>
              </a:ln>
              <a:effectLst>
                <a:innerShdw blurRad="292100">
                  <a:srgbClr val="FFC000"/>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28" name="五角星 2">
                <a:extLst>
                  <a:ext uri="{FF2B5EF4-FFF2-40B4-BE49-F238E27FC236}">
                    <a16:creationId xmlns:a16="http://schemas.microsoft.com/office/drawing/2014/main" id="{30103E1E-A9FD-4D6F-B8BD-692F1593B6F0}"/>
                  </a:ext>
                </a:extLst>
              </p:cNvPr>
              <p:cNvSpPr/>
              <p:nvPr/>
            </p:nvSpPr>
            <p:spPr>
              <a:xfrm rot="20424262">
                <a:off x="11046365" y="4655056"/>
                <a:ext cx="290576" cy="221980"/>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654322 w 918524"/>
                  <a:gd name="connsiteY0" fmla="*/ 223173 h 923906"/>
                  <a:gd name="connsiteX1" fmla="*/ 916461 w 918524"/>
                  <a:gd name="connsiteY1" fmla="*/ 349269 h 923906"/>
                  <a:gd name="connsiteX2" fmla="*/ 774876 w 918524"/>
                  <a:gd name="connsiteY2" fmla="*/ 613293 h 923906"/>
                  <a:gd name="connsiteX3" fmla="*/ 741827 w 918524"/>
                  <a:gd name="connsiteY3" fmla="*/ 914398 h 923906"/>
                  <a:gd name="connsiteX4" fmla="*/ 459262 w 918524"/>
                  <a:gd name="connsiteY4" fmla="*/ 854400 h 923906"/>
                  <a:gd name="connsiteX5" fmla="*/ 176697 w 918524"/>
                  <a:gd name="connsiteY5" fmla="*/ 914398 h 923906"/>
                  <a:gd name="connsiteX6" fmla="*/ 143648 w 918524"/>
                  <a:gd name="connsiteY6" fmla="*/ 613293 h 923906"/>
                  <a:gd name="connsiteX7" fmla="*/ 2063 w 918524"/>
                  <a:gd name="connsiteY7" fmla="*/ 349269 h 923906"/>
                  <a:gd name="connsiteX8" fmla="*/ 264202 w 918524"/>
                  <a:gd name="connsiteY8" fmla="*/ 223173 h 923906"/>
                  <a:gd name="connsiteX9" fmla="*/ 459262 w 918524"/>
                  <a:gd name="connsiteY9" fmla="*/ 0 h 923906"/>
                  <a:gd name="connsiteX10" fmla="*/ 715845 w 918524"/>
                  <a:gd name="connsiteY10" fmla="*/ 284696 h 923906"/>
                  <a:gd name="connsiteX0" fmla="*/ 916461 w 918524"/>
                  <a:gd name="connsiteY0" fmla="*/ 349269 h 923906"/>
                  <a:gd name="connsiteX1" fmla="*/ 774876 w 918524"/>
                  <a:gd name="connsiteY1" fmla="*/ 613293 h 923906"/>
                  <a:gd name="connsiteX2" fmla="*/ 741827 w 918524"/>
                  <a:gd name="connsiteY2" fmla="*/ 914398 h 923906"/>
                  <a:gd name="connsiteX3" fmla="*/ 459262 w 918524"/>
                  <a:gd name="connsiteY3" fmla="*/ 854400 h 923906"/>
                  <a:gd name="connsiteX4" fmla="*/ 176697 w 918524"/>
                  <a:gd name="connsiteY4" fmla="*/ 914398 h 923906"/>
                  <a:gd name="connsiteX5" fmla="*/ 143648 w 918524"/>
                  <a:gd name="connsiteY5" fmla="*/ 613293 h 923906"/>
                  <a:gd name="connsiteX6" fmla="*/ 2063 w 918524"/>
                  <a:gd name="connsiteY6" fmla="*/ 349269 h 923906"/>
                  <a:gd name="connsiteX7" fmla="*/ 264202 w 918524"/>
                  <a:gd name="connsiteY7" fmla="*/ 223173 h 923906"/>
                  <a:gd name="connsiteX8" fmla="*/ 459262 w 918524"/>
                  <a:gd name="connsiteY8" fmla="*/ 0 h 923906"/>
                  <a:gd name="connsiteX9" fmla="*/ 715845 w 918524"/>
                  <a:gd name="connsiteY9" fmla="*/ 284696 h 923906"/>
                  <a:gd name="connsiteX0" fmla="*/ 774876 w 774876"/>
                  <a:gd name="connsiteY0" fmla="*/ 613293 h 923906"/>
                  <a:gd name="connsiteX1" fmla="*/ 741827 w 774876"/>
                  <a:gd name="connsiteY1" fmla="*/ 914398 h 923906"/>
                  <a:gd name="connsiteX2" fmla="*/ 459262 w 774876"/>
                  <a:gd name="connsiteY2" fmla="*/ 854400 h 923906"/>
                  <a:gd name="connsiteX3" fmla="*/ 176697 w 774876"/>
                  <a:gd name="connsiteY3" fmla="*/ 914398 h 923906"/>
                  <a:gd name="connsiteX4" fmla="*/ 143648 w 774876"/>
                  <a:gd name="connsiteY4" fmla="*/ 613293 h 923906"/>
                  <a:gd name="connsiteX5" fmla="*/ 2063 w 774876"/>
                  <a:gd name="connsiteY5" fmla="*/ 349269 h 923906"/>
                  <a:gd name="connsiteX6" fmla="*/ 264202 w 774876"/>
                  <a:gd name="connsiteY6" fmla="*/ 223173 h 923906"/>
                  <a:gd name="connsiteX7" fmla="*/ 459262 w 774876"/>
                  <a:gd name="connsiteY7" fmla="*/ 0 h 923906"/>
                  <a:gd name="connsiteX8" fmla="*/ 715845 w 774876"/>
                  <a:gd name="connsiteY8" fmla="*/ 284696 h 923906"/>
                  <a:gd name="connsiteX0" fmla="*/ 741827 w 741827"/>
                  <a:gd name="connsiteY0" fmla="*/ 914398 h 923906"/>
                  <a:gd name="connsiteX1" fmla="*/ 459262 w 741827"/>
                  <a:gd name="connsiteY1" fmla="*/ 854400 h 923906"/>
                  <a:gd name="connsiteX2" fmla="*/ 176697 w 741827"/>
                  <a:gd name="connsiteY2" fmla="*/ 914398 h 923906"/>
                  <a:gd name="connsiteX3" fmla="*/ 143648 w 741827"/>
                  <a:gd name="connsiteY3" fmla="*/ 613293 h 923906"/>
                  <a:gd name="connsiteX4" fmla="*/ 2063 w 741827"/>
                  <a:gd name="connsiteY4" fmla="*/ 349269 h 923906"/>
                  <a:gd name="connsiteX5" fmla="*/ 264202 w 741827"/>
                  <a:gd name="connsiteY5" fmla="*/ 223173 h 923906"/>
                  <a:gd name="connsiteX6" fmla="*/ 459262 w 741827"/>
                  <a:gd name="connsiteY6" fmla="*/ 0 h 923906"/>
                  <a:gd name="connsiteX7" fmla="*/ 715845 w 741827"/>
                  <a:gd name="connsiteY7" fmla="*/ 284696 h 923906"/>
                  <a:gd name="connsiteX0" fmla="*/ 459262 w 715845"/>
                  <a:gd name="connsiteY0" fmla="*/ 854400 h 916632"/>
                  <a:gd name="connsiteX1" fmla="*/ 176697 w 715845"/>
                  <a:gd name="connsiteY1" fmla="*/ 914398 h 916632"/>
                  <a:gd name="connsiteX2" fmla="*/ 143648 w 715845"/>
                  <a:gd name="connsiteY2" fmla="*/ 613293 h 916632"/>
                  <a:gd name="connsiteX3" fmla="*/ 2063 w 715845"/>
                  <a:gd name="connsiteY3" fmla="*/ 349269 h 916632"/>
                  <a:gd name="connsiteX4" fmla="*/ 264202 w 715845"/>
                  <a:gd name="connsiteY4" fmla="*/ 223173 h 916632"/>
                  <a:gd name="connsiteX5" fmla="*/ 459262 w 715845"/>
                  <a:gd name="connsiteY5" fmla="*/ 0 h 916632"/>
                  <a:gd name="connsiteX6" fmla="*/ 715845 w 715845"/>
                  <a:gd name="connsiteY6" fmla="*/ 284696 h 916632"/>
                  <a:gd name="connsiteX0" fmla="*/ 176697 w 715845"/>
                  <a:gd name="connsiteY0" fmla="*/ 914398 h 914398"/>
                  <a:gd name="connsiteX1" fmla="*/ 143648 w 715845"/>
                  <a:gd name="connsiteY1" fmla="*/ 613293 h 914398"/>
                  <a:gd name="connsiteX2" fmla="*/ 2063 w 715845"/>
                  <a:gd name="connsiteY2" fmla="*/ 349269 h 914398"/>
                  <a:gd name="connsiteX3" fmla="*/ 264202 w 715845"/>
                  <a:gd name="connsiteY3" fmla="*/ 223173 h 914398"/>
                  <a:gd name="connsiteX4" fmla="*/ 459262 w 715845"/>
                  <a:gd name="connsiteY4" fmla="*/ 0 h 914398"/>
                  <a:gd name="connsiteX5" fmla="*/ 715845 w 715845"/>
                  <a:gd name="connsiteY5" fmla="*/ 284696 h 914398"/>
                  <a:gd name="connsiteX0" fmla="*/ 143648 w 715845"/>
                  <a:gd name="connsiteY0" fmla="*/ 613293 h 613293"/>
                  <a:gd name="connsiteX1" fmla="*/ 2063 w 715845"/>
                  <a:gd name="connsiteY1" fmla="*/ 349269 h 613293"/>
                  <a:gd name="connsiteX2" fmla="*/ 264202 w 715845"/>
                  <a:gd name="connsiteY2" fmla="*/ 223173 h 613293"/>
                  <a:gd name="connsiteX3" fmla="*/ 459262 w 715845"/>
                  <a:gd name="connsiteY3" fmla="*/ 0 h 613293"/>
                  <a:gd name="connsiteX4" fmla="*/ 715845 w 715845"/>
                  <a:gd name="connsiteY4" fmla="*/ 284696 h 613293"/>
                  <a:gd name="connsiteX0" fmla="*/ 0 w 713782"/>
                  <a:gd name="connsiteY0" fmla="*/ 349269 h 349269"/>
                  <a:gd name="connsiteX1" fmla="*/ 262139 w 713782"/>
                  <a:gd name="connsiteY1" fmla="*/ 223173 h 349269"/>
                  <a:gd name="connsiteX2" fmla="*/ 457199 w 713782"/>
                  <a:gd name="connsiteY2" fmla="*/ 0 h 349269"/>
                  <a:gd name="connsiteX3" fmla="*/ 713782 w 713782"/>
                  <a:gd name="connsiteY3" fmla="*/ 284696 h 349269"/>
                  <a:gd name="connsiteX0" fmla="*/ 0 w 457199"/>
                  <a:gd name="connsiteY0" fmla="*/ 349269 h 349269"/>
                  <a:gd name="connsiteX1" fmla="*/ 262139 w 457199"/>
                  <a:gd name="connsiteY1" fmla="*/ 223173 h 349269"/>
                  <a:gd name="connsiteX2" fmla="*/ 457199 w 457199"/>
                  <a:gd name="connsiteY2" fmla="*/ 0 h 349269"/>
                </a:gdLst>
                <a:ahLst/>
                <a:cxnLst>
                  <a:cxn ang="0">
                    <a:pos x="connsiteX0" y="connsiteY0"/>
                  </a:cxn>
                  <a:cxn ang="0">
                    <a:pos x="connsiteX1" y="connsiteY1"/>
                  </a:cxn>
                  <a:cxn ang="0">
                    <a:pos x="connsiteX2" y="connsiteY2"/>
                  </a:cxn>
                </a:cxnLst>
                <a:rect l="l" t="t" r="r" b="b"/>
                <a:pathLst>
                  <a:path w="457199" h="349269">
                    <a:moveTo>
                      <a:pt x="0" y="349269"/>
                    </a:moveTo>
                    <a:cubicBezTo>
                      <a:pt x="20092" y="284249"/>
                      <a:pt x="185939" y="281384"/>
                      <a:pt x="262139" y="223173"/>
                    </a:cubicBezTo>
                    <a:cubicBezTo>
                      <a:pt x="338339" y="164962"/>
                      <a:pt x="392179" y="0"/>
                      <a:pt x="457199" y="0"/>
                    </a:cubicBezTo>
                  </a:path>
                </a:pathLst>
              </a:custGeom>
              <a:noFill/>
              <a:ln w="28575" cap="rnd" cmpd="sng" algn="ctr">
                <a:solidFill>
                  <a:srgbClr val="FFFFFF">
                    <a:alpha val="89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29" name="五角星 2">
                <a:extLst>
                  <a:ext uri="{FF2B5EF4-FFF2-40B4-BE49-F238E27FC236}">
                    <a16:creationId xmlns:a16="http://schemas.microsoft.com/office/drawing/2014/main" id="{D1EF2A04-0405-488D-B6F5-898B1F92BB53}"/>
                  </a:ext>
                </a:extLst>
              </p:cNvPr>
              <p:cNvSpPr/>
              <p:nvPr/>
            </p:nvSpPr>
            <p:spPr>
              <a:xfrm rot="6997346">
                <a:off x="11587935" y="4901938"/>
                <a:ext cx="128719" cy="147271"/>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654322 w 918524"/>
                  <a:gd name="connsiteY0" fmla="*/ 223173 h 923906"/>
                  <a:gd name="connsiteX1" fmla="*/ 916461 w 918524"/>
                  <a:gd name="connsiteY1" fmla="*/ 349269 h 923906"/>
                  <a:gd name="connsiteX2" fmla="*/ 774876 w 918524"/>
                  <a:gd name="connsiteY2" fmla="*/ 613293 h 923906"/>
                  <a:gd name="connsiteX3" fmla="*/ 741827 w 918524"/>
                  <a:gd name="connsiteY3" fmla="*/ 914398 h 923906"/>
                  <a:gd name="connsiteX4" fmla="*/ 459262 w 918524"/>
                  <a:gd name="connsiteY4" fmla="*/ 854400 h 923906"/>
                  <a:gd name="connsiteX5" fmla="*/ 176697 w 918524"/>
                  <a:gd name="connsiteY5" fmla="*/ 914398 h 923906"/>
                  <a:gd name="connsiteX6" fmla="*/ 143648 w 918524"/>
                  <a:gd name="connsiteY6" fmla="*/ 613293 h 923906"/>
                  <a:gd name="connsiteX7" fmla="*/ 2063 w 918524"/>
                  <a:gd name="connsiteY7" fmla="*/ 349269 h 923906"/>
                  <a:gd name="connsiteX8" fmla="*/ 264202 w 918524"/>
                  <a:gd name="connsiteY8" fmla="*/ 223173 h 923906"/>
                  <a:gd name="connsiteX9" fmla="*/ 459262 w 918524"/>
                  <a:gd name="connsiteY9" fmla="*/ 0 h 923906"/>
                  <a:gd name="connsiteX10" fmla="*/ 715845 w 918524"/>
                  <a:gd name="connsiteY10" fmla="*/ 284696 h 923906"/>
                  <a:gd name="connsiteX0" fmla="*/ 916461 w 918524"/>
                  <a:gd name="connsiteY0" fmla="*/ 349269 h 923906"/>
                  <a:gd name="connsiteX1" fmla="*/ 774876 w 918524"/>
                  <a:gd name="connsiteY1" fmla="*/ 613293 h 923906"/>
                  <a:gd name="connsiteX2" fmla="*/ 741827 w 918524"/>
                  <a:gd name="connsiteY2" fmla="*/ 914398 h 923906"/>
                  <a:gd name="connsiteX3" fmla="*/ 459262 w 918524"/>
                  <a:gd name="connsiteY3" fmla="*/ 854400 h 923906"/>
                  <a:gd name="connsiteX4" fmla="*/ 176697 w 918524"/>
                  <a:gd name="connsiteY4" fmla="*/ 914398 h 923906"/>
                  <a:gd name="connsiteX5" fmla="*/ 143648 w 918524"/>
                  <a:gd name="connsiteY5" fmla="*/ 613293 h 923906"/>
                  <a:gd name="connsiteX6" fmla="*/ 2063 w 918524"/>
                  <a:gd name="connsiteY6" fmla="*/ 349269 h 923906"/>
                  <a:gd name="connsiteX7" fmla="*/ 264202 w 918524"/>
                  <a:gd name="connsiteY7" fmla="*/ 223173 h 923906"/>
                  <a:gd name="connsiteX8" fmla="*/ 459262 w 918524"/>
                  <a:gd name="connsiteY8" fmla="*/ 0 h 923906"/>
                  <a:gd name="connsiteX9" fmla="*/ 715845 w 918524"/>
                  <a:gd name="connsiteY9" fmla="*/ 284696 h 923906"/>
                  <a:gd name="connsiteX0" fmla="*/ 774876 w 774876"/>
                  <a:gd name="connsiteY0" fmla="*/ 613293 h 923906"/>
                  <a:gd name="connsiteX1" fmla="*/ 741827 w 774876"/>
                  <a:gd name="connsiteY1" fmla="*/ 914398 h 923906"/>
                  <a:gd name="connsiteX2" fmla="*/ 459262 w 774876"/>
                  <a:gd name="connsiteY2" fmla="*/ 854400 h 923906"/>
                  <a:gd name="connsiteX3" fmla="*/ 176697 w 774876"/>
                  <a:gd name="connsiteY3" fmla="*/ 914398 h 923906"/>
                  <a:gd name="connsiteX4" fmla="*/ 143648 w 774876"/>
                  <a:gd name="connsiteY4" fmla="*/ 613293 h 923906"/>
                  <a:gd name="connsiteX5" fmla="*/ 2063 w 774876"/>
                  <a:gd name="connsiteY5" fmla="*/ 349269 h 923906"/>
                  <a:gd name="connsiteX6" fmla="*/ 264202 w 774876"/>
                  <a:gd name="connsiteY6" fmla="*/ 223173 h 923906"/>
                  <a:gd name="connsiteX7" fmla="*/ 459262 w 774876"/>
                  <a:gd name="connsiteY7" fmla="*/ 0 h 923906"/>
                  <a:gd name="connsiteX8" fmla="*/ 715845 w 774876"/>
                  <a:gd name="connsiteY8" fmla="*/ 284696 h 923906"/>
                  <a:gd name="connsiteX0" fmla="*/ 741827 w 741827"/>
                  <a:gd name="connsiteY0" fmla="*/ 914398 h 923906"/>
                  <a:gd name="connsiteX1" fmla="*/ 459262 w 741827"/>
                  <a:gd name="connsiteY1" fmla="*/ 854400 h 923906"/>
                  <a:gd name="connsiteX2" fmla="*/ 176697 w 741827"/>
                  <a:gd name="connsiteY2" fmla="*/ 914398 h 923906"/>
                  <a:gd name="connsiteX3" fmla="*/ 143648 w 741827"/>
                  <a:gd name="connsiteY3" fmla="*/ 613293 h 923906"/>
                  <a:gd name="connsiteX4" fmla="*/ 2063 w 741827"/>
                  <a:gd name="connsiteY4" fmla="*/ 349269 h 923906"/>
                  <a:gd name="connsiteX5" fmla="*/ 264202 w 741827"/>
                  <a:gd name="connsiteY5" fmla="*/ 223173 h 923906"/>
                  <a:gd name="connsiteX6" fmla="*/ 459262 w 741827"/>
                  <a:gd name="connsiteY6" fmla="*/ 0 h 923906"/>
                  <a:gd name="connsiteX7" fmla="*/ 715845 w 741827"/>
                  <a:gd name="connsiteY7" fmla="*/ 284696 h 923906"/>
                  <a:gd name="connsiteX0" fmla="*/ 459262 w 715845"/>
                  <a:gd name="connsiteY0" fmla="*/ 854400 h 916632"/>
                  <a:gd name="connsiteX1" fmla="*/ 176697 w 715845"/>
                  <a:gd name="connsiteY1" fmla="*/ 914398 h 916632"/>
                  <a:gd name="connsiteX2" fmla="*/ 143648 w 715845"/>
                  <a:gd name="connsiteY2" fmla="*/ 613293 h 916632"/>
                  <a:gd name="connsiteX3" fmla="*/ 2063 w 715845"/>
                  <a:gd name="connsiteY3" fmla="*/ 349269 h 916632"/>
                  <a:gd name="connsiteX4" fmla="*/ 264202 w 715845"/>
                  <a:gd name="connsiteY4" fmla="*/ 223173 h 916632"/>
                  <a:gd name="connsiteX5" fmla="*/ 459262 w 715845"/>
                  <a:gd name="connsiteY5" fmla="*/ 0 h 916632"/>
                  <a:gd name="connsiteX6" fmla="*/ 715845 w 715845"/>
                  <a:gd name="connsiteY6" fmla="*/ 284696 h 916632"/>
                  <a:gd name="connsiteX0" fmla="*/ 176697 w 715845"/>
                  <a:gd name="connsiteY0" fmla="*/ 914398 h 914398"/>
                  <a:gd name="connsiteX1" fmla="*/ 143648 w 715845"/>
                  <a:gd name="connsiteY1" fmla="*/ 613293 h 914398"/>
                  <a:gd name="connsiteX2" fmla="*/ 2063 w 715845"/>
                  <a:gd name="connsiteY2" fmla="*/ 349269 h 914398"/>
                  <a:gd name="connsiteX3" fmla="*/ 264202 w 715845"/>
                  <a:gd name="connsiteY3" fmla="*/ 223173 h 914398"/>
                  <a:gd name="connsiteX4" fmla="*/ 459262 w 715845"/>
                  <a:gd name="connsiteY4" fmla="*/ 0 h 914398"/>
                  <a:gd name="connsiteX5" fmla="*/ 715845 w 715845"/>
                  <a:gd name="connsiteY5" fmla="*/ 284696 h 914398"/>
                  <a:gd name="connsiteX0" fmla="*/ 143648 w 715845"/>
                  <a:gd name="connsiteY0" fmla="*/ 613293 h 613293"/>
                  <a:gd name="connsiteX1" fmla="*/ 2063 w 715845"/>
                  <a:gd name="connsiteY1" fmla="*/ 349269 h 613293"/>
                  <a:gd name="connsiteX2" fmla="*/ 264202 w 715845"/>
                  <a:gd name="connsiteY2" fmla="*/ 223173 h 613293"/>
                  <a:gd name="connsiteX3" fmla="*/ 459262 w 715845"/>
                  <a:gd name="connsiteY3" fmla="*/ 0 h 613293"/>
                  <a:gd name="connsiteX4" fmla="*/ 715845 w 715845"/>
                  <a:gd name="connsiteY4" fmla="*/ 284696 h 613293"/>
                  <a:gd name="connsiteX0" fmla="*/ 0 w 713782"/>
                  <a:gd name="connsiteY0" fmla="*/ 349269 h 349269"/>
                  <a:gd name="connsiteX1" fmla="*/ 262139 w 713782"/>
                  <a:gd name="connsiteY1" fmla="*/ 223173 h 349269"/>
                  <a:gd name="connsiteX2" fmla="*/ 457199 w 713782"/>
                  <a:gd name="connsiteY2" fmla="*/ 0 h 349269"/>
                  <a:gd name="connsiteX3" fmla="*/ 713782 w 713782"/>
                  <a:gd name="connsiteY3" fmla="*/ 284696 h 349269"/>
                  <a:gd name="connsiteX0" fmla="*/ 0 w 457199"/>
                  <a:gd name="connsiteY0" fmla="*/ 349269 h 349269"/>
                  <a:gd name="connsiteX1" fmla="*/ 262139 w 457199"/>
                  <a:gd name="connsiteY1" fmla="*/ 223173 h 349269"/>
                  <a:gd name="connsiteX2" fmla="*/ 457199 w 457199"/>
                  <a:gd name="connsiteY2" fmla="*/ 0 h 349269"/>
                  <a:gd name="connsiteX0" fmla="*/ 0 w 195060"/>
                  <a:gd name="connsiteY0" fmla="*/ 223173 h 223173"/>
                  <a:gd name="connsiteX1" fmla="*/ 195060 w 195060"/>
                  <a:gd name="connsiteY1" fmla="*/ 0 h 223173"/>
                </a:gdLst>
                <a:ahLst/>
                <a:cxnLst>
                  <a:cxn ang="0">
                    <a:pos x="connsiteX0" y="connsiteY0"/>
                  </a:cxn>
                  <a:cxn ang="0">
                    <a:pos x="connsiteX1" y="connsiteY1"/>
                  </a:cxn>
                </a:cxnLst>
                <a:rect l="l" t="t" r="r" b="b"/>
                <a:pathLst>
                  <a:path w="195060" h="223173">
                    <a:moveTo>
                      <a:pt x="0" y="223173"/>
                    </a:moveTo>
                    <a:cubicBezTo>
                      <a:pt x="76200" y="164962"/>
                      <a:pt x="130040" y="0"/>
                      <a:pt x="195060" y="0"/>
                    </a:cubicBezTo>
                  </a:path>
                </a:pathLst>
              </a:custGeom>
              <a:noFill/>
              <a:ln w="28575" cap="rnd" cmpd="sng" algn="ctr">
                <a:solidFill>
                  <a:srgbClr val="FFFFFF">
                    <a:alpha val="69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grpSp>
      <p:pic>
        <p:nvPicPr>
          <p:cNvPr id="37" name="图片 36">
            <a:extLst>
              <a:ext uri="{FF2B5EF4-FFF2-40B4-BE49-F238E27FC236}">
                <a16:creationId xmlns:a16="http://schemas.microsoft.com/office/drawing/2014/main" id="{1349356E-55CE-464A-944F-FE4E49A3AA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40730" y="4698277"/>
            <a:ext cx="2720833" cy="2143417"/>
          </a:xfrm>
          <a:prstGeom prst="rect">
            <a:avLst/>
          </a:prstGeom>
          <a:effectLst/>
        </p:spPr>
      </p:pic>
      <p:sp>
        <p:nvSpPr>
          <p:cNvPr id="44" name="椭圆 43">
            <a:extLst>
              <a:ext uri="{FF2B5EF4-FFF2-40B4-BE49-F238E27FC236}">
                <a16:creationId xmlns:a16="http://schemas.microsoft.com/office/drawing/2014/main" id="{B3440023-E603-4378-A5F1-D4A57DFB93DD}"/>
              </a:ext>
            </a:extLst>
          </p:cNvPr>
          <p:cNvSpPr/>
          <p:nvPr/>
        </p:nvSpPr>
        <p:spPr>
          <a:xfrm>
            <a:off x="8301939" y="2599451"/>
            <a:ext cx="3375355" cy="3191526"/>
          </a:xfrm>
          <a:prstGeom prst="ellipse">
            <a:avLst/>
          </a:prstGeom>
          <a:solidFill>
            <a:srgbClr val="FFFFFF"/>
          </a:solidFill>
          <a:ln w="19050" cap="flat" cmpd="sng" algn="ctr">
            <a:no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45" name="椭圆 44">
            <a:extLst>
              <a:ext uri="{FF2B5EF4-FFF2-40B4-BE49-F238E27FC236}">
                <a16:creationId xmlns:a16="http://schemas.microsoft.com/office/drawing/2014/main" id="{34A19C02-9C11-4035-B7DB-E4F7153AE676}"/>
              </a:ext>
            </a:extLst>
          </p:cNvPr>
          <p:cNvSpPr/>
          <p:nvPr/>
        </p:nvSpPr>
        <p:spPr>
          <a:xfrm>
            <a:off x="7843594" y="1553318"/>
            <a:ext cx="3495945" cy="3371165"/>
          </a:xfrm>
          <a:prstGeom prst="ellipse">
            <a:avLst/>
          </a:prstGeom>
          <a:noFill/>
          <a:ln w="19050" cap="flat" cmpd="sng" algn="ctr">
            <a:solidFill>
              <a:srgbClr val="FFFFFF"/>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nvGrpSpPr>
          <p:cNvPr id="46" name="组合 45">
            <a:extLst>
              <a:ext uri="{FF2B5EF4-FFF2-40B4-BE49-F238E27FC236}">
                <a16:creationId xmlns:a16="http://schemas.microsoft.com/office/drawing/2014/main" id="{F98EA540-EC4F-4159-9F65-F572C80D986C}"/>
              </a:ext>
            </a:extLst>
          </p:cNvPr>
          <p:cNvGrpSpPr/>
          <p:nvPr/>
        </p:nvGrpSpPr>
        <p:grpSpPr>
          <a:xfrm>
            <a:off x="7794362" y="2958335"/>
            <a:ext cx="1382734" cy="1382734"/>
            <a:chOff x="1010426" y="1671943"/>
            <a:chExt cx="1382734" cy="1382734"/>
          </a:xfrm>
        </p:grpSpPr>
        <p:grpSp>
          <p:nvGrpSpPr>
            <p:cNvPr id="47" name="组合 46">
              <a:extLst>
                <a:ext uri="{FF2B5EF4-FFF2-40B4-BE49-F238E27FC236}">
                  <a16:creationId xmlns:a16="http://schemas.microsoft.com/office/drawing/2014/main" id="{B3CFE09E-3434-4150-977A-E7BEC7084B13}"/>
                </a:ext>
              </a:extLst>
            </p:cNvPr>
            <p:cNvGrpSpPr/>
            <p:nvPr/>
          </p:nvGrpSpPr>
          <p:grpSpPr>
            <a:xfrm>
              <a:off x="1010426" y="1671943"/>
              <a:ext cx="1382734" cy="1382734"/>
              <a:chOff x="5533163" y="1969001"/>
              <a:chExt cx="1382734" cy="1382734"/>
            </a:xfrm>
            <a:effectLst>
              <a:outerShdw blurRad="228600" dist="165100" dir="5400000" sx="86000" sy="86000" algn="ctr" rotWithShape="0">
                <a:srgbClr val="000000">
                  <a:alpha val="39000"/>
                </a:srgbClr>
              </a:outerShdw>
            </a:effectLst>
          </p:grpSpPr>
          <p:sp>
            <p:nvSpPr>
              <p:cNvPr id="49" name="椭圆 48">
                <a:extLst>
                  <a:ext uri="{FF2B5EF4-FFF2-40B4-BE49-F238E27FC236}">
                    <a16:creationId xmlns:a16="http://schemas.microsoft.com/office/drawing/2014/main" id="{6456D606-8381-4F03-8470-A3B271C0A43E}"/>
                  </a:ext>
                </a:extLst>
              </p:cNvPr>
              <p:cNvSpPr/>
              <p:nvPr/>
            </p:nvSpPr>
            <p:spPr>
              <a:xfrm>
                <a:off x="5533163" y="1969001"/>
                <a:ext cx="1382734" cy="1382734"/>
              </a:xfrm>
              <a:prstGeom prst="ellipse">
                <a:avLst/>
              </a:prstGeom>
              <a:solidFill>
                <a:srgbClr val="FFFFFF"/>
              </a:solidFill>
              <a:ln w="12700" cap="flat" cmpd="sng" algn="ctr">
                <a:solidFill>
                  <a:srgbClr val="FFFFFF">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0" name="椭圆 49">
                <a:extLst>
                  <a:ext uri="{FF2B5EF4-FFF2-40B4-BE49-F238E27FC236}">
                    <a16:creationId xmlns:a16="http://schemas.microsoft.com/office/drawing/2014/main" id="{2B1A6868-067E-4062-8B91-85880101F129}"/>
                  </a:ext>
                </a:extLst>
              </p:cNvPr>
              <p:cNvSpPr/>
              <p:nvPr/>
            </p:nvSpPr>
            <p:spPr>
              <a:xfrm>
                <a:off x="5595265" y="2031103"/>
                <a:ext cx="1258530" cy="1258530"/>
              </a:xfrm>
              <a:prstGeom prst="ellipse">
                <a:avLst/>
              </a:prstGeom>
              <a:solidFill>
                <a:srgbClr val="FFC000"/>
              </a:solidFill>
              <a:ln w="19050" cap="flat" cmpd="sng" algn="ctr">
                <a:no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
          <p:nvSpPr>
            <p:cNvPr id="48" name="TextBox 18">
              <a:extLst>
                <a:ext uri="{FF2B5EF4-FFF2-40B4-BE49-F238E27FC236}">
                  <a16:creationId xmlns:a16="http://schemas.microsoft.com/office/drawing/2014/main" id="{B56DBC85-024B-4BFA-90AF-708EF0C2224C}"/>
                </a:ext>
              </a:extLst>
            </p:cNvPr>
            <p:cNvSpPr txBox="1"/>
            <p:nvPr/>
          </p:nvSpPr>
          <p:spPr>
            <a:xfrm>
              <a:off x="1261041" y="1908107"/>
              <a:ext cx="800219"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cs typeface="+mn-ea"/>
                  <a:sym typeface="+mn-lt"/>
                </a:rPr>
                <a:t>关键</a:t>
              </a:r>
              <a:endParaRPr kumimoji="0" lang="en-US" altLang="zh-CN" sz="2400" b="1" i="0" u="none" strike="noStrike" kern="0" cap="none" spc="0" normalizeH="0" baseline="0" noProof="0" dirty="0">
                <a:ln>
                  <a:noFill/>
                </a:ln>
                <a:solidFill>
                  <a:srgbClr val="FFFFFF"/>
                </a:solidFill>
                <a:effectLst/>
                <a:uLnTx/>
                <a:uFillTx/>
                <a:cs typeface="+mn-ea"/>
                <a:sym typeface="+mn-lt"/>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FFFFFF"/>
                  </a:solidFill>
                  <a:effectLst/>
                  <a:uLnTx/>
                  <a:uFillTx/>
                  <a:cs typeface="+mn-ea"/>
                  <a:sym typeface="+mn-lt"/>
                </a:rPr>
                <a:t>文本</a:t>
              </a:r>
            </a:p>
          </p:txBody>
        </p:sp>
      </p:grpSp>
      <p:sp>
        <p:nvSpPr>
          <p:cNvPr id="51" name="矩形 50">
            <a:extLst>
              <a:ext uri="{FF2B5EF4-FFF2-40B4-BE49-F238E27FC236}">
                <a16:creationId xmlns:a16="http://schemas.microsoft.com/office/drawing/2014/main" id="{CECAAD95-5DDD-4A9C-A5CF-226D623AAEF6}"/>
              </a:ext>
            </a:extLst>
          </p:cNvPr>
          <p:cNvSpPr/>
          <p:nvPr/>
        </p:nvSpPr>
        <p:spPr>
          <a:xfrm>
            <a:off x="9252275" y="3505780"/>
            <a:ext cx="2349840" cy="1372683"/>
          </a:xfrm>
          <a:prstGeom prst="rect">
            <a:avLst/>
          </a:prstGeom>
        </p:spPr>
        <p:txBody>
          <a:bodyPr wrap="square">
            <a:spAutoFit/>
          </a:bodyPr>
          <a:lstStyle/>
          <a:p>
            <a:pPr defTabSz="914400">
              <a:lnSpc>
                <a:spcPct val="130000"/>
              </a:lnSpc>
            </a:pPr>
            <a:r>
              <a:rPr lang="zh-CN" altLang="en-US" sz="1600" dirty="0">
                <a:solidFill>
                  <a:schemeClr val="tx1">
                    <a:lumMod val="75000"/>
                    <a:lumOff val="25000"/>
                  </a:schemeClr>
                </a:solidFill>
                <a:cs typeface="+mn-ea"/>
                <a:sym typeface="+mn-lt"/>
              </a:rPr>
              <a:t>您的内容打在这里，或者通过复制您的文本后，在此框中选择粘贴，并选择只保留文字。</a:t>
            </a:r>
          </a:p>
        </p:txBody>
      </p:sp>
      <p:grpSp>
        <p:nvGrpSpPr>
          <p:cNvPr id="52" name="组合 51">
            <a:extLst>
              <a:ext uri="{FF2B5EF4-FFF2-40B4-BE49-F238E27FC236}">
                <a16:creationId xmlns:a16="http://schemas.microsoft.com/office/drawing/2014/main" id="{11710423-6EC9-4F29-A4DF-6322BF8CC949}"/>
              </a:ext>
            </a:extLst>
          </p:cNvPr>
          <p:cNvGrpSpPr/>
          <p:nvPr/>
        </p:nvGrpSpPr>
        <p:grpSpPr>
          <a:xfrm>
            <a:off x="8334042" y="5246326"/>
            <a:ext cx="1862063" cy="1142683"/>
            <a:chOff x="8726219" y="-661205"/>
            <a:chExt cx="2154936" cy="1322409"/>
          </a:xfrm>
        </p:grpSpPr>
        <p:sp>
          <p:nvSpPr>
            <p:cNvPr id="53" name="任意多边形 49">
              <a:extLst>
                <a:ext uri="{FF2B5EF4-FFF2-40B4-BE49-F238E27FC236}">
                  <a16:creationId xmlns:a16="http://schemas.microsoft.com/office/drawing/2014/main" id="{947AB17E-6794-419D-A1DC-EE74E2F8B956}"/>
                </a:ext>
              </a:extLst>
            </p:cNvPr>
            <p:cNvSpPr/>
            <p:nvPr/>
          </p:nvSpPr>
          <p:spPr>
            <a:xfrm rot="21387068">
              <a:off x="8737941" y="-661205"/>
              <a:ext cx="2143214" cy="1322408"/>
            </a:xfrm>
            <a:custGeom>
              <a:avLst/>
              <a:gdLst>
                <a:gd name="connsiteX0" fmla="*/ 948690 w 2148840"/>
                <a:gd name="connsiteY0" fmla="*/ 0 h 1325880"/>
                <a:gd name="connsiteX1" fmla="*/ 1264643 w 2148840"/>
                <a:gd name="connsiteY1" fmla="*/ 209428 h 1325880"/>
                <a:gd name="connsiteX2" fmla="*/ 1272463 w 2148840"/>
                <a:gd name="connsiteY2" fmla="*/ 234618 h 1325880"/>
                <a:gd name="connsiteX3" fmla="*/ 1318138 w 2148840"/>
                <a:gd name="connsiteY3" fmla="*/ 209827 h 1325880"/>
                <a:gd name="connsiteX4" fmla="*/ 1451610 w 2148840"/>
                <a:gd name="connsiteY4" fmla="*/ 182880 h 1325880"/>
                <a:gd name="connsiteX5" fmla="*/ 1735948 w 2148840"/>
                <a:gd name="connsiteY5" fmla="*/ 334061 h 1325880"/>
                <a:gd name="connsiteX6" fmla="*/ 1754729 w 2148840"/>
                <a:gd name="connsiteY6" fmla="*/ 368663 h 1325880"/>
                <a:gd name="connsiteX7" fmla="*/ 1811161 w 2148840"/>
                <a:gd name="connsiteY7" fmla="*/ 374352 h 1325880"/>
                <a:gd name="connsiteX8" fmla="*/ 2148840 w 2148840"/>
                <a:gd name="connsiteY8" fmla="*/ 788670 h 1325880"/>
                <a:gd name="connsiteX9" fmla="*/ 1725930 w 2148840"/>
                <a:gd name="connsiteY9" fmla="*/ 1211580 h 1325880"/>
                <a:gd name="connsiteX10" fmla="*/ 1489477 w 2148840"/>
                <a:gd name="connsiteY10" fmla="*/ 1139354 h 1325880"/>
                <a:gd name="connsiteX11" fmla="*/ 1436947 w 2148840"/>
                <a:gd name="connsiteY11" fmla="*/ 1096013 h 1325880"/>
                <a:gd name="connsiteX12" fmla="*/ 1420223 w 2148840"/>
                <a:gd name="connsiteY12" fmla="*/ 1126825 h 1325880"/>
                <a:gd name="connsiteX13" fmla="*/ 1045845 w 2148840"/>
                <a:gd name="connsiteY13" fmla="*/ 1325880 h 1325880"/>
                <a:gd name="connsiteX14" fmla="*/ 726597 w 2148840"/>
                <a:gd name="connsiteY14" fmla="*/ 1193643 h 1325880"/>
                <a:gd name="connsiteX15" fmla="*/ 677235 w 2148840"/>
                <a:gd name="connsiteY15" fmla="*/ 1133816 h 1325880"/>
                <a:gd name="connsiteX16" fmla="*/ 643102 w 2148840"/>
                <a:gd name="connsiteY16" fmla="*/ 1152342 h 1325880"/>
                <a:gd name="connsiteX17" fmla="*/ 462915 w 2148840"/>
                <a:gd name="connsiteY17" fmla="*/ 1188720 h 1325880"/>
                <a:gd name="connsiteX18" fmla="*/ 0 w 2148840"/>
                <a:gd name="connsiteY18" fmla="*/ 725805 h 1325880"/>
                <a:gd name="connsiteX19" fmla="*/ 462915 w 2148840"/>
                <a:gd name="connsiteY19" fmla="*/ 262890 h 1325880"/>
                <a:gd name="connsiteX20" fmla="*/ 556209 w 2148840"/>
                <a:gd name="connsiteY20" fmla="*/ 272295 h 1325880"/>
                <a:gd name="connsiteX21" fmla="*/ 611187 w 2148840"/>
                <a:gd name="connsiteY21" fmla="*/ 289361 h 1325880"/>
                <a:gd name="connsiteX22" fmla="*/ 612757 w 2148840"/>
                <a:gd name="connsiteY22" fmla="*/ 273794 h 1325880"/>
                <a:gd name="connsiteX23" fmla="*/ 948690 w 2148840"/>
                <a:gd name="connsiteY23"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48840" h="1325880">
                  <a:moveTo>
                    <a:pt x="948690" y="0"/>
                  </a:moveTo>
                  <a:cubicBezTo>
                    <a:pt x="1090723" y="0"/>
                    <a:pt x="1212588" y="86356"/>
                    <a:pt x="1264643" y="209428"/>
                  </a:cubicBezTo>
                  <a:lnTo>
                    <a:pt x="1272463" y="234618"/>
                  </a:lnTo>
                  <a:lnTo>
                    <a:pt x="1318138" y="209827"/>
                  </a:lnTo>
                  <a:cubicBezTo>
                    <a:pt x="1359162" y="192475"/>
                    <a:pt x="1404265" y="182880"/>
                    <a:pt x="1451610" y="182880"/>
                  </a:cubicBezTo>
                  <a:cubicBezTo>
                    <a:pt x="1569971" y="182880"/>
                    <a:pt x="1674326" y="242849"/>
                    <a:pt x="1735948" y="334061"/>
                  </a:cubicBezTo>
                  <a:lnTo>
                    <a:pt x="1754729" y="368663"/>
                  </a:lnTo>
                  <a:lnTo>
                    <a:pt x="1811161" y="374352"/>
                  </a:lnTo>
                  <a:cubicBezTo>
                    <a:pt x="2003874" y="413787"/>
                    <a:pt x="2148840" y="584299"/>
                    <a:pt x="2148840" y="788670"/>
                  </a:cubicBezTo>
                  <a:cubicBezTo>
                    <a:pt x="2148840" y="1022237"/>
                    <a:pt x="1959497" y="1211580"/>
                    <a:pt x="1725930" y="1211580"/>
                  </a:cubicBezTo>
                  <a:cubicBezTo>
                    <a:pt x="1638342" y="1211580"/>
                    <a:pt x="1556974" y="1184954"/>
                    <a:pt x="1489477" y="1139354"/>
                  </a:cubicBezTo>
                  <a:lnTo>
                    <a:pt x="1436947" y="1096013"/>
                  </a:lnTo>
                  <a:lnTo>
                    <a:pt x="1420223" y="1126825"/>
                  </a:lnTo>
                  <a:cubicBezTo>
                    <a:pt x="1339088" y="1246920"/>
                    <a:pt x="1201688" y="1325880"/>
                    <a:pt x="1045845" y="1325880"/>
                  </a:cubicBezTo>
                  <a:cubicBezTo>
                    <a:pt x="921171" y="1325880"/>
                    <a:pt x="808300" y="1275346"/>
                    <a:pt x="726597" y="1193643"/>
                  </a:cubicBezTo>
                  <a:lnTo>
                    <a:pt x="677235" y="1133816"/>
                  </a:lnTo>
                  <a:lnTo>
                    <a:pt x="643102" y="1152342"/>
                  </a:lnTo>
                  <a:cubicBezTo>
                    <a:pt x="587720" y="1175767"/>
                    <a:pt x="526830" y="1188720"/>
                    <a:pt x="462915" y="1188720"/>
                  </a:cubicBezTo>
                  <a:cubicBezTo>
                    <a:pt x="207254" y="1188720"/>
                    <a:pt x="0" y="981466"/>
                    <a:pt x="0" y="725805"/>
                  </a:cubicBezTo>
                  <a:cubicBezTo>
                    <a:pt x="0" y="470144"/>
                    <a:pt x="207254" y="262890"/>
                    <a:pt x="462915" y="262890"/>
                  </a:cubicBezTo>
                  <a:cubicBezTo>
                    <a:pt x="494873" y="262890"/>
                    <a:pt x="526074" y="266128"/>
                    <a:pt x="556209" y="272295"/>
                  </a:cubicBezTo>
                  <a:lnTo>
                    <a:pt x="611187" y="289361"/>
                  </a:lnTo>
                  <a:lnTo>
                    <a:pt x="612757" y="273794"/>
                  </a:lnTo>
                  <a:cubicBezTo>
                    <a:pt x="644731" y="117540"/>
                    <a:pt x="782984" y="0"/>
                    <a:pt x="948690" y="0"/>
                  </a:cubicBezTo>
                  <a:close/>
                </a:path>
              </a:pathLst>
            </a:custGeom>
            <a:solidFill>
              <a:srgbClr val="FFFFFF"/>
            </a:solidFill>
            <a:ln w="19050" cap="flat" cmpd="sng" algn="ctr">
              <a:solidFill>
                <a:srgbClr val="91F0FD"/>
              </a:solidFill>
              <a:prstDash val="solid"/>
              <a:miter lim="800000"/>
            </a:ln>
            <a:effectLst>
              <a:outerShdw blurRad="215900" dist="76200" dir="6600000" algn="t"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54" name="任意多边形 50">
              <a:extLst>
                <a:ext uri="{FF2B5EF4-FFF2-40B4-BE49-F238E27FC236}">
                  <a16:creationId xmlns:a16="http://schemas.microsoft.com/office/drawing/2014/main" id="{0F241E19-1F42-4566-BDAB-5624FD86F56E}"/>
                </a:ext>
              </a:extLst>
            </p:cNvPr>
            <p:cNvSpPr/>
            <p:nvPr/>
          </p:nvSpPr>
          <p:spPr>
            <a:xfrm rot="21387068">
              <a:off x="8726219" y="-661204"/>
              <a:ext cx="2143214" cy="1322408"/>
            </a:xfrm>
            <a:custGeom>
              <a:avLst/>
              <a:gdLst>
                <a:gd name="connsiteX0" fmla="*/ 948690 w 2148840"/>
                <a:gd name="connsiteY0" fmla="*/ 0 h 1325880"/>
                <a:gd name="connsiteX1" fmla="*/ 1264643 w 2148840"/>
                <a:gd name="connsiteY1" fmla="*/ 209428 h 1325880"/>
                <a:gd name="connsiteX2" fmla="*/ 1272463 w 2148840"/>
                <a:gd name="connsiteY2" fmla="*/ 234618 h 1325880"/>
                <a:gd name="connsiteX3" fmla="*/ 1318138 w 2148840"/>
                <a:gd name="connsiteY3" fmla="*/ 209827 h 1325880"/>
                <a:gd name="connsiteX4" fmla="*/ 1451610 w 2148840"/>
                <a:gd name="connsiteY4" fmla="*/ 182880 h 1325880"/>
                <a:gd name="connsiteX5" fmla="*/ 1735948 w 2148840"/>
                <a:gd name="connsiteY5" fmla="*/ 334061 h 1325880"/>
                <a:gd name="connsiteX6" fmla="*/ 1754729 w 2148840"/>
                <a:gd name="connsiteY6" fmla="*/ 368663 h 1325880"/>
                <a:gd name="connsiteX7" fmla="*/ 1811161 w 2148840"/>
                <a:gd name="connsiteY7" fmla="*/ 374352 h 1325880"/>
                <a:gd name="connsiteX8" fmla="*/ 2148840 w 2148840"/>
                <a:gd name="connsiteY8" fmla="*/ 788670 h 1325880"/>
                <a:gd name="connsiteX9" fmla="*/ 1725930 w 2148840"/>
                <a:gd name="connsiteY9" fmla="*/ 1211580 h 1325880"/>
                <a:gd name="connsiteX10" fmla="*/ 1489477 w 2148840"/>
                <a:gd name="connsiteY10" fmla="*/ 1139354 h 1325880"/>
                <a:gd name="connsiteX11" fmla="*/ 1436947 w 2148840"/>
                <a:gd name="connsiteY11" fmla="*/ 1096013 h 1325880"/>
                <a:gd name="connsiteX12" fmla="*/ 1420223 w 2148840"/>
                <a:gd name="connsiteY12" fmla="*/ 1126825 h 1325880"/>
                <a:gd name="connsiteX13" fmla="*/ 1045845 w 2148840"/>
                <a:gd name="connsiteY13" fmla="*/ 1325880 h 1325880"/>
                <a:gd name="connsiteX14" fmla="*/ 726597 w 2148840"/>
                <a:gd name="connsiteY14" fmla="*/ 1193643 h 1325880"/>
                <a:gd name="connsiteX15" fmla="*/ 677235 w 2148840"/>
                <a:gd name="connsiteY15" fmla="*/ 1133816 h 1325880"/>
                <a:gd name="connsiteX16" fmla="*/ 643102 w 2148840"/>
                <a:gd name="connsiteY16" fmla="*/ 1152342 h 1325880"/>
                <a:gd name="connsiteX17" fmla="*/ 462915 w 2148840"/>
                <a:gd name="connsiteY17" fmla="*/ 1188720 h 1325880"/>
                <a:gd name="connsiteX18" fmla="*/ 0 w 2148840"/>
                <a:gd name="connsiteY18" fmla="*/ 725805 h 1325880"/>
                <a:gd name="connsiteX19" fmla="*/ 462915 w 2148840"/>
                <a:gd name="connsiteY19" fmla="*/ 262890 h 1325880"/>
                <a:gd name="connsiteX20" fmla="*/ 556209 w 2148840"/>
                <a:gd name="connsiteY20" fmla="*/ 272295 h 1325880"/>
                <a:gd name="connsiteX21" fmla="*/ 611187 w 2148840"/>
                <a:gd name="connsiteY21" fmla="*/ 289361 h 1325880"/>
                <a:gd name="connsiteX22" fmla="*/ 612757 w 2148840"/>
                <a:gd name="connsiteY22" fmla="*/ 273794 h 1325880"/>
                <a:gd name="connsiteX23" fmla="*/ 948690 w 2148840"/>
                <a:gd name="connsiteY23" fmla="*/ 0 h 1325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48840" h="1325880">
                  <a:moveTo>
                    <a:pt x="948690" y="0"/>
                  </a:moveTo>
                  <a:cubicBezTo>
                    <a:pt x="1090723" y="0"/>
                    <a:pt x="1212588" y="86356"/>
                    <a:pt x="1264643" y="209428"/>
                  </a:cubicBezTo>
                  <a:lnTo>
                    <a:pt x="1272463" y="234618"/>
                  </a:lnTo>
                  <a:lnTo>
                    <a:pt x="1318138" y="209827"/>
                  </a:lnTo>
                  <a:cubicBezTo>
                    <a:pt x="1359162" y="192475"/>
                    <a:pt x="1404265" y="182880"/>
                    <a:pt x="1451610" y="182880"/>
                  </a:cubicBezTo>
                  <a:cubicBezTo>
                    <a:pt x="1569971" y="182880"/>
                    <a:pt x="1674326" y="242849"/>
                    <a:pt x="1735948" y="334061"/>
                  </a:cubicBezTo>
                  <a:lnTo>
                    <a:pt x="1754729" y="368663"/>
                  </a:lnTo>
                  <a:lnTo>
                    <a:pt x="1811161" y="374352"/>
                  </a:lnTo>
                  <a:cubicBezTo>
                    <a:pt x="2003874" y="413787"/>
                    <a:pt x="2148840" y="584299"/>
                    <a:pt x="2148840" y="788670"/>
                  </a:cubicBezTo>
                  <a:cubicBezTo>
                    <a:pt x="2148840" y="1022237"/>
                    <a:pt x="1959497" y="1211580"/>
                    <a:pt x="1725930" y="1211580"/>
                  </a:cubicBezTo>
                  <a:cubicBezTo>
                    <a:pt x="1638342" y="1211580"/>
                    <a:pt x="1556974" y="1184954"/>
                    <a:pt x="1489477" y="1139354"/>
                  </a:cubicBezTo>
                  <a:lnTo>
                    <a:pt x="1436947" y="1096013"/>
                  </a:lnTo>
                  <a:lnTo>
                    <a:pt x="1420223" y="1126825"/>
                  </a:lnTo>
                  <a:cubicBezTo>
                    <a:pt x="1339088" y="1246920"/>
                    <a:pt x="1201688" y="1325880"/>
                    <a:pt x="1045845" y="1325880"/>
                  </a:cubicBezTo>
                  <a:cubicBezTo>
                    <a:pt x="921171" y="1325880"/>
                    <a:pt x="808300" y="1275346"/>
                    <a:pt x="726597" y="1193643"/>
                  </a:cubicBezTo>
                  <a:lnTo>
                    <a:pt x="677235" y="1133816"/>
                  </a:lnTo>
                  <a:lnTo>
                    <a:pt x="643102" y="1152342"/>
                  </a:lnTo>
                  <a:cubicBezTo>
                    <a:pt x="587720" y="1175767"/>
                    <a:pt x="526830" y="1188720"/>
                    <a:pt x="462915" y="1188720"/>
                  </a:cubicBezTo>
                  <a:cubicBezTo>
                    <a:pt x="207254" y="1188720"/>
                    <a:pt x="0" y="981466"/>
                    <a:pt x="0" y="725805"/>
                  </a:cubicBezTo>
                  <a:cubicBezTo>
                    <a:pt x="0" y="470144"/>
                    <a:pt x="207254" y="262890"/>
                    <a:pt x="462915" y="262890"/>
                  </a:cubicBezTo>
                  <a:cubicBezTo>
                    <a:pt x="494873" y="262890"/>
                    <a:pt x="526074" y="266128"/>
                    <a:pt x="556209" y="272295"/>
                  </a:cubicBezTo>
                  <a:lnTo>
                    <a:pt x="611187" y="289361"/>
                  </a:lnTo>
                  <a:lnTo>
                    <a:pt x="612757" y="273794"/>
                  </a:lnTo>
                  <a:cubicBezTo>
                    <a:pt x="644731" y="117540"/>
                    <a:pt x="782984" y="0"/>
                    <a:pt x="948690" y="0"/>
                  </a:cubicBezTo>
                  <a:close/>
                </a:path>
              </a:pathLst>
            </a:custGeom>
            <a:solidFill>
              <a:srgbClr val="FFFFFF"/>
            </a:solidFill>
            <a:ln w="19050" cap="flat" cmpd="sng" algn="ctr">
              <a:solidFill>
                <a:srgbClr val="91F0FD"/>
              </a:solidFill>
              <a:prstDash val="solid"/>
              <a:miter lim="800000"/>
            </a:ln>
            <a:effectLst>
              <a:innerShdw blurRad="355600" dist="114300" dir="3600000">
                <a:srgbClr val="19B4C9">
                  <a:alpha val="32000"/>
                </a:srgbClr>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grpSp>
        <p:nvGrpSpPr>
          <p:cNvPr id="55" name="组合 54">
            <a:extLst>
              <a:ext uri="{FF2B5EF4-FFF2-40B4-BE49-F238E27FC236}">
                <a16:creationId xmlns:a16="http://schemas.microsoft.com/office/drawing/2014/main" id="{42A937B3-2F74-40F0-938C-0F46F5AAF583}"/>
              </a:ext>
            </a:extLst>
          </p:cNvPr>
          <p:cNvGrpSpPr/>
          <p:nvPr/>
        </p:nvGrpSpPr>
        <p:grpSpPr>
          <a:xfrm rot="19652793">
            <a:off x="9425175" y="5252057"/>
            <a:ext cx="601603" cy="609821"/>
            <a:chOff x="2817684" y="410418"/>
            <a:chExt cx="604235" cy="612489"/>
          </a:xfrm>
        </p:grpSpPr>
        <p:grpSp>
          <p:nvGrpSpPr>
            <p:cNvPr id="56" name="组合 55">
              <a:extLst>
                <a:ext uri="{FF2B5EF4-FFF2-40B4-BE49-F238E27FC236}">
                  <a16:creationId xmlns:a16="http://schemas.microsoft.com/office/drawing/2014/main" id="{5E35B0E7-465D-4342-B84B-63AB86A45330}"/>
                </a:ext>
              </a:extLst>
            </p:cNvPr>
            <p:cNvGrpSpPr/>
            <p:nvPr/>
          </p:nvGrpSpPr>
          <p:grpSpPr>
            <a:xfrm rot="21335217">
              <a:off x="2817684" y="410418"/>
              <a:ext cx="604235" cy="612489"/>
              <a:chOff x="7973451" y="5027358"/>
              <a:chExt cx="1573291" cy="1594779"/>
            </a:xfrm>
          </p:grpSpPr>
          <p:sp>
            <p:nvSpPr>
              <p:cNvPr id="58" name="五角星 2">
                <a:extLst>
                  <a:ext uri="{FF2B5EF4-FFF2-40B4-BE49-F238E27FC236}">
                    <a16:creationId xmlns:a16="http://schemas.microsoft.com/office/drawing/2014/main" id="{E409910A-9AD6-4C9B-AA78-899F1311B90D}"/>
                  </a:ext>
                </a:extLst>
              </p:cNvPr>
              <p:cNvSpPr/>
              <p:nvPr/>
            </p:nvSpPr>
            <p:spPr>
              <a:xfrm rot="20480842">
                <a:off x="7975659" y="5027358"/>
                <a:ext cx="1571083" cy="1580289"/>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C4EF39"/>
              </a:solidFill>
              <a:ln w="63500" cap="flat" cmpd="sng" algn="ctr">
                <a:noFill/>
                <a:prstDash val="solid"/>
                <a:miter lim="800000"/>
              </a:ln>
              <a:effectLst>
                <a:outerShdw blurRad="190500" dist="63500" dir="5400000" algn="t" rotWithShape="0">
                  <a:prstClr val="black">
                    <a:alpha val="2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25000" noProof="0">
                  <a:ln>
                    <a:noFill/>
                  </a:ln>
                  <a:solidFill>
                    <a:srgbClr val="FFFFFF"/>
                  </a:solidFill>
                  <a:effectLst/>
                  <a:uLnTx/>
                  <a:uFillTx/>
                  <a:cs typeface="+mn-ea"/>
                  <a:sym typeface="+mn-lt"/>
                </a:endParaRPr>
              </a:p>
            </p:txBody>
          </p:sp>
          <p:sp>
            <p:nvSpPr>
              <p:cNvPr id="59" name="五角星 2">
                <a:extLst>
                  <a:ext uri="{FF2B5EF4-FFF2-40B4-BE49-F238E27FC236}">
                    <a16:creationId xmlns:a16="http://schemas.microsoft.com/office/drawing/2014/main" id="{71B90467-1080-4AB7-A6E0-E55F96A215FE}"/>
                  </a:ext>
                </a:extLst>
              </p:cNvPr>
              <p:cNvSpPr/>
              <p:nvPr/>
            </p:nvSpPr>
            <p:spPr>
              <a:xfrm rot="20480842">
                <a:off x="7973451" y="5041848"/>
                <a:ext cx="1571083" cy="1580289"/>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FF8FA7"/>
              </a:solidFill>
              <a:ln w="25400" cap="flat" cmpd="sng" algn="ctr">
                <a:solidFill>
                  <a:srgbClr val="FFFFFF"/>
                </a:solidFill>
                <a:prstDash val="solid"/>
                <a:miter lim="800000"/>
              </a:ln>
              <a:effectLst>
                <a:innerShdw blurRad="368300">
                  <a:srgbClr val="FF3B65"/>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25000" noProof="0">
                  <a:ln>
                    <a:noFill/>
                  </a:ln>
                  <a:solidFill>
                    <a:srgbClr val="FFFFFF"/>
                  </a:solidFill>
                  <a:effectLst/>
                  <a:uLnTx/>
                  <a:uFillTx/>
                  <a:cs typeface="+mn-ea"/>
                  <a:sym typeface="+mn-lt"/>
                </a:endParaRPr>
              </a:p>
            </p:txBody>
          </p:sp>
        </p:grpSp>
        <p:sp>
          <p:nvSpPr>
            <p:cNvPr id="57" name="弧形 56">
              <a:extLst>
                <a:ext uri="{FF2B5EF4-FFF2-40B4-BE49-F238E27FC236}">
                  <a16:creationId xmlns:a16="http://schemas.microsoft.com/office/drawing/2014/main" id="{8C64C4D1-DD77-4E65-B93E-3BD6AB5E0873}"/>
                </a:ext>
              </a:extLst>
            </p:cNvPr>
            <p:cNvSpPr/>
            <p:nvPr/>
          </p:nvSpPr>
          <p:spPr>
            <a:xfrm rot="15881703">
              <a:off x="2988235" y="627531"/>
              <a:ext cx="197224" cy="197224"/>
            </a:xfrm>
            <a:prstGeom prst="arc">
              <a:avLst>
                <a:gd name="adj1" fmla="val 16200000"/>
                <a:gd name="adj2" fmla="val 20358260"/>
              </a:avLst>
            </a:prstGeom>
            <a:noFill/>
            <a:ln w="41275" cap="flat" cmpd="sng" algn="ctr">
              <a:solidFill>
                <a:srgbClr val="FFFFFF">
                  <a:alpha val="63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cs typeface="+mn-ea"/>
                <a:sym typeface="+mn-lt"/>
              </a:endParaRPr>
            </a:p>
          </p:txBody>
        </p:sp>
      </p:grpSp>
      <p:grpSp>
        <p:nvGrpSpPr>
          <p:cNvPr id="60" name="组合 59">
            <a:extLst>
              <a:ext uri="{FF2B5EF4-FFF2-40B4-BE49-F238E27FC236}">
                <a16:creationId xmlns:a16="http://schemas.microsoft.com/office/drawing/2014/main" id="{B0D5D23D-1FD6-4D69-A4D3-21F92621A5EC}"/>
              </a:ext>
            </a:extLst>
          </p:cNvPr>
          <p:cNvGrpSpPr/>
          <p:nvPr/>
        </p:nvGrpSpPr>
        <p:grpSpPr>
          <a:xfrm rot="2224307">
            <a:off x="10680459" y="5050850"/>
            <a:ext cx="609094" cy="597894"/>
            <a:chOff x="10646778" y="4753862"/>
            <a:chExt cx="751521" cy="737702"/>
          </a:xfrm>
        </p:grpSpPr>
        <p:sp>
          <p:nvSpPr>
            <p:cNvPr id="61" name="五角星 2">
              <a:extLst>
                <a:ext uri="{FF2B5EF4-FFF2-40B4-BE49-F238E27FC236}">
                  <a16:creationId xmlns:a16="http://schemas.microsoft.com/office/drawing/2014/main" id="{7988256F-0FAF-4918-8958-43E52257D86E}"/>
                </a:ext>
              </a:extLst>
            </p:cNvPr>
            <p:cNvSpPr/>
            <p:nvPr/>
          </p:nvSpPr>
          <p:spPr>
            <a:xfrm rot="20227648" flipH="1">
              <a:off x="10648573" y="4753862"/>
              <a:ext cx="749726" cy="728735"/>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FFFFFF"/>
            </a:solidFill>
            <a:ln w="15875" cap="flat" cmpd="sng" algn="ctr">
              <a:noFill/>
              <a:prstDash val="solid"/>
              <a:miter lim="800000"/>
            </a:ln>
            <a:effectLst>
              <a:outerShdw blurRad="76200" dist="50800" dir="5400000" algn="t" rotWithShape="0">
                <a:prstClr val="black">
                  <a:alpha val="16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nvGrpSpPr>
            <p:cNvPr id="62" name="组合 61">
              <a:extLst>
                <a:ext uri="{FF2B5EF4-FFF2-40B4-BE49-F238E27FC236}">
                  <a16:creationId xmlns:a16="http://schemas.microsoft.com/office/drawing/2014/main" id="{3E92108C-3D0E-4B7F-BD35-5B9FE28CEB2F}"/>
                </a:ext>
              </a:extLst>
            </p:cNvPr>
            <p:cNvGrpSpPr/>
            <p:nvPr/>
          </p:nvGrpSpPr>
          <p:grpSpPr>
            <a:xfrm>
              <a:off x="10646778" y="4762829"/>
              <a:ext cx="749726" cy="728735"/>
              <a:chOff x="11012539" y="4493889"/>
              <a:chExt cx="749726" cy="728735"/>
            </a:xfrm>
          </p:grpSpPr>
          <p:sp>
            <p:nvSpPr>
              <p:cNvPr id="63" name="五角星 2">
                <a:extLst>
                  <a:ext uri="{FF2B5EF4-FFF2-40B4-BE49-F238E27FC236}">
                    <a16:creationId xmlns:a16="http://schemas.microsoft.com/office/drawing/2014/main" id="{3EAD54C9-6D59-4ACD-8C93-073888B6CA07}"/>
                  </a:ext>
                </a:extLst>
              </p:cNvPr>
              <p:cNvSpPr/>
              <p:nvPr/>
            </p:nvSpPr>
            <p:spPr>
              <a:xfrm rot="20227648" flipH="1">
                <a:off x="11012539" y="4493889"/>
                <a:ext cx="749726" cy="728735"/>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524" h="923906">
                    <a:moveTo>
                      <a:pt x="2063" y="349269"/>
                    </a:moveTo>
                    <a:cubicBezTo>
                      <a:pt x="22155" y="284249"/>
                      <a:pt x="188002" y="281384"/>
                      <a:pt x="264202" y="223173"/>
                    </a:cubicBezTo>
                    <a:cubicBezTo>
                      <a:pt x="340402" y="164962"/>
                      <a:pt x="394242" y="0"/>
                      <a:pt x="459262" y="0"/>
                    </a:cubicBezTo>
                    <a:cubicBezTo>
                      <a:pt x="524282" y="0"/>
                      <a:pt x="578122" y="164962"/>
                      <a:pt x="654322" y="223173"/>
                    </a:cubicBezTo>
                    <a:cubicBezTo>
                      <a:pt x="730522" y="281384"/>
                      <a:pt x="896369" y="284249"/>
                      <a:pt x="916461" y="349269"/>
                    </a:cubicBezTo>
                    <a:cubicBezTo>
                      <a:pt x="936553" y="414289"/>
                      <a:pt x="803982" y="519105"/>
                      <a:pt x="774876" y="613293"/>
                    </a:cubicBezTo>
                    <a:cubicBezTo>
                      <a:pt x="745770" y="707481"/>
                      <a:pt x="794429" y="874213"/>
                      <a:pt x="741827" y="914398"/>
                    </a:cubicBezTo>
                    <a:cubicBezTo>
                      <a:pt x="689225" y="954583"/>
                      <a:pt x="553450" y="854400"/>
                      <a:pt x="459262" y="854400"/>
                    </a:cubicBezTo>
                    <a:cubicBezTo>
                      <a:pt x="365074" y="874399"/>
                      <a:pt x="257367" y="928196"/>
                      <a:pt x="176697" y="914398"/>
                    </a:cubicBezTo>
                    <a:cubicBezTo>
                      <a:pt x="96027" y="900600"/>
                      <a:pt x="172754" y="707481"/>
                      <a:pt x="143648" y="613293"/>
                    </a:cubicBezTo>
                    <a:cubicBezTo>
                      <a:pt x="114542" y="519105"/>
                      <a:pt x="-18029" y="414289"/>
                      <a:pt x="2063" y="349269"/>
                    </a:cubicBezTo>
                    <a:close/>
                  </a:path>
                </a:pathLst>
              </a:custGeom>
              <a:solidFill>
                <a:srgbClr val="FFFF00"/>
              </a:solidFill>
              <a:ln w="15875" cap="flat" cmpd="sng" algn="ctr">
                <a:solidFill>
                  <a:srgbClr val="FFFF00"/>
                </a:solidFill>
                <a:prstDash val="solid"/>
                <a:miter lim="800000"/>
              </a:ln>
              <a:effectLst>
                <a:innerShdw blurRad="292100">
                  <a:srgbClr val="FFC000"/>
                </a:inn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64" name="五角星 2">
                <a:extLst>
                  <a:ext uri="{FF2B5EF4-FFF2-40B4-BE49-F238E27FC236}">
                    <a16:creationId xmlns:a16="http://schemas.microsoft.com/office/drawing/2014/main" id="{539EC61A-7534-4B20-8B48-54BD94D6F490}"/>
                  </a:ext>
                </a:extLst>
              </p:cNvPr>
              <p:cNvSpPr/>
              <p:nvPr/>
            </p:nvSpPr>
            <p:spPr>
              <a:xfrm rot="20424262">
                <a:off x="11046365" y="4655056"/>
                <a:ext cx="290576" cy="221980"/>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654322 w 918524"/>
                  <a:gd name="connsiteY0" fmla="*/ 223173 h 923906"/>
                  <a:gd name="connsiteX1" fmla="*/ 916461 w 918524"/>
                  <a:gd name="connsiteY1" fmla="*/ 349269 h 923906"/>
                  <a:gd name="connsiteX2" fmla="*/ 774876 w 918524"/>
                  <a:gd name="connsiteY2" fmla="*/ 613293 h 923906"/>
                  <a:gd name="connsiteX3" fmla="*/ 741827 w 918524"/>
                  <a:gd name="connsiteY3" fmla="*/ 914398 h 923906"/>
                  <a:gd name="connsiteX4" fmla="*/ 459262 w 918524"/>
                  <a:gd name="connsiteY4" fmla="*/ 854400 h 923906"/>
                  <a:gd name="connsiteX5" fmla="*/ 176697 w 918524"/>
                  <a:gd name="connsiteY5" fmla="*/ 914398 h 923906"/>
                  <a:gd name="connsiteX6" fmla="*/ 143648 w 918524"/>
                  <a:gd name="connsiteY6" fmla="*/ 613293 h 923906"/>
                  <a:gd name="connsiteX7" fmla="*/ 2063 w 918524"/>
                  <a:gd name="connsiteY7" fmla="*/ 349269 h 923906"/>
                  <a:gd name="connsiteX8" fmla="*/ 264202 w 918524"/>
                  <a:gd name="connsiteY8" fmla="*/ 223173 h 923906"/>
                  <a:gd name="connsiteX9" fmla="*/ 459262 w 918524"/>
                  <a:gd name="connsiteY9" fmla="*/ 0 h 923906"/>
                  <a:gd name="connsiteX10" fmla="*/ 715845 w 918524"/>
                  <a:gd name="connsiteY10" fmla="*/ 284696 h 923906"/>
                  <a:gd name="connsiteX0" fmla="*/ 916461 w 918524"/>
                  <a:gd name="connsiteY0" fmla="*/ 349269 h 923906"/>
                  <a:gd name="connsiteX1" fmla="*/ 774876 w 918524"/>
                  <a:gd name="connsiteY1" fmla="*/ 613293 h 923906"/>
                  <a:gd name="connsiteX2" fmla="*/ 741827 w 918524"/>
                  <a:gd name="connsiteY2" fmla="*/ 914398 h 923906"/>
                  <a:gd name="connsiteX3" fmla="*/ 459262 w 918524"/>
                  <a:gd name="connsiteY3" fmla="*/ 854400 h 923906"/>
                  <a:gd name="connsiteX4" fmla="*/ 176697 w 918524"/>
                  <a:gd name="connsiteY4" fmla="*/ 914398 h 923906"/>
                  <a:gd name="connsiteX5" fmla="*/ 143648 w 918524"/>
                  <a:gd name="connsiteY5" fmla="*/ 613293 h 923906"/>
                  <a:gd name="connsiteX6" fmla="*/ 2063 w 918524"/>
                  <a:gd name="connsiteY6" fmla="*/ 349269 h 923906"/>
                  <a:gd name="connsiteX7" fmla="*/ 264202 w 918524"/>
                  <a:gd name="connsiteY7" fmla="*/ 223173 h 923906"/>
                  <a:gd name="connsiteX8" fmla="*/ 459262 w 918524"/>
                  <a:gd name="connsiteY8" fmla="*/ 0 h 923906"/>
                  <a:gd name="connsiteX9" fmla="*/ 715845 w 918524"/>
                  <a:gd name="connsiteY9" fmla="*/ 284696 h 923906"/>
                  <a:gd name="connsiteX0" fmla="*/ 774876 w 774876"/>
                  <a:gd name="connsiteY0" fmla="*/ 613293 h 923906"/>
                  <a:gd name="connsiteX1" fmla="*/ 741827 w 774876"/>
                  <a:gd name="connsiteY1" fmla="*/ 914398 h 923906"/>
                  <a:gd name="connsiteX2" fmla="*/ 459262 w 774876"/>
                  <a:gd name="connsiteY2" fmla="*/ 854400 h 923906"/>
                  <a:gd name="connsiteX3" fmla="*/ 176697 w 774876"/>
                  <a:gd name="connsiteY3" fmla="*/ 914398 h 923906"/>
                  <a:gd name="connsiteX4" fmla="*/ 143648 w 774876"/>
                  <a:gd name="connsiteY4" fmla="*/ 613293 h 923906"/>
                  <a:gd name="connsiteX5" fmla="*/ 2063 w 774876"/>
                  <a:gd name="connsiteY5" fmla="*/ 349269 h 923906"/>
                  <a:gd name="connsiteX6" fmla="*/ 264202 w 774876"/>
                  <a:gd name="connsiteY6" fmla="*/ 223173 h 923906"/>
                  <a:gd name="connsiteX7" fmla="*/ 459262 w 774876"/>
                  <a:gd name="connsiteY7" fmla="*/ 0 h 923906"/>
                  <a:gd name="connsiteX8" fmla="*/ 715845 w 774876"/>
                  <a:gd name="connsiteY8" fmla="*/ 284696 h 923906"/>
                  <a:gd name="connsiteX0" fmla="*/ 741827 w 741827"/>
                  <a:gd name="connsiteY0" fmla="*/ 914398 h 923906"/>
                  <a:gd name="connsiteX1" fmla="*/ 459262 w 741827"/>
                  <a:gd name="connsiteY1" fmla="*/ 854400 h 923906"/>
                  <a:gd name="connsiteX2" fmla="*/ 176697 w 741827"/>
                  <a:gd name="connsiteY2" fmla="*/ 914398 h 923906"/>
                  <a:gd name="connsiteX3" fmla="*/ 143648 w 741827"/>
                  <a:gd name="connsiteY3" fmla="*/ 613293 h 923906"/>
                  <a:gd name="connsiteX4" fmla="*/ 2063 w 741827"/>
                  <a:gd name="connsiteY4" fmla="*/ 349269 h 923906"/>
                  <a:gd name="connsiteX5" fmla="*/ 264202 w 741827"/>
                  <a:gd name="connsiteY5" fmla="*/ 223173 h 923906"/>
                  <a:gd name="connsiteX6" fmla="*/ 459262 w 741827"/>
                  <a:gd name="connsiteY6" fmla="*/ 0 h 923906"/>
                  <a:gd name="connsiteX7" fmla="*/ 715845 w 741827"/>
                  <a:gd name="connsiteY7" fmla="*/ 284696 h 923906"/>
                  <a:gd name="connsiteX0" fmla="*/ 459262 w 715845"/>
                  <a:gd name="connsiteY0" fmla="*/ 854400 h 916632"/>
                  <a:gd name="connsiteX1" fmla="*/ 176697 w 715845"/>
                  <a:gd name="connsiteY1" fmla="*/ 914398 h 916632"/>
                  <a:gd name="connsiteX2" fmla="*/ 143648 w 715845"/>
                  <a:gd name="connsiteY2" fmla="*/ 613293 h 916632"/>
                  <a:gd name="connsiteX3" fmla="*/ 2063 w 715845"/>
                  <a:gd name="connsiteY3" fmla="*/ 349269 h 916632"/>
                  <a:gd name="connsiteX4" fmla="*/ 264202 w 715845"/>
                  <a:gd name="connsiteY4" fmla="*/ 223173 h 916632"/>
                  <a:gd name="connsiteX5" fmla="*/ 459262 w 715845"/>
                  <a:gd name="connsiteY5" fmla="*/ 0 h 916632"/>
                  <a:gd name="connsiteX6" fmla="*/ 715845 w 715845"/>
                  <a:gd name="connsiteY6" fmla="*/ 284696 h 916632"/>
                  <a:gd name="connsiteX0" fmla="*/ 176697 w 715845"/>
                  <a:gd name="connsiteY0" fmla="*/ 914398 h 914398"/>
                  <a:gd name="connsiteX1" fmla="*/ 143648 w 715845"/>
                  <a:gd name="connsiteY1" fmla="*/ 613293 h 914398"/>
                  <a:gd name="connsiteX2" fmla="*/ 2063 w 715845"/>
                  <a:gd name="connsiteY2" fmla="*/ 349269 h 914398"/>
                  <a:gd name="connsiteX3" fmla="*/ 264202 w 715845"/>
                  <a:gd name="connsiteY3" fmla="*/ 223173 h 914398"/>
                  <a:gd name="connsiteX4" fmla="*/ 459262 w 715845"/>
                  <a:gd name="connsiteY4" fmla="*/ 0 h 914398"/>
                  <a:gd name="connsiteX5" fmla="*/ 715845 w 715845"/>
                  <a:gd name="connsiteY5" fmla="*/ 284696 h 914398"/>
                  <a:gd name="connsiteX0" fmla="*/ 143648 w 715845"/>
                  <a:gd name="connsiteY0" fmla="*/ 613293 h 613293"/>
                  <a:gd name="connsiteX1" fmla="*/ 2063 w 715845"/>
                  <a:gd name="connsiteY1" fmla="*/ 349269 h 613293"/>
                  <a:gd name="connsiteX2" fmla="*/ 264202 w 715845"/>
                  <a:gd name="connsiteY2" fmla="*/ 223173 h 613293"/>
                  <a:gd name="connsiteX3" fmla="*/ 459262 w 715845"/>
                  <a:gd name="connsiteY3" fmla="*/ 0 h 613293"/>
                  <a:gd name="connsiteX4" fmla="*/ 715845 w 715845"/>
                  <a:gd name="connsiteY4" fmla="*/ 284696 h 613293"/>
                  <a:gd name="connsiteX0" fmla="*/ 0 w 713782"/>
                  <a:gd name="connsiteY0" fmla="*/ 349269 h 349269"/>
                  <a:gd name="connsiteX1" fmla="*/ 262139 w 713782"/>
                  <a:gd name="connsiteY1" fmla="*/ 223173 h 349269"/>
                  <a:gd name="connsiteX2" fmla="*/ 457199 w 713782"/>
                  <a:gd name="connsiteY2" fmla="*/ 0 h 349269"/>
                  <a:gd name="connsiteX3" fmla="*/ 713782 w 713782"/>
                  <a:gd name="connsiteY3" fmla="*/ 284696 h 349269"/>
                  <a:gd name="connsiteX0" fmla="*/ 0 w 457199"/>
                  <a:gd name="connsiteY0" fmla="*/ 349269 h 349269"/>
                  <a:gd name="connsiteX1" fmla="*/ 262139 w 457199"/>
                  <a:gd name="connsiteY1" fmla="*/ 223173 h 349269"/>
                  <a:gd name="connsiteX2" fmla="*/ 457199 w 457199"/>
                  <a:gd name="connsiteY2" fmla="*/ 0 h 349269"/>
                </a:gdLst>
                <a:ahLst/>
                <a:cxnLst>
                  <a:cxn ang="0">
                    <a:pos x="connsiteX0" y="connsiteY0"/>
                  </a:cxn>
                  <a:cxn ang="0">
                    <a:pos x="connsiteX1" y="connsiteY1"/>
                  </a:cxn>
                  <a:cxn ang="0">
                    <a:pos x="connsiteX2" y="connsiteY2"/>
                  </a:cxn>
                </a:cxnLst>
                <a:rect l="l" t="t" r="r" b="b"/>
                <a:pathLst>
                  <a:path w="457199" h="349269">
                    <a:moveTo>
                      <a:pt x="0" y="349269"/>
                    </a:moveTo>
                    <a:cubicBezTo>
                      <a:pt x="20092" y="284249"/>
                      <a:pt x="185939" y="281384"/>
                      <a:pt x="262139" y="223173"/>
                    </a:cubicBezTo>
                    <a:cubicBezTo>
                      <a:pt x="338339" y="164962"/>
                      <a:pt x="392179" y="0"/>
                      <a:pt x="457199" y="0"/>
                    </a:cubicBezTo>
                  </a:path>
                </a:pathLst>
              </a:custGeom>
              <a:noFill/>
              <a:ln w="28575" cap="rnd" cmpd="sng" algn="ctr">
                <a:solidFill>
                  <a:srgbClr val="FFFFFF">
                    <a:alpha val="89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65" name="五角星 2">
                <a:extLst>
                  <a:ext uri="{FF2B5EF4-FFF2-40B4-BE49-F238E27FC236}">
                    <a16:creationId xmlns:a16="http://schemas.microsoft.com/office/drawing/2014/main" id="{8CF25FCE-8A37-4F88-B3A1-A20BBE37789C}"/>
                  </a:ext>
                </a:extLst>
              </p:cNvPr>
              <p:cNvSpPr/>
              <p:nvPr/>
            </p:nvSpPr>
            <p:spPr>
              <a:xfrm rot="6997346">
                <a:off x="11587935" y="4901938"/>
                <a:ext cx="128719" cy="147271"/>
              </a:xfrm>
              <a:custGeom>
                <a:avLst/>
                <a:gdLst>
                  <a:gd name="connsiteX0" fmla="*/ 1 w 914400"/>
                  <a:gd name="connsiteY0" fmla="*/ 349269 h 914400"/>
                  <a:gd name="connsiteX1" fmla="*/ 262140 w 914400"/>
                  <a:gd name="connsiteY1" fmla="*/ 223173 h 914400"/>
                  <a:gd name="connsiteX2" fmla="*/ 457200 w 914400"/>
                  <a:gd name="connsiteY2" fmla="*/ 0 h 914400"/>
                  <a:gd name="connsiteX3" fmla="*/ 652260 w 914400"/>
                  <a:gd name="connsiteY3" fmla="*/ 223173 h 914400"/>
                  <a:gd name="connsiteX4" fmla="*/ 914399 w 914400"/>
                  <a:gd name="connsiteY4" fmla="*/ 349269 h 914400"/>
                  <a:gd name="connsiteX5" fmla="*/ 772814 w 914400"/>
                  <a:gd name="connsiteY5" fmla="*/ 613293 h 914400"/>
                  <a:gd name="connsiteX6" fmla="*/ 739765 w 914400"/>
                  <a:gd name="connsiteY6" fmla="*/ 914398 h 914400"/>
                  <a:gd name="connsiteX7" fmla="*/ 457200 w 914400"/>
                  <a:gd name="connsiteY7" fmla="*/ 854400 h 914400"/>
                  <a:gd name="connsiteX8" fmla="*/ 174635 w 914400"/>
                  <a:gd name="connsiteY8" fmla="*/ 914398 h 914400"/>
                  <a:gd name="connsiteX9" fmla="*/ 141586 w 914400"/>
                  <a:gd name="connsiteY9" fmla="*/ 613293 h 914400"/>
                  <a:gd name="connsiteX10" fmla="*/ 1 w 914400"/>
                  <a:gd name="connsiteY10" fmla="*/ 349269 h 914400"/>
                  <a:gd name="connsiteX0" fmla="*/ 0 w 914398"/>
                  <a:gd name="connsiteY0" fmla="*/ 349269 h 923906"/>
                  <a:gd name="connsiteX1" fmla="*/ 262139 w 914398"/>
                  <a:gd name="connsiteY1" fmla="*/ 223173 h 923906"/>
                  <a:gd name="connsiteX2" fmla="*/ 457199 w 914398"/>
                  <a:gd name="connsiteY2" fmla="*/ 0 h 923906"/>
                  <a:gd name="connsiteX3" fmla="*/ 652259 w 914398"/>
                  <a:gd name="connsiteY3" fmla="*/ 223173 h 923906"/>
                  <a:gd name="connsiteX4" fmla="*/ 914398 w 914398"/>
                  <a:gd name="connsiteY4" fmla="*/ 349269 h 923906"/>
                  <a:gd name="connsiteX5" fmla="*/ 772813 w 914398"/>
                  <a:gd name="connsiteY5" fmla="*/ 613293 h 923906"/>
                  <a:gd name="connsiteX6" fmla="*/ 739764 w 914398"/>
                  <a:gd name="connsiteY6" fmla="*/ 914398 h 923906"/>
                  <a:gd name="connsiteX7" fmla="*/ 457199 w 914398"/>
                  <a:gd name="connsiteY7" fmla="*/ 854400 h 923906"/>
                  <a:gd name="connsiteX8" fmla="*/ 174634 w 914398"/>
                  <a:gd name="connsiteY8" fmla="*/ 914398 h 923906"/>
                  <a:gd name="connsiteX9" fmla="*/ 141585 w 914398"/>
                  <a:gd name="connsiteY9" fmla="*/ 613293 h 923906"/>
                  <a:gd name="connsiteX10" fmla="*/ 0 w 914398"/>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0 w 916461"/>
                  <a:gd name="connsiteY0" fmla="*/ 349269 h 923906"/>
                  <a:gd name="connsiteX1" fmla="*/ 262139 w 916461"/>
                  <a:gd name="connsiteY1" fmla="*/ 223173 h 923906"/>
                  <a:gd name="connsiteX2" fmla="*/ 457199 w 916461"/>
                  <a:gd name="connsiteY2" fmla="*/ 0 h 923906"/>
                  <a:gd name="connsiteX3" fmla="*/ 652259 w 916461"/>
                  <a:gd name="connsiteY3" fmla="*/ 223173 h 923906"/>
                  <a:gd name="connsiteX4" fmla="*/ 914398 w 916461"/>
                  <a:gd name="connsiteY4" fmla="*/ 349269 h 923906"/>
                  <a:gd name="connsiteX5" fmla="*/ 772813 w 916461"/>
                  <a:gd name="connsiteY5" fmla="*/ 613293 h 923906"/>
                  <a:gd name="connsiteX6" fmla="*/ 739764 w 916461"/>
                  <a:gd name="connsiteY6" fmla="*/ 914398 h 923906"/>
                  <a:gd name="connsiteX7" fmla="*/ 457199 w 916461"/>
                  <a:gd name="connsiteY7" fmla="*/ 854400 h 923906"/>
                  <a:gd name="connsiteX8" fmla="*/ 174634 w 916461"/>
                  <a:gd name="connsiteY8" fmla="*/ 914398 h 923906"/>
                  <a:gd name="connsiteX9" fmla="*/ 141585 w 916461"/>
                  <a:gd name="connsiteY9" fmla="*/ 613293 h 923906"/>
                  <a:gd name="connsiteX10" fmla="*/ 0 w 916461"/>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2063 w 918524"/>
                  <a:gd name="connsiteY0" fmla="*/ 349269 h 923906"/>
                  <a:gd name="connsiteX1" fmla="*/ 264202 w 918524"/>
                  <a:gd name="connsiteY1" fmla="*/ 223173 h 923906"/>
                  <a:gd name="connsiteX2" fmla="*/ 459262 w 918524"/>
                  <a:gd name="connsiteY2" fmla="*/ 0 h 923906"/>
                  <a:gd name="connsiteX3" fmla="*/ 654322 w 918524"/>
                  <a:gd name="connsiteY3" fmla="*/ 223173 h 923906"/>
                  <a:gd name="connsiteX4" fmla="*/ 916461 w 918524"/>
                  <a:gd name="connsiteY4" fmla="*/ 349269 h 923906"/>
                  <a:gd name="connsiteX5" fmla="*/ 774876 w 918524"/>
                  <a:gd name="connsiteY5" fmla="*/ 613293 h 923906"/>
                  <a:gd name="connsiteX6" fmla="*/ 741827 w 918524"/>
                  <a:gd name="connsiteY6" fmla="*/ 914398 h 923906"/>
                  <a:gd name="connsiteX7" fmla="*/ 459262 w 918524"/>
                  <a:gd name="connsiteY7" fmla="*/ 854400 h 923906"/>
                  <a:gd name="connsiteX8" fmla="*/ 176697 w 918524"/>
                  <a:gd name="connsiteY8" fmla="*/ 914398 h 923906"/>
                  <a:gd name="connsiteX9" fmla="*/ 143648 w 918524"/>
                  <a:gd name="connsiteY9" fmla="*/ 613293 h 923906"/>
                  <a:gd name="connsiteX10" fmla="*/ 2063 w 918524"/>
                  <a:gd name="connsiteY10" fmla="*/ 349269 h 923906"/>
                  <a:gd name="connsiteX0" fmla="*/ 654322 w 918524"/>
                  <a:gd name="connsiteY0" fmla="*/ 223173 h 923906"/>
                  <a:gd name="connsiteX1" fmla="*/ 916461 w 918524"/>
                  <a:gd name="connsiteY1" fmla="*/ 349269 h 923906"/>
                  <a:gd name="connsiteX2" fmla="*/ 774876 w 918524"/>
                  <a:gd name="connsiteY2" fmla="*/ 613293 h 923906"/>
                  <a:gd name="connsiteX3" fmla="*/ 741827 w 918524"/>
                  <a:gd name="connsiteY3" fmla="*/ 914398 h 923906"/>
                  <a:gd name="connsiteX4" fmla="*/ 459262 w 918524"/>
                  <a:gd name="connsiteY4" fmla="*/ 854400 h 923906"/>
                  <a:gd name="connsiteX5" fmla="*/ 176697 w 918524"/>
                  <a:gd name="connsiteY5" fmla="*/ 914398 h 923906"/>
                  <a:gd name="connsiteX6" fmla="*/ 143648 w 918524"/>
                  <a:gd name="connsiteY6" fmla="*/ 613293 h 923906"/>
                  <a:gd name="connsiteX7" fmla="*/ 2063 w 918524"/>
                  <a:gd name="connsiteY7" fmla="*/ 349269 h 923906"/>
                  <a:gd name="connsiteX8" fmla="*/ 264202 w 918524"/>
                  <a:gd name="connsiteY8" fmla="*/ 223173 h 923906"/>
                  <a:gd name="connsiteX9" fmla="*/ 459262 w 918524"/>
                  <a:gd name="connsiteY9" fmla="*/ 0 h 923906"/>
                  <a:gd name="connsiteX10" fmla="*/ 715845 w 918524"/>
                  <a:gd name="connsiteY10" fmla="*/ 284696 h 923906"/>
                  <a:gd name="connsiteX0" fmla="*/ 916461 w 918524"/>
                  <a:gd name="connsiteY0" fmla="*/ 349269 h 923906"/>
                  <a:gd name="connsiteX1" fmla="*/ 774876 w 918524"/>
                  <a:gd name="connsiteY1" fmla="*/ 613293 h 923906"/>
                  <a:gd name="connsiteX2" fmla="*/ 741827 w 918524"/>
                  <a:gd name="connsiteY2" fmla="*/ 914398 h 923906"/>
                  <a:gd name="connsiteX3" fmla="*/ 459262 w 918524"/>
                  <a:gd name="connsiteY3" fmla="*/ 854400 h 923906"/>
                  <a:gd name="connsiteX4" fmla="*/ 176697 w 918524"/>
                  <a:gd name="connsiteY4" fmla="*/ 914398 h 923906"/>
                  <a:gd name="connsiteX5" fmla="*/ 143648 w 918524"/>
                  <a:gd name="connsiteY5" fmla="*/ 613293 h 923906"/>
                  <a:gd name="connsiteX6" fmla="*/ 2063 w 918524"/>
                  <a:gd name="connsiteY6" fmla="*/ 349269 h 923906"/>
                  <a:gd name="connsiteX7" fmla="*/ 264202 w 918524"/>
                  <a:gd name="connsiteY7" fmla="*/ 223173 h 923906"/>
                  <a:gd name="connsiteX8" fmla="*/ 459262 w 918524"/>
                  <a:gd name="connsiteY8" fmla="*/ 0 h 923906"/>
                  <a:gd name="connsiteX9" fmla="*/ 715845 w 918524"/>
                  <a:gd name="connsiteY9" fmla="*/ 284696 h 923906"/>
                  <a:gd name="connsiteX0" fmla="*/ 774876 w 774876"/>
                  <a:gd name="connsiteY0" fmla="*/ 613293 h 923906"/>
                  <a:gd name="connsiteX1" fmla="*/ 741827 w 774876"/>
                  <a:gd name="connsiteY1" fmla="*/ 914398 h 923906"/>
                  <a:gd name="connsiteX2" fmla="*/ 459262 w 774876"/>
                  <a:gd name="connsiteY2" fmla="*/ 854400 h 923906"/>
                  <a:gd name="connsiteX3" fmla="*/ 176697 w 774876"/>
                  <a:gd name="connsiteY3" fmla="*/ 914398 h 923906"/>
                  <a:gd name="connsiteX4" fmla="*/ 143648 w 774876"/>
                  <a:gd name="connsiteY4" fmla="*/ 613293 h 923906"/>
                  <a:gd name="connsiteX5" fmla="*/ 2063 w 774876"/>
                  <a:gd name="connsiteY5" fmla="*/ 349269 h 923906"/>
                  <a:gd name="connsiteX6" fmla="*/ 264202 w 774876"/>
                  <a:gd name="connsiteY6" fmla="*/ 223173 h 923906"/>
                  <a:gd name="connsiteX7" fmla="*/ 459262 w 774876"/>
                  <a:gd name="connsiteY7" fmla="*/ 0 h 923906"/>
                  <a:gd name="connsiteX8" fmla="*/ 715845 w 774876"/>
                  <a:gd name="connsiteY8" fmla="*/ 284696 h 923906"/>
                  <a:gd name="connsiteX0" fmla="*/ 741827 w 741827"/>
                  <a:gd name="connsiteY0" fmla="*/ 914398 h 923906"/>
                  <a:gd name="connsiteX1" fmla="*/ 459262 w 741827"/>
                  <a:gd name="connsiteY1" fmla="*/ 854400 h 923906"/>
                  <a:gd name="connsiteX2" fmla="*/ 176697 w 741827"/>
                  <a:gd name="connsiteY2" fmla="*/ 914398 h 923906"/>
                  <a:gd name="connsiteX3" fmla="*/ 143648 w 741827"/>
                  <a:gd name="connsiteY3" fmla="*/ 613293 h 923906"/>
                  <a:gd name="connsiteX4" fmla="*/ 2063 w 741827"/>
                  <a:gd name="connsiteY4" fmla="*/ 349269 h 923906"/>
                  <a:gd name="connsiteX5" fmla="*/ 264202 w 741827"/>
                  <a:gd name="connsiteY5" fmla="*/ 223173 h 923906"/>
                  <a:gd name="connsiteX6" fmla="*/ 459262 w 741827"/>
                  <a:gd name="connsiteY6" fmla="*/ 0 h 923906"/>
                  <a:gd name="connsiteX7" fmla="*/ 715845 w 741827"/>
                  <a:gd name="connsiteY7" fmla="*/ 284696 h 923906"/>
                  <a:gd name="connsiteX0" fmla="*/ 459262 w 715845"/>
                  <a:gd name="connsiteY0" fmla="*/ 854400 h 916632"/>
                  <a:gd name="connsiteX1" fmla="*/ 176697 w 715845"/>
                  <a:gd name="connsiteY1" fmla="*/ 914398 h 916632"/>
                  <a:gd name="connsiteX2" fmla="*/ 143648 w 715845"/>
                  <a:gd name="connsiteY2" fmla="*/ 613293 h 916632"/>
                  <a:gd name="connsiteX3" fmla="*/ 2063 w 715845"/>
                  <a:gd name="connsiteY3" fmla="*/ 349269 h 916632"/>
                  <a:gd name="connsiteX4" fmla="*/ 264202 w 715845"/>
                  <a:gd name="connsiteY4" fmla="*/ 223173 h 916632"/>
                  <a:gd name="connsiteX5" fmla="*/ 459262 w 715845"/>
                  <a:gd name="connsiteY5" fmla="*/ 0 h 916632"/>
                  <a:gd name="connsiteX6" fmla="*/ 715845 w 715845"/>
                  <a:gd name="connsiteY6" fmla="*/ 284696 h 916632"/>
                  <a:gd name="connsiteX0" fmla="*/ 176697 w 715845"/>
                  <a:gd name="connsiteY0" fmla="*/ 914398 h 914398"/>
                  <a:gd name="connsiteX1" fmla="*/ 143648 w 715845"/>
                  <a:gd name="connsiteY1" fmla="*/ 613293 h 914398"/>
                  <a:gd name="connsiteX2" fmla="*/ 2063 w 715845"/>
                  <a:gd name="connsiteY2" fmla="*/ 349269 h 914398"/>
                  <a:gd name="connsiteX3" fmla="*/ 264202 w 715845"/>
                  <a:gd name="connsiteY3" fmla="*/ 223173 h 914398"/>
                  <a:gd name="connsiteX4" fmla="*/ 459262 w 715845"/>
                  <a:gd name="connsiteY4" fmla="*/ 0 h 914398"/>
                  <a:gd name="connsiteX5" fmla="*/ 715845 w 715845"/>
                  <a:gd name="connsiteY5" fmla="*/ 284696 h 914398"/>
                  <a:gd name="connsiteX0" fmla="*/ 143648 w 715845"/>
                  <a:gd name="connsiteY0" fmla="*/ 613293 h 613293"/>
                  <a:gd name="connsiteX1" fmla="*/ 2063 w 715845"/>
                  <a:gd name="connsiteY1" fmla="*/ 349269 h 613293"/>
                  <a:gd name="connsiteX2" fmla="*/ 264202 w 715845"/>
                  <a:gd name="connsiteY2" fmla="*/ 223173 h 613293"/>
                  <a:gd name="connsiteX3" fmla="*/ 459262 w 715845"/>
                  <a:gd name="connsiteY3" fmla="*/ 0 h 613293"/>
                  <a:gd name="connsiteX4" fmla="*/ 715845 w 715845"/>
                  <a:gd name="connsiteY4" fmla="*/ 284696 h 613293"/>
                  <a:gd name="connsiteX0" fmla="*/ 0 w 713782"/>
                  <a:gd name="connsiteY0" fmla="*/ 349269 h 349269"/>
                  <a:gd name="connsiteX1" fmla="*/ 262139 w 713782"/>
                  <a:gd name="connsiteY1" fmla="*/ 223173 h 349269"/>
                  <a:gd name="connsiteX2" fmla="*/ 457199 w 713782"/>
                  <a:gd name="connsiteY2" fmla="*/ 0 h 349269"/>
                  <a:gd name="connsiteX3" fmla="*/ 713782 w 713782"/>
                  <a:gd name="connsiteY3" fmla="*/ 284696 h 349269"/>
                  <a:gd name="connsiteX0" fmla="*/ 0 w 457199"/>
                  <a:gd name="connsiteY0" fmla="*/ 349269 h 349269"/>
                  <a:gd name="connsiteX1" fmla="*/ 262139 w 457199"/>
                  <a:gd name="connsiteY1" fmla="*/ 223173 h 349269"/>
                  <a:gd name="connsiteX2" fmla="*/ 457199 w 457199"/>
                  <a:gd name="connsiteY2" fmla="*/ 0 h 349269"/>
                  <a:gd name="connsiteX0" fmla="*/ 0 w 195060"/>
                  <a:gd name="connsiteY0" fmla="*/ 223173 h 223173"/>
                  <a:gd name="connsiteX1" fmla="*/ 195060 w 195060"/>
                  <a:gd name="connsiteY1" fmla="*/ 0 h 223173"/>
                </a:gdLst>
                <a:ahLst/>
                <a:cxnLst>
                  <a:cxn ang="0">
                    <a:pos x="connsiteX0" y="connsiteY0"/>
                  </a:cxn>
                  <a:cxn ang="0">
                    <a:pos x="connsiteX1" y="connsiteY1"/>
                  </a:cxn>
                </a:cxnLst>
                <a:rect l="l" t="t" r="r" b="b"/>
                <a:pathLst>
                  <a:path w="195060" h="223173">
                    <a:moveTo>
                      <a:pt x="0" y="223173"/>
                    </a:moveTo>
                    <a:cubicBezTo>
                      <a:pt x="76200" y="164962"/>
                      <a:pt x="130040" y="0"/>
                      <a:pt x="195060" y="0"/>
                    </a:cubicBezTo>
                  </a:path>
                </a:pathLst>
              </a:custGeom>
              <a:noFill/>
              <a:ln w="28575" cap="rnd" cmpd="sng" algn="ctr">
                <a:solidFill>
                  <a:srgbClr val="FFFFFF">
                    <a:alpha val="69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grpSp>
      <p:pic>
        <p:nvPicPr>
          <p:cNvPr id="68" name="图片 67">
            <a:extLst>
              <a:ext uri="{FF2B5EF4-FFF2-40B4-BE49-F238E27FC236}">
                <a16:creationId xmlns:a16="http://schemas.microsoft.com/office/drawing/2014/main" id="{CE722B92-2AE1-4296-B99B-4DAA41440F5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545979" y="1753234"/>
            <a:ext cx="3488869" cy="4877773"/>
          </a:xfrm>
          <a:prstGeom prst="rect">
            <a:avLst/>
          </a:prstGeom>
          <a:noFill/>
          <a:ln w="9525">
            <a:noFill/>
          </a:ln>
        </p:spPr>
      </p:pic>
      <p:grpSp>
        <p:nvGrpSpPr>
          <p:cNvPr id="66" name="组合 65">
            <a:extLst>
              <a:ext uri="{FF2B5EF4-FFF2-40B4-BE49-F238E27FC236}">
                <a16:creationId xmlns:a16="http://schemas.microsoft.com/office/drawing/2014/main" id="{AAEF294D-9117-456E-BDFD-F1FB828B3BA3}"/>
              </a:ext>
            </a:extLst>
          </p:cNvPr>
          <p:cNvGrpSpPr/>
          <p:nvPr/>
        </p:nvGrpSpPr>
        <p:grpSpPr>
          <a:xfrm>
            <a:off x="3628373" y="380783"/>
            <a:ext cx="4935255" cy="892976"/>
            <a:chOff x="3628373" y="500079"/>
            <a:chExt cx="4935255" cy="892976"/>
          </a:xfrm>
        </p:grpSpPr>
        <p:sp>
          <p:nvSpPr>
            <p:cNvPr id="67" name="文本框 66">
              <a:extLst>
                <a:ext uri="{FF2B5EF4-FFF2-40B4-BE49-F238E27FC236}">
                  <a16:creationId xmlns:a16="http://schemas.microsoft.com/office/drawing/2014/main" id="{42984D6C-6F6D-430F-931D-62833EA338C1}"/>
                </a:ext>
              </a:extLst>
            </p:cNvPr>
            <p:cNvSpPr txBox="1"/>
            <p:nvPr/>
          </p:nvSpPr>
          <p:spPr>
            <a:xfrm>
              <a:off x="4977744" y="500079"/>
              <a:ext cx="2236510" cy="584775"/>
            </a:xfrm>
            <a:prstGeom prst="rect">
              <a:avLst/>
            </a:prstGeom>
            <a:noFill/>
          </p:spPr>
          <p:txBody>
            <a:bodyPr wrap="none" rtlCol="0">
              <a:spAutoFit/>
              <a:scene3d>
                <a:camera prst="orthographicFront"/>
                <a:lightRig rig="threePt" dir="t"/>
              </a:scene3d>
              <a:sp3d contourW="12700"/>
            </a:bodyPr>
            <a:lstStyle/>
            <a:p>
              <a:pPr lvl="0" algn="ctr" defTabSz="914400">
                <a:defRPr/>
              </a:pPr>
              <a:r>
                <a:rPr lang="zh-CN" altLang="en-US" sz="3200" kern="0" dirty="0">
                  <a:cs typeface="+mn-ea"/>
                  <a:sym typeface="+mn-lt"/>
                </a:rPr>
                <a:t>新学期班规</a:t>
              </a:r>
            </a:p>
          </p:txBody>
        </p:sp>
        <p:sp>
          <p:nvSpPr>
            <p:cNvPr id="69" name="文本框 68">
              <a:extLst>
                <a:ext uri="{FF2B5EF4-FFF2-40B4-BE49-F238E27FC236}">
                  <a16:creationId xmlns:a16="http://schemas.microsoft.com/office/drawing/2014/main" id="{D32A98E3-51C2-4A24-8E1B-E25D2AC7EF3F}"/>
                </a:ext>
              </a:extLst>
            </p:cNvPr>
            <p:cNvSpPr txBox="1"/>
            <p:nvPr/>
          </p:nvSpPr>
          <p:spPr>
            <a:xfrm>
              <a:off x="3628373" y="1134523"/>
              <a:ext cx="4935255" cy="258532"/>
            </a:xfrm>
            <a:prstGeom prst="rect">
              <a:avLst/>
            </a:prstGeom>
            <a:noFill/>
          </p:spPr>
          <p:txBody>
            <a:bodyPr wrap="square" rtlCol="0">
              <a:spAutoFit/>
            </a:bodyPr>
            <a:lstStyle/>
            <a:p>
              <a:pPr algn="ctr">
                <a:lnSpc>
                  <a:spcPct val="120000"/>
                </a:lnSpc>
              </a:pPr>
              <a:endParaRPr lang="en-US" altLang="zh-CN" sz="900" dirty="0">
                <a:cs typeface="+mn-ea"/>
                <a:sym typeface="+mn-lt"/>
              </a:endParaRPr>
            </a:p>
          </p:txBody>
        </p:sp>
      </p:grpSp>
      <p:pic>
        <p:nvPicPr>
          <p:cNvPr id="70" name="图片 69">
            <a:extLst>
              <a:ext uri="{FF2B5EF4-FFF2-40B4-BE49-F238E27FC236}">
                <a16:creationId xmlns:a16="http://schemas.microsoft.com/office/drawing/2014/main" id="{72773039-667E-4924-9B6A-978FE62058D0}"/>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305539" y="1031293"/>
            <a:ext cx="2137144" cy="2163206"/>
          </a:xfrm>
          <a:prstGeom prst="rect">
            <a:avLst/>
          </a:prstGeom>
        </p:spPr>
      </p:pic>
    </p:spTree>
    <p:extLst>
      <p:ext uri="{BB962C8B-B14F-4D97-AF65-F5344CB8AC3E}">
        <p14:creationId xmlns:p14="http://schemas.microsoft.com/office/powerpoint/2010/main" val="1641750105"/>
      </p:ext>
    </p:extLst>
  </p:cSld>
  <p:clrMapOvr>
    <a:masterClrMapping/>
  </p:clrMapOvr>
  <mc:AlternateContent xmlns:mc="http://schemas.openxmlformats.org/markup-compatibility/2006" xmlns:p14="http://schemas.microsoft.com/office/powerpoint/2010/main">
    <mc:Choice Requires="p14">
      <p:transition spd="slow" advClick="0" advTm="3000">
        <p14:flash/>
      </p:transition>
    </mc:Choice>
    <mc:Fallback xmlns="" xmlns:a16="http://schemas.microsoft.com/office/drawing/2014/main" xmlns:a14="http://schemas.microsoft.com/office/drawing/2010/main">
      <p:transition spd="slow"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750" fill="hold"/>
                                        <p:tgtEl>
                                          <p:spTgt spid="8"/>
                                        </p:tgtEl>
                                        <p:attrNameLst>
                                          <p:attrName>ppt_w</p:attrName>
                                        </p:attrNameLst>
                                      </p:cBhvr>
                                      <p:tavLst>
                                        <p:tav tm="0">
                                          <p:val>
                                            <p:strVal val="4/3*#ppt_w"/>
                                          </p:val>
                                        </p:tav>
                                        <p:tav tm="100000">
                                          <p:val>
                                            <p:strVal val="#ppt_w"/>
                                          </p:val>
                                        </p:tav>
                                      </p:tavLst>
                                    </p:anim>
                                    <p:anim calcmode="lin" valueType="num">
                                      <p:cBhvr>
                                        <p:cTn id="8" dur="750" fill="hold"/>
                                        <p:tgtEl>
                                          <p:spTgt spid="8"/>
                                        </p:tgtEl>
                                        <p:attrNameLst>
                                          <p:attrName>ppt_h</p:attrName>
                                        </p:attrNameLst>
                                      </p:cBhvr>
                                      <p:tavLst>
                                        <p:tav tm="0">
                                          <p:val>
                                            <p:strVal val="4/3*#ppt_h"/>
                                          </p:val>
                                        </p:tav>
                                        <p:tav tm="100000">
                                          <p:val>
                                            <p:strVal val="#ppt_h"/>
                                          </p:val>
                                        </p:tav>
                                      </p:tavLst>
                                    </p:anim>
                                  </p:childTnLst>
                                </p:cTn>
                              </p:par>
                              <p:par>
                                <p:cTn id="9" presetID="42"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750"/>
                                        <p:tgtEl>
                                          <p:spTgt spid="9"/>
                                        </p:tgtEl>
                                      </p:cBhvr>
                                    </p:animEffect>
                                  </p:childTnLst>
                                </p:cTn>
                              </p:par>
                              <p:par>
                                <p:cTn id="17" presetID="42" presetClass="entr" presetSubtype="0" fill="hold"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750"/>
                                        <p:tgtEl>
                                          <p:spTgt spid="10"/>
                                        </p:tgtEl>
                                      </p:cBhvr>
                                    </p:animEffect>
                                    <p:anim calcmode="lin" valueType="num">
                                      <p:cBhvr>
                                        <p:cTn id="20" dur="750" fill="hold"/>
                                        <p:tgtEl>
                                          <p:spTgt spid="10"/>
                                        </p:tgtEl>
                                        <p:attrNameLst>
                                          <p:attrName>ppt_x</p:attrName>
                                        </p:attrNameLst>
                                      </p:cBhvr>
                                      <p:tavLst>
                                        <p:tav tm="0">
                                          <p:val>
                                            <p:strVal val="#ppt_x"/>
                                          </p:val>
                                        </p:tav>
                                        <p:tav tm="100000">
                                          <p:val>
                                            <p:strVal val="#ppt_x"/>
                                          </p:val>
                                        </p:tav>
                                      </p:tavLst>
                                    </p:anim>
                                    <p:anim calcmode="lin" valueType="num">
                                      <p:cBhvr>
                                        <p:cTn id="21" dur="750" fill="hold"/>
                                        <p:tgtEl>
                                          <p:spTgt spid="10"/>
                                        </p:tgtEl>
                                        <p:attrNameLst>
                                          <p:attrName>ppt_y</p:attrName>
                                        </p:attrNameLst>
                                      </p:cBhvr>
                                      <p:tavLst>
                                        <p:tav tm="0">
                                          <p:val>
                                            <p:strVal val="#ppt_y+.1"/>
                                          </p:val>
                                        </p:tav>
                                        <p:tav tm="100000">
                                          <p:val>
                                            <p:strVal val="#ppt_y"/>
                                          </p:val>
                                        </p:tav>
                                      </p:tavLst>
                                    </p:anim>
                                  </p:childTnLst>
                                </p:cTn>
                              </p:par>
                              <p:par>
                                <p:cTn id="22" presetID="22" presetClass="entr" presetSubtype="4" fill="hold" nodeType="withEffect">
                                  <p:stCondLst>
                                    <p:cond delay="500"/>
                                  </p:stCondLst>
                                  <p:childTnLst>
                                    <p:set>
                                      <p:cBhvr>
                                        <p:cTn id="23" dur="1" fill="hold">
                                          <p:stCondLst>
                                            <p:cond delay="0"/>
                                          </p:stCondLst>
                                        </p:cTn>
                                        <p:tgtEl>
                                          <p:spTgt spid="37"/>
                                        </p:tgtEl>
                                        <p:attrNameLst>
                                          <p:attrName>style.visibility</p:attrName>
                                        </p:attrNameLst>
                                      </p:cBhvr>
                                      <p:to>
                                        <p:strVal val="visible"/>
                                      </p:to>
                                    </p:set>
                                    <p:animEffect transition="in" filter="wipe(down)">
                                      <p:cBhvr>
                                        <p:cTn id="24" dur="750"/>
                                        <p:tgtEl>
                                          <p:spTgt spid="3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up)">
                                      <p:cBhvr>
                                        <p:cTn id="27" dur="1250"/>
                                        <p:tgtEl>
                                          <p:spTgt spid="15"/>
                                        </p:tgtEl>
                                      </p:cBhvr>
                                    </p:animEffect>
                                  </p:childTnLst>
                                </p:cTn>
                              </p:par>
                            </p:childTnLst>
                          </p:cTn>
                        </p:par>
                        <p:par>
                          <p:cTn id="28" fill="hold">
                            <p:stCondLst>
                              <p:cond delay="1250"/>
                            </p:stCondLst>
                            <p:childTnLst>
                              <p:par>
                                <p:cTn id="29" presetID="53" presetClass="entr" presetSubtype="16"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p:cTn id="31" dur="500" fill="hold"/>
                                        <p:tgtEl>
                                          <p:spTgt spid="24"/>
                                        </p:tgtEl>
                                        <p:attrNameLst>
                                          <p:attrName>ppt_w</p:attrName>
                                        </p:attrNameLst>
                                      </p:cBhvr>
                                      <p:tavLst>
                                        <p:tav tm="0">
                                          <p:val>
                                            <p:fltVal val="0"/>
                                          </p:val>
                                        </p:tav>
                                        <p:tav tm="100000">
                                          <p:val>
                                            <p:strVal val="#ppt_w"/>
                                          </p:val>
                                        </p:tav>
                                      </p:tavLst>
                                    </p:anim>
                                    <p:anim calcmode="lin" valueType="num">
                                      <p:cBhvr>
                                        <p:cTn id="32" dur="500" fill="hold"/>
                                        <p:tgtEl>
                                          <p:spTgt spid="24"/>
                                        </p:tgtEl>
                                        <p:attrNameLst>
                                          <p:attrName>ppt_h</p:attrName>
                                        </p:attrNameLst>
                                      </p:cBhvr>
                                      <p:tavLst>
                                        <p:tav tm="0">
                                          <p:val>
                                            <p:fltVal val="0"/>
                                          </p:val>
                                        </p:tav>
                                        <p:tav tm="100000">
                                          <p:val>
                                            <p:strVal val="#ppt_h"/>
                                          </p:val>
                                        </p:tav>
                                      </p:tavLst>
                                    </p:anim>
                                    <p:animEffect transition="in" filter="fade">
                                      <p:cBhvr>
                                        <p:cTn id="33" dur="500"/>
                                        <p:tgtEl>
                                          <p:spTgt spid="24"/>
                                        </p:tgtEl>
                                      </p:cBhvr>
                                    </p:animEffect>
                                  </p:childTnLst>
                                </p:cTn>
                              </p:par>
                              <p:par>
                                <p:cTn id="34" presetID="53" presetClass="entr" presetSubtype="16" fill="hold" nodeType="withEffect">
                                  <p:stCondLst>
                                    <p:cond delay="25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par>
                          <p:cTn id="39" fill="hold">
                            <p:stCondLst>
                              <p:cond delay="2000"/>
                            </p:stCondLst>
                            <p:childTnLst>
                              <p:par>
                                <p:cTn id="40" presetID="23" presetClass="entr" presetSubtype="288" fill="hold" grpId="0"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p:cTn id="42" dur="750" fill="hold"/>
                                        <p:tgtEl>
                                          <p:spTgt spid="44"/>
                                        </p:tgtEl>
                                        <p:attrNameLst>
                                          <p:attrName>ppt_w</p:attrName>
                                        </p:attrNameLst>
                                      </p:cBhvr>
                                      <p:tavLst>
                                        <p:tav tm="0">
                                          <p:val>
                                            <p:strVal val="4/3*#ppt_w"/>
                                          </p:val>
                                        </p:tav>
                                        <p:tav tm="100000">
                                          <p:val>
                                            <p:strVal val="#ppt_w"/>
                                          </p:val>
                                        </p:tav>
                                      </p:tavLst>
                                    </p:anim>
                                    <p:anim calcmode="lin" valueType="num">
                                      <p:cBhvr>
                                        <p:cTn id="43" dur="750" fill="hold"/>
                                        <p:tgtEl>
                                          <p:spTgt spid="44"/>
                                        </p:tgtEl>
                                        <p:attrNameLst>
                                          <p:attrName>ppt_h</p:attrName>
                                        </p:attrNameLst>
                                      </p:cBhvr>
                                      <p:tavLst>
                                        <p:tav tm="0">
                                          <p:val>
                                            <p:strVal val="4/3*#ppt_h"/>
                                          </p:val>
                                        </p:tav>
                                        <p:tav tm="100000">
                                          <p:val>
                                            <p:strVal val="#ppt_h"/>
                                          </p:val>
                                        </p:tav>
                                      </p:tavLst>
                                    </p:anim>
                                  </p:childTnLst>
                                </p:cTn>
                              </p:par>
                              <p:par>
                                <p:cTn id="44" presetID="42" presetClass="entr" presetSubtype="0" fill="hold"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1000"/>
                                        <p:tgtEl>
                                          <p:spTgt spid="52"/>
                                        </p:tgtEl>
                                      </p:cBhvr>
                                    </p:animEffect>
                                    <p:anim calcmode="lin" valueType="num">
                                      <p:cBhvr>
                                        <p:cTn id="47" dur="1000" fill="hold"/>
                                        <p:tgtEl>
                                          <p:spTgt spid="52"/>
                                        </p:tgtEl>
                                        <p:attrNameLst>
                                          <p:attrName>ppt_x</p:attrName>
                                        </p:attrNameLst>
                                      </p:cBhvr>
                                      <p:tavLst>
                                        <p:tav tm="0">
                                          <p:val>
                                            <p:strVal val="#ppt_x"/>
                                          </p:val>
                                        </p:tav>
                                        <p:tav tm="100000">
                                          <p:val>
                                            <p:strVal val="#ppt_x"/>
                                          </p:val>
                                        </p:tav>
                                      </p:tavLst>
                                    </p:anim>
                                    <p:anim calcmode="lin" valueType="num">
                                      <p:cBhvr>
                                        <p:cTn id="48" dur="1000" fill="hold"/>
                                        <p:tgtEl>
                                          <p:spTgt spid="52"/>
                                        </p:tgtEl>
                                        <p:attrNameLst>
                                          <p:attrName>ppt_y</p:attrName>
                                        </p:attrNameLst>
                                      </p:cBhvr>
                                      <p:tavLst>
                                        <p:tav tm="0">
                                          <p:val>
                                            <p:strVal val="#ppt_y+.1"/>
                                          </p:val>
                                        </p:tav>
                                        <p:tav tm="100000">
                                          <p:val>
                                            <p:strVal val="#ppt_y"/>
                                          </p:val>
                                        </p:tav>
                                      </p:tavLst>
                                    </p:anim>
                                  </p:childTnLst>
                                </p:cTn>
                              </p:par>
                              <p:par>
                                <p:cTn id="49" presetID="10"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animEffect transition="in" filter="fade">
                                      <p:cBhvr>
                                        <p:cTn id="51" dur="750"/>
                                        <p:tgtEl>
                                          <p:spTgt spid="45"/>
                                        </p:tgtEl>
                                      </p:cBhvr>
                                    </p:animEffect>
                                  </p:childTnLst>
                                </p:cTn>
                              </p:par>
                              <p:par>
                                <p:cTn id="52" presetID="42" presetClass="entr" presetSubtype="0" fill="hold" nodeType="withEffect">
                                  <p:stCondLst>
                                    <p:cond delay="500"/>
                                  </p:stCondLst>
                                  <p:childTnLst>
                                    <p:set>
                                      <p:cBhvr>
                                        <p:cTn id="53" dur="1" fill="hold">
                                          <p:stCondLst>
                                            <p:cond delay="0"/>
                                          </p:stCondLst>
                                        </p:cTn>
                                        <p:tgtEl>
                                          <p:spTgt spid="46"/>
                                        </p:tgtEl>
                                        <p:attrNameLst>
                                          <p:attrName>style.visibility</p:attrName>
                                        </p:attrNameLst>
                                      </p:cBhvr>
                                      <p:to>
                                        <p:strVal val="visible"/>
                                      </p:to>
                                    </p:set>
                                    <p:animEffect transition="in" filter="fade">
                                      <p:cBhvr>
                                        <p:cTn id="54" dur="750"/>
                                        <p:tgtEl>
                                          <p:spTgt spid="46"/>
                                        </p:tgtEl>
                                      </p:cBhvr>
                                    </p:animEffect>
                                    <p:anim calcmode="lin" valueType="num">
                                      <p:cBhvr>
                                        <p:cTn id="55" dur="750" fill="hold"/>
                                        <p:tgtEl>
                                          <p:spTgt spid="46"/>
                                        </p:tgtEl>
                                        <p:attrNameLst>
                                          <p:attrName>ppt_x</p:attrName>
                                        </p:attrNameLst>
                                      </p:cBhvr>
                                      <p:tavLst>
                                        <p:tav tm="0">
                                          <p:val>
                                            <p:strVal val="#ppt_x"/>
                                          </p:val>
                                        </p:tav>
                                        <p:tav tm="100000">
                                          <p:val>
                                            <p:strVal val="#ppt_x"/>
                                          </p:val>
                                        </p:tav>
                                      </p:tavLst>
                                    </p:anim>
                                    <p:anim calcmode="lin" valueType="num">
                                      <p:cBhvr>
                                        <p:cTn id="56" dur="750" fill="hold"/>
                                        <p:tgtEl>
                                          <p:spTgt spid="46"/>
                                        </p:tgtEl>
                                        <p:attrNameLst>
                                          <p:attrName>ppt_y</p:attrName>
                                        </p:attrNameLst>
                                      </p:cBhvr>
                                      <p:tavLst>
                                        <p:tav tm="0">
                                          <p:val>
                                            <p:strVal val="#ppt_y+.1"/>
                                          </p:val>
                                        </p:tav>
                                        <p:tav tm="100000">
                                          <p:val>
                                            <p:strVal val="#ppt_y"/>
                                          </p:val>
                                        </p:tav>
                                      </p:tavLst>
                                    </p:anim>
                                  </p:childTnLst>
                                </p:cTn>
                              </p:par>
                              <p:par>
                                <p:cTn id="57" presetID="22" presetClass="entr" presetSubtype="1"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up)">
                                      <p:cBhvr>
                                        <p:cTn id="59" dur="1250"/>
                                        <p:tgtEl>
                                          <p:spTgt spid="51"/>
                                        </p:tgtEl>
                                      </p:cBhvr>
                                    </p:animEffect>
                                  </p:childTnLst>
                                </p:cTn>
                              </p:par>
                            </p:childTnLst>
                          </p:cTn>
                        </p:par>
                        <p:par>
                          <p:cTn id="60" fill="hold">
                            <p:stCondLst>
                              <p:cond delay="3250"/>
                            </p:stCondLst>
                            <p:childTnLst>
                              <p:par>
                                <p:cTn id="61" presetID="53" presetClass="entr" presetSubtype="16" fill="hold" nodeType="after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p:cTn id="63" dur="500" fill="hold"/>
                                        <p:tgtEl>
                                          <p:spTgt spid="60"/>
                                        </p:tgtEl>
                                        <p:attrNameLst>
                                          <p:attrName>ppt_w</p:attrName>
                                        </p:attrNameLst>
                                      </p:cBhvr>
                                      <p:tavLst>
                                        <p:tav tm="0">
                                          <p:val>
                                            <p:fltVal val="0"/>
                                          </p:val>
                                        </p:tav>
                                        <p:tav tm="100000">
                                          <p:val>
                                            <p:strVal val="#ppt_w"/>
                                          </p:val>
                                        </p:tav>
                                      </p:tavLst>
                                    </p:anim>
                                    <p:anim calcmode="lin" valueType="num">
                                      <p:cBhvr>
                                        <p:cTn id="64" dur="500" fill="hold"/>
                                        <p:tgtEl>
                                          <p:spTgt spid="60"/>
                                        </p:tgtEl>
                                        <p:attrNameLst>
                                          <p:attrName>ppt_h</p:attrName>
                                        </p:attrNameLst>
                                      </p:cBhvr>
                                      <p:tavLst>
                                        <p:tav tm="0">
                                          <p:val>
                                            <p:fltVal val="0"/>
                                          </p:val>
                                        </p:tav>
                                        <p:tav tm="100000">
                                          <p:val>
                                            <p:strVal val="#ppt_h"/>
                                          </p:val>
                                        </p:tav>
                                      </p:tavLst>
                                    </p:anim>
                                    <p:animEffect transition="in" filter="fade">
                                      <p:cBhvr>
                                        <p:cTn id="65" dur="500"/>
                                        <p:tgtEl>
                                          <p:spTgt spid="60"/>
                                        </p:tgtEl>
                                      </p:cBhvr>
                                    </p:animEffect>
                                  </p:childTnLst>
                                </p:cTn>
                              </p:par>
                              <p:par>
                                <p:cTn id="66" presetID="53" presetClass="entr" presetSubtype="16" fill="hold" nodeType="withEffect">
                                  <p:stCondLst>
                                    <p:cond delay="250"/>
                                  </p:stCondLst>
                                  <p:childTnLst>
                                    <p:set>
                                      <p:cBhvr>
                                        <p:cTn id="67" dur="1" fill="hold">
                                          <p:stCondLst>
                                            <p:cond delay="0"/>
                                          </p:stCondLst>
                                        </p:cTn>
                                        <p:tgtEl>
                                          <p:spTgt spid="55"/>
                                        </p:tgtEl>
                                        <p:attrNameLst>
                                          <p:attrName>style.visibility</p:attrName>
                                        </p:attrNameLst>
                                      </p:cBhvr>
                                      <p:to>
                                        <p:strVal val="visible"/>
                                      </p:to>
                                    </p:set>
                                    <p:anim calcmode="lin" valueType="num">
                                      <p:cBhvr>
                                        <p:cTn id="68" dur="500" fill="hold"/>
                                        <p:tgtEl>
                                          <p:spTgt spid="55"/>
                                        </p:tgtEl>
                                        <p:attrNameLst>
                                          <p:attrName>ppt_w</p:attrName>
                                        </p:attrNameLst>
                                      </p:cBhvr>
                                      <p:tavLst>
                                        <p:tav tm="0">
                                          <p:val>
                                            <p:fltVal val="0"/>
                                          </p:val>
                                        </p:tav>
                                        <p:tav tm="100000">
                                          <p:val>
                                            <p:strVal val="#ppt_w"/>
                                          </p:val>
                                        </p:tav>
                                      </p:tavLst>
                                    </p:anim>
                                    <p:anim calcmode="lin" valueType="num">
                                      <p:cBhvr>
                                        <p:cTn id="69" dur="500" fill="hold"/>
                                        <p:tgtEl>
                                          <p:spTgt spid="55"/>
                                        </p:tgtEl>
                                        <p:attrNameLst>
                                          <p:attrName>ppt_h</p:attrName>
                                        </p:attrNameLst>
                                      </p:cBhvr>
                                      <p:tavLst>
                                        <p:tav tm="0">
                                          <p:val>
                                            <p:fltVal val="0"/>
                                          </p:val>
                                        </p:tav>
                                        <p:tav tm="100000">
                                          <p:val>
                                            <p:strVal val="#ppt_h"/>
                                          </p:val>
                                        </p:tav>
                                      </p:tavLst>
                                    </p:anim>
                                    <p:animEffect transition="in" filter="fade">
                                      <p:cBhvr>
                                        <p:cTn id="70" dur="500"/>
                                        <p:tgtEl>
                                          <p:spTgt spid="55"/>
                                        </p:tgtEl>
                                      </p:cBhvr>
                                    </p:animEffect>
                                  </p:childTnLst>
                                </p:cTn>
                              </p:par>
                            </p:childTnLst>
                          </p:cTn>
                        </p:par>
                        <p:par>
                          <p:cTn id="71" fill="hold">
                            <p:stCondLst>
                              <p:cond delay="4000"/>
                            </p:stCondLst>
                            <p:childTnLst>
                              <p:par>
                                <p:cTn id="72" presetID="53" presetClass="entr" presetSubtype="16" fill="hold" nodeType="after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5" grpId="0"/>
      <p:bldP spid="44" grpId="0" animBg="1"/>
      <p:bldP spid="45" grpId="0" animBg="1"/>
      <p:bldP spid="5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开学第一课"/>
</p:tagLst>
</file>

<file path=ppt/tags/tag10.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Other"/>
  <p:tag name="MH_ORDER" val="7"/>
</p:tagLst>
</file>

<file path=ppt/tags/tag12.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Other"/>
  <p:tag name="MH_ORDER" val="8"/>
</p:tagLst>
</file>

<file path=ppt/tags/tag13.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SubTitle"/>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006185320"/>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1006185320"/>
  <p:tag name="MH_LIBRARY" val="GRAPHIC"/>
  <p:tag name="MH_TYPE" val="Desc"/>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06185320"/>
  <p:tag name="MH_LIBRARY" val="GRAPHIC"/>
  <p:tag name="MH_TYPE" val="Other"/>
  <p:tag name="MH_ORDER" val="8"/>
</p:tagLst>
</file>

<file path=ppt/tags/tag17.xml><?xml version="1.0" encoding="utf-8"?>
<p:tagLst xmlns:a="http://schemas.openxmlformats.org/drawingml/2006/main" xmlns:r="http://schemas.openxmlformats.org/officeDocument/2006/relationships" xmlns:p="http://schemas.openxmlformats.org/presentationml/2006/main">
  <p:tag name="MH" val="20161006185320"/>
  <p:tag name="MH_LIBRARY" val="GRAPHIC"/>
  <p:tag name="MH_TYPE" val="Other"/>
  <p:tag name="MH_ORDER" val="9"/>
</p:tagLst>
</file>

<file path=ppt/tags/tag18.xml><?xml version="1.0" encoding="utf-8"?>
<p:tagLst xmlns:a="http://schemas.openxmlformats.org/drawingml/2006/main" xmlns:r="http://schemas.openxmlformats.org/officeDocument/2006/relationships" xmlns:p="http://schemas.openxmlformats.org/presentationml/2006/main">
  <p:tag name="MH" val="20161006185320"/>
  <p:tag name="MH_LIBRARY" val="GRAPHIC"/>
  <p:tag name="MH_TYPE" val="Other"/>
  <p:tag name="MH_ORDER" val="10"/>
</p:tagLst>
</file>

<file path=ppt/tags/tag19.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Other"/>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SubTitle"/>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SubTitle"/>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SubTitle"/>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SubTitle"/>
  <p:tag name="MH_ORDER" val="5"/>
</p:tagLst>
</file>

<file path=ppt/tags/tag25.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Text"/>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60401104922"/>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SubTitle"/>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Other"/>
  <p:tag name="MH_ORDER" val="5"/>
</p:tagLst>
</file>

<file path=ppt/tags/tag9.xml><?xml version="1.0" encoding="utf-8"?>
<p:tagLst xmlns:a="http://schemas.openxmlformats.org/drawingml/2006/main" xmlns:r="http://schemas.openxmlformats.org/officeDocument/2006/relationships" xmlns:p="http://schemas.openxmlformats.org/presentationml/2006/main">
  <p:tag name="MH" val="20161006185058"/>
  <p:tag name="MH_LIBRARY" val="GRAPHIC"/>
  <p:tag name="MH_TYPE" val="Other"/>
  <p:tag name="MH_ORDER" val="6"/>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0h1cuvot">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1245</TotalTime>
  <Words>3205</Words>
  <Application>Microsoft Office PowerPoint</Application>
  <PresentationFormat>Widescreen</PresentationFormat>
  <Paragraphs>209</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微软雅黑</vt:lpstr>
      <vt:lpstr>Arial</vt:lpstr>
      <vt:lpstr>Calibri</vt:lpstr>
      <vt:lpstr>Wingdings</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9Slide.vn</dc:subject>
  <dc:creator>Thanh Bui</dc:creator>
  <cp:keywords/>
  <dc:description>9Slide.vn</dc:description>
  <cp:lastModifiedBy>NGUYỄN NHÂN</cp:lastModifiedBy>
  <cp:revision>87</cp:revision>
  <dcterms:created xsi:type="dcterms:W3CDTF">2017-08-18T03:02:00Z</dcterms:created>
  <dcterms:modified xsi:type="dcterms:W3CDTF">2022-11-25T18:15:01Z</dcterms:modified>
  <cp:category>9Slide.vn</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