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7" autoAdjust="0"/>
    <p:restoredTop sz="94660"/>
  </p:normalViewPr>
  <p:slideViewPr>
    <p:cSldViewPr>
      <p:cViewPr varScale="1">
        <p:scale>
          <a:sx n="108" d="100"/>
          <a:sy n="108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f942a9486ec68153575dc78a42d480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3581400"/>
            <a:ext cx="5638800" cy="4191000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4953000" y="1676400"/>
            <a:ext cx="3200400" cy="2514600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cháu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nhé</a:t>
            </a:r>
            <a:r>
              <a:rPr lang="en-US" dirty="0"/>
              <a:t> ^^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45720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4114800"/>
            <a:ext cx="381000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953000"/>
            <a:ext cx="228600" cy="15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5638800" y="3124200"/>
            <a:ext cx="1569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5410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48000" y="2590800"/>
            <a:ext cx="4114800" cy="3733800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4953000"/>
            <a:ext cx="1981200" cy="190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</a:t>
            </a:r>
          </a:p>
        </p:txBody>
      </p:sp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20000" y="5791200"/>
            <a:ext cx="533400" cy="473671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00600" y="4953000"/>
            <a:ext cx="1676400" cy="1752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81600" y="5410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86600" y="5105400"/>
            <a:ext cx="1752600" cy="1752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67600" y="56388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5486400"/>
            <a:ext cx="1295400" cy="838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76800" y="5410200"/>
            <a:ext cx="1295400" cy="838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4600" y="5410200"/>
            <a:ext cx="1295400" cy="838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6" name="Right Arrow 25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4.81481E-6 C 0.02986 -0.02083 0.0599 -0.04144 0.06875 -0.075 C 0.0776 -0.10856 0.06979 -0.17014 0.05313 -0.20208 C 0.03646 -0.23403 0.00573 -0.25579 -0.03125 -0.26667 C -0.06823 -0.27755 -0.1191 -0.26667 -0.16875 -0.26667 C -0.2184 -0.26667 -0.29115 -0.27917 -0.32969 -0.26667 C -0.36823 -0.25417 -0.3842 -0.22292 -0.4 -0.19167 " pathEditMode="relative" ptsTypes="aaaaaaA">
                                      <p:cBhvr>
                                        <p:cTn id="7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4" grpId="0" animBg="1"/>
      <p:bldP spid="28" grpId="0" animBg="1"/>
      <p:bldP spid="29" grpId="0" animBg="1"/>
      <p:bldP spid="30" grpId="0" animBg="1"/>
      <p:bldP spid="32" grpId="0"/>
      <p:bldP spid="20" grpId="0"/>
      <p:bldP spid="21" grpId="0"/>
      <p:bldP spid="22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86600" y="4953000"/>
            <a:ext cx="1752600" cy="1752600"/>
          </a:xfrm>
          <a:prstGeom prst="rect">
            <a:avLst/>
          </a:prstGeom>
        </p:spPr>
      </p:pic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5410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48000" y="2590800"/>
            <a:ext cx="4114800" cy="3733800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4953000"/>
            <a:ext cx="1981200" cy="190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</a:t>
            </a:r>
          </a:p>
        </p:txBody>
      </p:sp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57800" y="5867400"/>
            <a:ext cx="533400" cy="473671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00600" y="5029200"/>
            <a:ext cx="1676400" cy="1676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054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5562600"/>
            <a:ext cx="10668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7000" y="5486400"/>
            <a:ext cx="10668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5200" y="5486400"/>
            <a:ext cx="10668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ight Arrow 32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0.04687 -0.03473 0.09375 -0.06922 0.10937 -0.10973 C 0.125 -0.15024 0.12465 -0.21528 0.09375 -0.24399 C 0.06284 -0.27246 -0.03889 -0.29005 -0.07657 -0.28195 C -0.11424 -0.27385 -0.12361 -0.23426 -0.13282 -0.19468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1" grpId="0"/>
      <p:bldP spid="24" grpId="0" animBg="1"/>
      <p:bldP spid="28" grpId="0" animBg="1"/>
      <p:bldP spid="29" grpId="0" animBg="1"/>
      <p:bldP spid="30" grpId="0" animBg="1"/>
      <p:bldP spid="32" grpId="0"/>
      <p:bldP spid="20" grpId="0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f942a9486ec68153575dc78a42d480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3581400"/>
            <a:ext cx="5638800" cy="4191000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4953000" y="1981200"/>
            <a:ext cx="2895600" cy="22098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cháu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nha</a:t>
            </a:r>
            <a:r>
              <a:rPr lang="en-US" dirty="0"/>
              <a:t> ^^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45720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4114800"/>
            <a:ext cx="381000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953000"/>
            <a:ext cx="228600" cy="15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00600" y="4953000"/>
            <a:ext cx="1676400" cy="1676400"/>
          </a:xfrm>
          <a:prstGeom prst="rect">
            <a:avLst/>
          </a:prstGeom>
        </p:spPr>
      </p:pic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6600" y="4953000"/>
            <a:ext cx="1752600" cy="1752600"/>
          </a:xfrm>
          <a:prstGeom prst="rect">
            <a:avLst/>
          </a:prstGeom>
        </p:spPr>
      </p:pic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5410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16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124200" y="2514600"/>
            <a:ext cx="4114800" cy="3733800"/>
          </a:xfrm>
          <a:prstGeom prst="rect">
            <a:avLst/>
          </a:prstGeom>
        </p:spPr>
      </p:pic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5800" y="5867400"/>
            <a:ext cx="533400" cy="473671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4879731"/>
            <a:ext cx="1905000" cy="197826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48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 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590800" y="54864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SAI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53000" y="55626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SAI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91400" y="55626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SAI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ight Arrow 36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0.00312 -0.04653 0.00694 -0.09236 0.05659 -0.11852 C 0.10625 -0.14468 0.23316 -0.14584 0.29809 -0.15787 C 0.36267 -0.16991 0.42708 -0.17269 0.44479 -0.19167 C 0.4625 -0.21065 0.41406 -0.26459 0.4033 -0.27223 C 0.39236 -0.27894 0.38593 -0.25834 0.37968 -0.23658 " pathEditMode="relative" rAng="0" ptsTypes="aaaaaA">
                                      <p:cBhvr>
                                        <p:cTn id="8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0" y="-1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/>
      <p:bldP spid="24" grpId="0" animBg="1"/>
      <p:bldP spid="28" grpId="0" animBg="1"/>
      <p:bldP spid="29" grpId="0" animBg="1"/>
      <p:bldP spid="30" grpId="0" animBg="1"/>
      <p:bldP spid="32" grpId="0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86600" y="4953000"/>
            <a:ext cx="1752600" cy="1752600"/>
          </a:xfrm>
          <a:prstGeom prst="rect">
            <a:avLst/>
          </a:prstGeom>
        </p:spPr>
      </p:pic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5410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48000" y="2590800"/>
            <a:ext cx="4114800" cy="3733800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4953000"/>
            <a:ext cx="1981200" cy="190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</a:t>
            </a:r>
          </a:p>
        </p:txBody>
      </p:sp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57800" y="5867400"/>
            <a:ext cx="533400" cy="473671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00600" y="5029200"/>
            <a:ext cx="1676400" cy="1676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81600" y="55626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5562600"/>
            <a:ext cx="10668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7000" y="5486400"/>
            <a:ext cx="10668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5200" y="5486400"/>
            <a:ext cx="10668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ight Arrow 36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0.04687 -0.03473 0.09375 -0.06922 0.10937 -0.10973 C 0.125 -0.15024 0.12465 -0.21528 0.09375 -0.24399 C 0.06284 -0.27246 -0.03889 -0.29005 -0.07657 -0.28195 C -0.11424 -0.27385 -0.12361 -0.23426 -0.13282 -0.19468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1" grpId="0"/>
      <p:bldP spid="24" grpId="0" animBg="1"/>
      <p:bldP spid="28" grpId="0" animBg="1"/>
      <p:bldP spid="29" grpId="0" animBg="1"/>
      <p:bldP spid="30" grpId="0" animBg="1"/>
      <p:bldP spid="32" grpId="0"/>
      <p:bldP spid="20" grpId="0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86600" y="4953000"/>
            <a:ext cx="1752600" cy="1752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48000" y="2590800"/>
            <a:ext cx="4114800" cy="3733800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4953000"/>
            <a:ext cx="1981200" cy="190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</a:t>
            </a:r>
          </a:p>
        </p:txBody>
      </p:sp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0" y="5791200"/>
            <a:ext cx="533400" cy="473671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00600" y="4953000"/>
            <a:ext cx="1676400" cy="1752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57800" y="55626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194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5486400"/>
            <a:ext cx="1143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15200" y="5486400"/>
            <a:ext cx="1143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29200" y="5486400"/>
            <a:ext cx="1143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6" name="Right Arrow 25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14815E-6 C 0.05105 0.00416 0.10209 0.00833 0.14219 -0.01876 C 0.1823 -0.04584 0.22483 -0.11945 0.24063 -0.16251 C 0.25643 -0.20556 0.25834 -0.26366 0.23751 -0.27709 C 0.21667 -0.29052 0.13751 -0.25556 0.11563 -0.24376 C 0.09376 -0.23195 0.10001 -0.21922 0.10626 -0.20626 " pathEditMode="relative" ptsTypes="a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4" grpId="0" animBg="1"/>
      <p:bldP spid="28" grpId="0" animBg="1"/>
      <p:bldP spid="29" grpId="0" animBg="1"/>
      <p:bldP spid="30" grpId="0" animBg="1"/>
      <p:bldP spid="32" grpId="0"/>
      <p:bldP spid="20" grpId="0"/>
      <p:bldP spid="19" grpId="0"/>
      <p:bldP spid="22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5410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48000" y="2590800"/>
            <a:ext cx="4114800" cy="3733800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4953000"/>
            <a:ext cx="1981200" cy="190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</a:t>
            </a:r>
          </a:p>
        </p:txBody>
      </p:sp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20000" y="5791200"/>
            <a:ext cx="533400" cy="473671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00600" y="4953000"/>
            <a:ext cx="1676400" cy="1752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81600" y="5410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86600" y="5105400"/>
            <a:ext cx="1752600" cy="1752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67600" y="56388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5486400"/>
            <a:ext cx="1295400" cy="838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76800" y="5410200"/>
            <a:ext cx="1295400" cy="838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4600" y="5410200"/>
            <a:ext cx="1295400" cy="838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6" name="Right Arrow 25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4.81481E-6 C 0.02986 -0.02083 0.0599 -0.04144 0.06875 -0.075 C 0.0776 -0.10856 0.06979 -0.17014 0.05313 -0.20208 C 0.03646 -0.23403 0.00573 -0.25579 -0.03125 -0.26667 C -0.06823 -0.27755 -0.1191 -0.26667 -0.16875 -0.26667 C -0.2184 -0.26667 -0.29115 -0.27917 -0.32969 -0.26667 C -0.36823 -0.25417 -0.3842 -0.22292 -0.4 -0.19167 " pathEditMode="relative" ptsTypes="aaaaaaA">
                                      <p:cBhvr>
                                        <p:cTn id="7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4" grpId="0" animBg="1"/>
      <p:bldP spid="28" grpId="0" animBg="1"/>
      <p:bldP spid="29" grpId="0" animBg="1"/>
      <p:bldP spid="30" grpId="0" animBg="1"/>
      <p:bldP spid="32" grpId="0"/>
      <p:bldP spid="20" grpId="0"/>
      <p:bldP spid="21" grpId="0"/>
      <p:bldP spid="22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86600" y="4953000"/>
            <a:ext cx="1752600" cy="1752600"/>
          </a:xfrm>
          <a:prstGeom prst="rect">
            <a:avLst/>
          </a:prstGeom>
        </p:spPr>
      </p:pic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5410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48000" y="2590800"/>
            <a:ext cx="4114800" cy="3733800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4953000"/>
            <a:ext cx="1981200" cy="190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</a:t>
            </a:r>
          </a:p>
        </p:txBody>
      </p:sp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57800" y="5867400"/>
            <a:ext cx="533400" cy="473671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00600" y="5029200"/>
            <a:ext cx="1676400" cy="1676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81600" y="55626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5562600"/>
            <a:ext cx="10668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7000" y="5486400"/>
            <a:ext cx="10668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5200" y="5486400"/>
            <a:ext cx="10668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ight Arrow 32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0.04687 -0.03473 0.09375 -0.06922 0.10937 -0.10973 C 0.125 -0.15024 0.12465 -0.21528 0.09375 -0.24399 C 0.06284 -0.27246 -0.03889 -0.29005 -0.07657 -0.28195 C -0.11424 -0.27385 -0.12361 -0.23426 -0.13282 -0.19468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1" grpId="0"/>
      <p:bldP spid="24" grpId="0" animBg="1"/>
      <p:bldP spid="28" grpId="0" animBg="1"/>
      <p:bldP spid="29" grpId="0" animBg="1"/>
      <p:bldP spid="30" grpId="0" animBg="1"/>
      <p:bldP spid="32" grpId="0"/>
      <p:bldP spid="20" grpId="0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00600" y="4953000"/>
            <a:ext cx="1676400" cy="1676400"/>
          </a:xfrm>
          <a:prstGeom prst="rect">
            <a:avLst/>
          </a:prstGeom>
        </p:spPr>
      </p:pic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6600" y="4953000"/>
            <a:ext cx="1752600" cy="1752600"/>
          </a:xfrm>
          <a:prstGeom prst="rect">
            <a:avLst/>
          </a:prstGeom>
        </p:spPr>
      </p:pic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5410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16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124200" y="2514600"/>
            <a:ext cx="4114800" cy="3733800"/>
          </a:xfrm>
          <a:prstGeom prst="rect">
            <a:avLst/>
          </a:prstGeom>
        </p:spPr>
      </p:pic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5800" y="5867400"/>
            <a:ext cx="533400" cy="473671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4879731"/>
            <a:ext cx="1905000" cy="197826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48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 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590800" y="54864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SAI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53000" y="55626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SAI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91400" y="55626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SAI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rồi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ight Arrow 24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0.00312 -0.04653 0.00694 -0.09236 0.05659 -0.11852 C 0.10625 -0.14468 0.23316 -0.14584 0.29809 -0.15787 C 0.36267 -0.16991 0.42708 -0.17269 0.44479 -0.19167 C 0.4625 -0.21065 0.41406 -0.26459 0.4033 -0.27223 C 0.39236 -0.27894 0.38593 -0.25834 0.37968 -0.23658 " pathEditMode="relative" rAng="0" ptsTypes="aaaaaA">
                                      <p:cBhvr>
                                        <p:cTn id="8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0" y="-1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/>
      <p:bldP spid="24" grpId="0" animBg="1"/>
      <p:bldP spid="28" grpId="0" animBg="1"/>
      <p:bldP spid="29" grpId="0" animBg="1"/>
      <p:bldP spid="30" grpId="0" animBg="1"/>
      <p:bldP spid="32" grpId="0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86600" y="4953000"/>
            <a:ext cx="1752600" cy="1752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48000" y="2590800"/>
            <a:ext cx="4114800" cy="3733800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4953000"/>
            <a:ext cx="1981200" cy="190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</a:t>
            </a:r>
          </a:p>
        </p:txBody>
      </p:sp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0" y="5791200"/>
            <a:ext cx="533400" cy="473671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00600" y="4953000"/>
            <a:ext cx="1676400" cy="1752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57800" y="55626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194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5486400"/>
            <a:ext cx="1143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15200" y="5486400"/>
            <a:ext cx="1143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29200" y="5486400"/>
            <a:ext cx="1143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6" name="Right Arrow 25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14815E-6 C 0.05105 0.00416 0.10209 0.00833 0.14219 -0.01876 C 0.1823 -0.04584 0.22483 -0.11945 0.24063 -0.16251 C 0.25643 -0.20556 0.25834 -0.26366 0.23751 -0.27709 C 0.21667 -0.29052 0.13751 -0.25556 0.11563 -0.24376 C 0.09376 -0.23195 0.10001 -0.21922 0.10626 -0.20626 " pathEditMode="relative" ptsTypes="a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4" grpId="0" animBg="1"/>
      <p:bldP spid="28" grpId="0" animBg="1"/>
      <p:bldP spid="29" grpId="0" animBg="1"/>
      <p:bldP spid="30" grpId="0" animBg="1"/>
      <p:bldP spid="32" grpId="0"/>
      <p:bldP spid="20" grpId="0"/>
      <p:bldP spid="19" grpId="0"/>
      <p:bldP spid="22" grpId="0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bf70f5ebf1a718aef076b27dd45a5b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6800"/>
            <a:ext cx="9144000" cy="7924800"/>
          </a:xfrm>
          <a:prstGeom prst="rect">
            <a:avLst/>
          </a:prstGeom>
        </p:spPr>
      </p:pic>
      <p:pic>
        <p:nvPicPr>
          <p:cNvPr id="7" name="Picture 6" descr="e324d9d037662d64fc16b51b9bfbdb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334000"/>
            <a:ext cx="1905000" cy="2057400"/>
          </a:xfrm>
          <a:prstGeom prst="rect">
            <a:avLst/>
          </a:prstGeom>
        </p:spPr>
      </p:pic>
      <p:pic>
        <p:nvPicPr>
          <p:cNvPr id="8" name="Picture 7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5410200"/>
            <a:ext cx="1905000" cy="1923494"/>
          </a:xfrm>
          <a:prstGeom prst="rect">
            <a:avLst/>
          </a:prstGeom>
        </p:spPr>
      </p:pic>
      <p:pic>
        <p:nvPicPr>
          <p:cNvPr id="9" name="Picture 8" descr="e324d9d037662d64fc16b51b9bfbdb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5486400"/>
            <a:ext cx="1811217" cy="1828801"/>
          </a:xfrm>
          <a:prstGeom prst="rect">
            <a:avLst/>
          </a:prstGeom>
        </p:spPr>
      </p:pic>
      <p:pic>
        <p:nvPicPr>
          <p:cNvPr id="5" name="Picture 4" descr="e324d9d037662d64fc16b51b9bfbdb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410200"/>
            <a:ext cx="1905000" cy="1923494"/>
          </a:xfrm>
          <a:prstGeom prst="rect">
            <a:avLst/>
          </a:prstGeom>
        </p:spPr>
      </p:pic>
      <p:pic>
        <p:nvPicPr>
          <p:cNvPr id="13" name="Picture 12" descr="e86f050d219b5585368f7ef298c0017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86600" y="4953000"/>
            <a:ext cx="1752600" cy="1752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057400"/>
            <a:ext cx="4267200" cy="533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1371600"/>
            <a:ext cx="39624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133600"/>
            <a:ext cx="3810000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6" name="Picture 15" descr="4f942a9486ec68153575dc78a42d480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48000" y="2590800"/>
            <a:ext cx="4114800" cy="3733800"/>
          </a:xfrm>
          <a:prstGeom prst="rect">
            <a:avLst/>
          </a:prstGeom>
        </p:spPr>
      </p:pic>
      <p:pic>
        <p:nvPicPr>
          <p:cNvPr id="10" name="Picture 9" descr="e86f050d219b5585368f7ef298c0017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4953000"/>
            <a:ext cx="1981200" cy="190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" y="55626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</a:t>
            </a:r>
          </a:p>
        </p:txBody>
      </p:sp>
      <p:pic>
        <p:nvPicPr>
          <p:cNvPr id="31" name="Picture 30" descr="c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0" y="5791200"/>
            <a:ext cx="533400" cy="473671"/>
          </a:xfrm>
          <a:prstGeom prst="rect">
            <a:avLst/>
          </a:prstGeom>
        </p:spPr>
      </p:pic>
      <p:pic>
        <p:nvPicPr>
          <p:cNvPr id="12" name="Picture 11" descr="e86f050d219b5585368f7ef298c00175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00600" y="4953000"/>
            <a:ext cx="1676400" cy="1752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57800" y="55626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C</a:t>
            </a:r>
          </a:p>
        </p:txBody>
      </p:sp>
      <p:pic>
        <p:nvPicPr>
          <p:cNvPr id="11" name="Picture 10" descr="e86f050d219b5585368f7ef298c001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38400" y="4953000"/>
            <a:ext cx="1752600" cy="1676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19400" y="5486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5486400"/>
            <a:ext cx="1143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15200" y="5486400"/>
            <a:ext cx="1143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29200" y="5486400"/>
            <a:ext cx="11430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26" name="Right Arrow 25">
            <a:hlinkClick r:id="rId14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11111E-6 L 0.5666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ung 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14815E-6 C 0.05105 0.00416 0.10209 0.00833 0.14219 -0.01876 C 0.1823 -0.04584 0.22483 -0.11945 0.24063 -0.16251 C 0.25643 -0.20556 0.25834 -0.26366 0.23751 -0.27709 C 0.21667 -0.29052 0.13751 -0.25556 0.11563 -0.24376 C 0.09376 -0.23195 0.10001 -0.21922 0.10626 -0.20626 " pathEditMode="relative" ptsTypes="a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ai-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4" grpId="0" animBg="1"/>
      <p:bldP spid="28" grpId="0" animBg="1"/>
      <p:bldP spid="29" grpId="0" animBg="1"/>
      <p:bldP spid="30" grpId="0" animBg="1"/>
      <p:bldP spid="32" grpId="0"/>
      <p:bldP spid="20" grpId="0"/>
      <p:bldP spid="19" grpId="0"/>
      <p:bldP spid="22" grpId="0" animBg="1"/>
      <p:bldP spid="23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466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Dai Nguyen</cp:lastModifiedBy>
  <cp:revision>21</cp:revision>
  <dcterms:created xsi:type="dcterms:W3CDTF">2006-08-16T00:00:00Z</dcterms:created>
  <dcterms:modified xsi:type="dcterms:W3CDTF">2021-01-29T09:05:54Z</dcterms:modified>
</cp:coreProperties>
</file>