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notesSlides/notesSlide3.xml" ContentType="application/vnd.openxmlformats-officedocument.presentationml.notesSlide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notesSlides/notesSlide4.xml" ContentType="application/vnd.openxmlformats-officedocument.presentationml.notesSlide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notesSlides/notesSlide5.xml" ContentType="application/vnd.openxmlformats-officedocument.presentationml.notesSlide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notesSlides/notesSlide6.xml" ContentType="application/vnd.openxmlformats-officedocument.presentationml.notesSlide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notesSlides/notesSlide7.xml" ContentType="application/vnd.openxmlformats-officedocument.presentationml.notesSlide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notesSlides/notesSlide8.xml" ContentType="application/vnd.openxmlformats-officedocument.presentationml.notesSlide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notesSlides/notesSlide9.xml" ContentType="application/vnd.openxmlformats-officedocument.presentationml.notesSlide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notesSlides/notesSlide10.xml" ContentType="application/vnd.openxmlformats-officedocument.presentationml.notesSlide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notesSlides/notesSlide11.xml" ContentType="application/vnd.openxmlformats-officedocument.presentationml.notesSlide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notesSlides/notesSlide12.xml" ContentType="application/vnd.openxmlformats-officedocument.presentationml.notesSlide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notesSlides/notesSlide13.xml" ContentType="application/vnd.openxmlformats-officedocument.presentationml.notesSlide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notesSlides/notesSlide14.xml" ContentType="application/vnd.openxmlformats-officedocument.presentationml.notesSlide+xml"/>
  <Override PartName="/ppt/tags/tag69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notesSlides/notesSlide15.xml" ContentType="application/vnd.openxmlformats-officedocument.presentationml.notesSlide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notesSlides/notesSlide16.xml" ContentType="application/vnd.openxmlformats-officedocument.presentationml.notesSlide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notesSlides/notesSlide17.xml" ContentType="application/vnd.openxmlformats-officedocument.presentationml.notesSlide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notesSlides/notesSlide18.xml" ContentType="application/vnd.openxmlformats-officedocument.presentationml.notesSlide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notesSlides/notesSlide19.xml" ContentType="application/vnd.openxmlformats-officedocument.presentationml.notesSlide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notesSlides/notesSlide20.xml" ContentType="application/vnd.openxmlformats-officedocument.presentationml.notesSlide+xml"/>
  <Override PartName="/ppt/tags/tag99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6"/>
  </p:notesMasterIdLst>
  <p:sldIdLst>
    <p:sldId id="256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58" r:id="rId13"/>
    <p:sldId id="267" r:id="rId14"/>
    <p:sldId id="268" r:id="rId15"/>
    <p:sldId id="269" r:id="rId16"/>
    <p:sldId id="270" r:id="rId17"/>
    <p:sldId id="271" r:id="rId18"/>
    <p:sldId id="274" r:id="rId19"/>
    <p:sldId id="275" r:id="rId20"/>
    <p:sldId id="276" r:id="rId21"/>
    <p:sldId id="277" r:id="rId22"/>
    <p:sldId id="279" r:id="rId23"/>
    <p:sldId id="281" r:id="rId24"/>
    <p:sldId id="416" r:id="rId25"/>
  </p:sldIdLst>
  <p:sldSz cx="12192000" cy="6858000"/>
  <p:notesSz cx="6858000" cy="9144000"/>
  <p:custDataLst>
    <p:tags r:id="rId2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39" d="100"/>
        <a:sy n="139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E57FD2-ACE3-4E12-B094-BA8CF2879D93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717019-9FE0-48DA-B0D8-117C5813B5F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3900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52791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2480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08547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195608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03331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165169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7927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72985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4674013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6196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7623922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581808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036217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5025CEC-2ABC-4E79-BB53-CF7F3C7D9C4B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2467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43776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821353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814414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37757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5001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824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52609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1717019-9FE0-48DA-B0D8-117C5813B5F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04437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A6C7EF1-2138-41C6-8730-10D6E11882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0FC09F9C-4D2D-4822-AA68-23E2F09723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A7B02E1-6600-4516-8212-8E38AFE89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F0340C5-7E3A-4D5C-B2CA-166D21090A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0C5C68-E650-4A3A-BC49-A01CB023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  <p:pic>
        <p:nvPicPr>
          <p:cNvPr id="7" name="图片 6" descr="图片包含 事情&#10;&#10;已生成极高可信度的说明">
            <a:extLst>
              <a:ext uri="{FF2B5EF4-FFF2-40B4-BE49-F238E27FC236}">
                <a16:creationId xmlns:a16="http://schemas.microsoft.com/office/drawing/2014/main" id="{0FB86466-89CD-4F69-84E4-5313C587DB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0215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AB18831-B750-4360-8DD2-D2C4F0FDE9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A87CC73-9300-42A2-B611-9A0DEE8ED5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4BC5E6-9192-456B-BB7A-D6FCDC667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4B14153-CF16-46D5-8523-7C66A7EEDE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3756B3A-E31B-44BC-A357-73F5EDCEF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2472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>
      <p:transition spd="slow" advClick="0" advTm="5000">
        <p:blinds dir="vert"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2899807-5192-4098-BAED-6D1B73B393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3B7437E-317E-4E72-BD0F-96424D7DEE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E6BD8EA-D110-4D30-A546-FFE20E67E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6A127AD-6044-4EBB-A42A-1074843A5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489A9E2-4B2F-4974-B7DA-3836DA7911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484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>
      <p:transition spd="slow" advClick="0" advTm="5000">
        <p:blinds dir="vert"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5828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36050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5333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5923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61186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3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755163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13166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937384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49"/>
            <a:ext cx="4011084" cy="1162051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2"/>
            <a:ext cx="6815667" cy="5853113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2"/>
            <a:ext cx="4011084" cy="46910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4874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AAE625-CCE1-44F6-895D-5AF7016B3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A83C3F-BA58-4315-BFDF-E60BCC01F2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20B4E28-BD5D-4F3F-B69C-DBAEC1F21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C625689-122D-4A42-93C0-0286D12F7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84B6780-D01C-4C9C-B42E-7A4F26B8D0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958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>
      <p:transition spd="slow" advClick="0" advTm="5000">
        <p:blinds dir="vert"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9"/>
          </a:xfrm>
        </p:spPr>
        <p:txBody>
          <a:bodyPr anchor="b"/>
          <a:lstStyle>
            <a:lvl1pPr algn="l">
              <a:defRPr sz="2667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3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8852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137240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095966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C29D3C-433F-4A63-8FF5-36EE97F0E3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08A0D82-1BDE-4956-BBE7-876EF4C9C3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A7D608-4FD4-4089-A182-A5B58F749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202FDCD-14CB-478B-AB8C-D7E3D4A39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7912418-15EB-4B02-B1ED-DF9966177A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7218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>
      <p:transition spd="slow" advClick="0" advTm="5000">
        <p:blinds dir="vert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903029-121E-4745-8C82-783089C8C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BF77133-A399-4B32-9027-6824172CEBE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A5C523C-3916-46C6-ABCB-8B86E01D650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2F8245-7E0D-4F5C-BBD9-5BB4B79A74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405755D-B8AB-449D-BBC4-48ACBBB513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CEEE41F-5F54-4C73-80D9-78344F9BA7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68455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>
      <p:transition spd="slow" advClick="0" advTm="5000">
        <p:blinds dir="vert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 userDrawn="1"/>
        </p:nvSpPr>
        <p:spPr>
          <a:xfrm>
            <a:off x="8325228" y="3859375"/>
            <a:ext cx="775136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行业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www.1ppt.com/hangye/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节日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www.1ppt.com/jieri/ 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素材：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www.1ppt.com/sucai/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背景图片：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www.1ppt.com/beijing/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图表：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www.1ppt.com/tubiao/    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精美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         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教程： 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www.1ppt.com/powerpoint/  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课件：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www.1ppt.com/kejian/           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字体下载：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www.1ppt.com/ziti/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工作总结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www.1ppt.com/xiazai/zongjie/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工作计划：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www.1ppt.com/xiazai/jihua/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商务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模板：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www.1ppt.com/moban/shangwu/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个人简历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www.1ppt.com/xiazai/jianli/  </a:t>
            </a:r>
          </a:p>
          <a:p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毕业答辩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www.1ppt.com/xiazai/dabian/  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工作汇报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PPT</a:t>
            </a:r>
            <a:r>
              <a:rPr lang="zh-CN" altLang="en-US" sz="100" dirty="0">
                <a:solidFill>
                  <a:prstClr val="white"/>
                </a:solidFill>
                <a:latin typeface="Calibri"/>
                <a:ea typeface="宋体"/>
              </a:rPr>
              <a:t>：</a:t>
            </a:r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www.1ppt.com/xiazai/huibao/    </a:t>
            </a:r>
          </a:p>
          <a:p>
            <a:r>
              <a:rPr lang="en-US" altLang="zh-CN" sz="100" dirty="0">
                <a:solidFill>
                  <a:prstClr val="white"/>
                </a:solidFill>
                <a:latin typeface="Calibri"/>
                <a:ea typeface="宋体"/>
              </a:rPr>
              <a:t> </a:t>
            </a: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429F8BAA-8A45-4805-B80A-07C8740E2E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67A0A44-AB43-4C74-A603-D8119FB27E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C131986-E042-4909-B443-8AD60B39F2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9DF9E6-93A8-41DA-9AFE-F1AD163BAE2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FA105C94-063B-410A-9E78-B933C70542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532ED612-40B6-40D5-9AB6-A5756E735A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F0CBC1E-B6EE-4097-952D-830B41F13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558DC997-89AA-47B6-AC9E-9DABE64D8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441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>
      <p:transition spd="slow" advClick="0" advTm="5000">
        <p:blinds dir="vert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1FA586-1609-48FE-8744-41F3E0012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1E871FBC-BFBC-4554-93E0-667EBD3B7D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9E473339-3CF2-40AF-A7A8-247F02DFDF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B04E57B-F9FF-4C6E-BAB0-34397F82D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9234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>
      <p:transition spd="slow" advClick="0" advTm="5000">
        <p:blinds dir="vert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12E0898-CC0E-4ABE-B003-4FEE96EA1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E871EC42-DDD9-4E80-962A-12A36157D2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D90195A-C088-4DD2-8AB6-D519D23F9A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04035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>
      <p:transition spd="slow" advClick="0" advTm="5000">
        <p:blinds dir="vert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A16A4D5-F43F-400E-A3BA-C86437290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3176F08-C64D-4AE4-A92E-DCDB93255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E6893A0-6D7A-455F-A082-735E6D3BF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EA7E056-9362-4F22-8D6D-10BDC1AF7F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66B34AC-86F1-4527-BC19-2D1D6946B1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087EF4C-F50A-47A3-99CE-F21E902F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5405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>
      <p:transition spd="slow" advClick="0" advTm="5000">
        <p:blinds dir="vert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BBC4ECF-4A3A-401C-B45E-6E90080F42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808DBD3-CE25-46F2-9048-9D52CF27A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8123A1B-70F0-41D6-AD47-2C30B02C8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FF92FBC-7EA5-4037-AA89-0B55AEB59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7014370-AECC-4117-9CA7-767F6D74C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C8CD34-3386-4ABE-83B9-CA0B7FA26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065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>
      <p:transition spd="slow" advClick="0" advTm="5000">
        <p:blinds dir="vert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3B18FF4-15B0-4A0F-A408-29575D30AE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AFFAF94-3EC8-417C-A78B-9C2E4C069A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BF2CF7-FD2F-42F4-95D0-B1D7BD179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85BF49-3D7A-4F43-BA91-D003E0AEA55D}" type="datetimeFigureOut">
              <a:rPr lang="zh-CN" altLang="en-US" smtClean="0"/>
              <a:t>2022/2/11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20F1565-20E8-4745-8FF2-10D53A944E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337385-E146-4D8D-9D11-BCA989E8FA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3BD8DC-39EC-4016-A177-D6AECE1583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111747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>
      <p:transition spd="slow" advClick="0" advTm="5000">
        <p:blinds dir="vert"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2022/2/11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93972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12191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1219170" rtl="0" eaLnBrk="1" latinLnBrk="0" hangingPunct="1">
        <a:spcBef>
          <a:spcPct val="20000"/>
        </a:spcBef>
        <a:buFont typeface="Arial" pitchFamily="34" charset="0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1219170" rtl="0" eaLnBrk="1" latinLnBrk="0" hangingPunct="1">
        <a:spcBef>
          <a:spcPct val="20000"/>
        </a:spcBef>
        <a:buFont typeface="Arial" pitchFamily="34" charset="0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spcBef>
          <a:spcPct val="20000"/>
        </a:spcBef>
        <a:buFont typeface="Arial" pitchFamily="34" charset="0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spcBef>
          <a:spcPct val="20000"/>
        </a:spcBef>
        <a:buFont typeface="Arial" pitchFamily="34" charset="0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5.png"/><Relationship Id="rId3" Type="http://schemas.openxmlformats.org/officeDocument/2006/relationships/tags" Target="../tags/tag52.xml"/><Relationship Id="rId7" Type="http://schemas.openxmlformats.org/officeDocument/2006/relationships/notesSlide" Target="../notesSlides/notesSlide10.xml"/><Relationship Id="rId2" Type="http://schemas.openxmlformats.org/officeDocument/2006/relationships/tags" Target="../tags/tag51.xml"/><Relationship Id="rId1" Type="http://schemas.openxmlformats.org/officeDocument/2006/relationships/tags" Target="../tags/tag50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5.png"/><Relationship Id="rId5" Type="http://schemas.openxmlformats.org/officeDocument/2006/relationships/tags" Target="../tags/tag54.xml"/><Relationship Id="rId10" Type="http://schemas.openxmlformats.org/officeDocument/2006/relationships/image" Target="../media/image37.png"/><Relationship Id="rId4" Type="http://schemas.openxmlformats.org/officeDocument/2006/relationships/tags" Target="../tags/tag53.xml"/><Relationship Id="rId9" Type="http://schemas.openxmlformats.org/officeDocument/2006/relationships/image" Target="../media/image3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6.xml"/><Relationship Id="rId1" Type="http://schemas.openxmlformats.org/officeDocument/2006/relationships/tags" Target="../tags/tag55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59.xml"/><Relationship Id="rId7" Type="http://schemas.openxmlformats.org/officeDocument/2006/relationships/notesSlide" Target="../notesSlides/notesSlide12.xml"/><Relationship Id="rId2" Type="http://schemas.openxmlformats.org/officeDocument/2006/relationships/tags" Target="../tags/tag58.xml"/><Relationship Id="rId1" Type="http://schemas.openxmlformats.org/officeDocument/2006/relationships/tags" Target="../tags/tag57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61.xml"/><Relationship Id="rId10" Type="http://schemas.openxmlformats.org/officeDocument/2006/relationships/image" Target="../media/image41.png"/><Relationship Id="rId4" Type="http://schemas.openxmlformats.org/officeDocument/2006/relationships/tags" Target="../tags/tag60.xml"/><Relationship Id="rId9" Type="http://schemas.openxmlformats.org/officeDocument/2006/relationships/image" Target="../media/image4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tags" Target="../tags/tag64.xml"/><Relationship Id="rId7" Type="http://schemas.openxmlformats.org/officeDocument/2006/relationships/image" Target="../media/image43.png"/><Relationship Id="rId2" Type="http://schemas.openxmlformats.org/officeDocument/2006/relationships/tags" Target="../tags/tag63.xml"/><Relationship Id="rId1" Type="http://schemas.openxmlformats.org/officeDocument/2006/relationships/tags" Target="../tags/tag62.xml"/><Relationship Id="rId6" Type="http://schemas.openxmlformats.org/officeDocument/2006/relationships/image" Target="../media/image42.png"/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tags" Target="../tags/tag67.xml"/><Relationship Id="rId7" Type="http://schemas.openxmlformats.org/officeDocument/2006/relationships/image" Target="../media/image44.png"/><Relationship Id="rId2" Type="http://schemas.openxmlformats.org/officeDocument/2006/relationships/tags" Target="../tags/tag66.xml"/><Relationship Id="rId1" Type="http://schemas.openxmlformats.org/officeDocument/2006/relationships/tags" Target="../tags/tag65.xml"/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68.xml"/><Relationship Id="rId9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71.xml"/><Relationship Id="rId7" Type="http://schemas.openxmlformats.org/officeDocument/2006/relationships/image" Target="../media/image47.png"/><Relationship Id="rId2" Type="http://schemas.openxmlformats.org/officeDocument/2006/relationships/tags" Target="../tags/tag70.xml"/><Relationship Id="rId1" Type="http://schemas.openxmlformats.org/officeDocument/2006/relationships/tags" Target="../tags/tag69.xml"/><Relationship Id="rId6" Type="http://schemas.openxmlformats.org/officeDocument/2006/relationships/notesSlide" Target="../notesSlides/notesSlide15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2.xml"/><Relationship Id="rId9" Type="http://schemas.openxmlformats.org/officeDocument/2006/relationships/image" Target="../media/image40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tags" Target="../tags/tag75.xml"/><Relationship Id="rId7" Type="http://schemas.openxmlformats.org/officeDocument/2006/relationships/image" Target="../media/image26.png"/><Relationship Id="rId2" Type="http://schemas.openxmlformats.org/officeDocument/2006/relationships/tags" Target="../tags/tag74.xml"/><Relationship Id="rId1" Type="http://schemas.openxmlformats.org/officeDocument/2006/relationships/tags" Target="../tags/tag73.xml"/><Relationship Id="rId6" Type="http://schemas.openxmlformats.org/officeDocument/2006/relationships/notesSlide" Target="../notesSlides/notesSlide16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76.xml"/><Relationship Id="rId9" Type="http://schemas.openxmlformats.org/officeDocument/2006/relationships/image" Target="../media/image3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tags" Target="../tags/tag84.xml"/><Relationship Id="rId13" Type="http://schemas.openxmlformats.org/officeDocument/2006/relationships/image" Target="../media/image51.png"/><Relationship Id="rId3" Type="http://schemas.openxmlformats.org/officeDocument/2006/relationships/tags" Target="../tags/tag79.xml"/><Relationship Id="rId7" Type="http://schemas.openxmlformats.org/officeDocument/2006/relationships/tags" Target="../tags/tag83.xml"/><Relationship Id="rId12" Type="http://schemas.openxmlformats.org/officeDocument/2006/relationships/image" Target="../media/image50.png"/><Relationship Id="rId2" Type="http://schemas.openxmlformats.org/officeDocument/2006/relationships/tags" Target="../tags/tag78.xml"/><Relationship Id="rId1" Type="http://schemas.openxmlformats.org/officeDocument/2006/relationships/tags" Target="../tags/tag77.xml"/><Relationship Id="rId6" Type="http://schemas.openxmlformats.org/officeDocument/2006/relationships/tags" Target="../tags/tag82.xml"/><Relationship Id="rId11" Type="http://schemas.openxmlformats.org/officeDocument/2006/relationships/image" Target="../media/image49.png"/><Relationship Id="rId5" Type="http://schemas.openxmlformats.org/officeDocument/2006/relationships/tags" Target="../tags/tag81.xml"/><Relationship Id="rId15" Type="http://schemas.openxmlformats.org/officeDocument/2006/relationships/image" Target="../media/image19.png"/><Relationship Id="rId10" Type="http://schemas.openxmlformats.org/officeDocument/2006/relationships/notesSlide" Target="../notesSlides/notesSlide17.xml"/><Relationship Id="rId4" Type="http://schemas.openxmlformats.org/officeDocument/2006/relationships/tags" Target="../tags/tag80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tags" Target="../tags/tag87.xml"/><Relationship Id="rId7" Type="http://schemas.openxmlformats.org/officeDocument/2006/relationships/notesSlide" Target="../notesSlides/notesSlide18.xml"/><Relationship Id="rId2" Type="http://schemas.openxmlformats.org/officeDocument/2006/relationships/tags" Target="../tags/tag86.xml"/><Relationship Id="rId1" Type="http://schemas.openxmlformats.org/officeDocument/2006/relationships/tags" Target="../tags/tag85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89.xml"/><Relationship Id="rId10" Type="http://schemas.openxmlformats.org/officeDocument/2006/relationships/image" Target="../media/image32.png"/><Relationship Id="rId4" Type="http://schemas.openxmlformats.org/officeDocument/2006/relationships/tags" Target="../tags/tag88.xml"/><Relationship Id="rId9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tags" Target="../tags/tag92.xml"/><Relationship Id="rId7" Type="http://schemas.openxmlformats.org/officeDocument/2006/relationships/notesSlide" Target="../notesSlides/notesSlide19.xml"/><Relationship Id="rId2" Type="http://schemas.openxmlformats.org/officeDocument/2006/relationships/tags" Target="../tags/tag91.xml"/><Relationship Id="rId1" Type="http://schemas.openxmlformats.org/officeDocument/2006/relationships/tags" Target="../tags/tag90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94.xml"/><Relationship Id="rId10" Type="http://schemas.openxmlformats.org/officeDocument/2006/relationships/image" Target="../media/image14.png"/><Relationship Id="rId4" Type="http://schemas.openxmlformats.org/officeDocument/2006/relationships/tags" Target="../tags/tag93.xml"/><Relationship Id="rId9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13" Type="http://schemas.openxmlformats.org/officeDocument/2006/relationships/image" Target="../media/image10.png"/><Relationship Id="rId3" Type="http://schemas.openxmlformats.org/officeDocument/2006/relationships/tags" Target="../tags/tag4.xml"/><Relationship Id="rId7" Type="http://schemas.openxmlformats.org/officeDocument/2006/relationships/notesSlide" Target="../notesSlides/notesSlide2.xml"/><Relationship Id="rId12" Type="http://schemas.openxmlformats.org/officeDocument/2006/relationships/image" Target="../media/image9.png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8.png"/><Relationship Id="rId5" Type="http://schemas.openxmlformats.org/officeDocument/2006/relationships/tags" Target="../tags/tag6.xml"/><Relationship Id="rId10" Type="http://schemas.openxmlformats.org/officeDocument/2006/relationships/image" Target="../media/image7.png"/><Relationship Id="rId4" Type="http://schemas.openxmlformats.org/officeDocument/2006/relationships/tags" Target="../tags/tag5.xml"/><Relationship Id="rId9" Type="http://schemas.openxmlformats.org/officeDocument/2006/relationships/image" Target="../media/image6.png"/><Relationship Id="rId14" Type="http://schemas.openxmlformats.org/officeDocument/2006/relationships/image" Target="../media/image11.pn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tags" Target="../tags/tag97.xml"/><Relationship Id="rId7" Type="http://schemas.openxmlformats.org/officeDocument/2006/relationships/image" Target="../media/image53.emf"/><Relationship Id="rId2" Type="http://schemas.openxmlformats.org/officeDocument/2006/relationships/tags" Target="../tags/tag96.xml"/><Relationship Id="rId1" Type="http://schemas.openxmlformats.org/officeDocument/2006/relationships/tags" Target="../tags/tag95.xml"/><Relationship Id="rId6" Type="http://schemas.openxmlformats.org/officeDocument/2006/relationships/notesSlide" Target="../notesSlides/notesSlide20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98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tags" Target="../tags/tag106.xml"/><Relationship Id="rId3" Type="http://schemas.openxmlformats.org/officeDocument/2006/relationships/tags" Target="../tags/tag101.xml"/><Relationship Id="rId7" Type="http://schemas.openxmlformats.org/officeDocument/2006/relationships/tags" Target="../tags/tag105.xml"/><Relationship Id="rId12" Type="http://schemas.openxmlformats.org/officeDocument/2006/relationships/image" Target="../media/image55.png"/><Relationship Id="rId2" Type="http://schemas.openxmlformats.org/officeDocument/2006/relationships/tags" Target="../tags/tag100.xml"/><Relationship Id="rId1" Type="http://schemas.openxmlformats.org/officeDocument/2006/relationships/tags" Target="../tags/tag99.xml"/><Relationship Id="rId6" Type="http://schemas.openxmlformats.org/officeDocument/2006/relationships/tags" Target="../tags/tag104.xml"/><Relationship Id="rId11" Type="http://schemas.openxmlformats.org/officeDocument/2006/relationships/notesSlide" Target="../notesSlides/notesSlide21.xml"/><Relationship Id="rId5" Type="http://schemas.openxmlformats.org/officeDocument/2006/relationships/tags" Target="../tags/tag103.xml"/><Relationship Id="rId10" Type="http://schemas.openxmlformats.org/officeDocument/2006/relationships/slideLayout" Target="../slideLayouts/slideLayout2.xml"/><Relationship Id="rId4" Type="http://schemas.openxmlformats.org/officeDocument/2006/relationships/tags" Target="../tags/tag102.xml"/><Relationship Id="rId9" Type="http://schemas.openxmlformats.org/officeDocument/2006/relationships/tags" Target="../tags/tag10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tags" Target="../tags/tag9.xml"/><Relationship Id="rId7" Type="http://schemas.openxmlformats.org/officeDocument/2006/relationships/notesSlide" Target="../notesSlides/notesSlide3.xml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15.png"/><Relationship Id="rId5" Type="http://schemas.openxmlformats.org/officeDocument/2006/relationships/tags" Target="../tags/tag11.xml"/><Relationship Id="rId10" Type="http://schemas.openxmlformats.org/officeDocument/2006/relationships/image" Target="../media/image14.png"/><Relationship Id="rId4" Type="http://schemas.openxmlformats.org/officeDocument/2006/relationships/tags" Target="../tags/tag10.xml"/><Relationship Id="rId9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19.xml"/><Relationship Id="rId13" Type="http://schemas.openxmlformats.org/officeDocument/2006/relationships/notesSlide" Target="../notesSlides/notesSlide4.xml"/><Relationship Id="rId3" Type="http://schemas.openxmlformats.org/officeDocument/2006/relationships/tags" Target="../tags/tag14.xml"/><Relationship Id="rId7" Type="http://schemas.openxmlformats.org/officeDocument/2006/relationships/tags" Target="../tags/tag18.xml"/><Relationship Id="rId12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6" Type="http://schemas.openxmlformats.org/officeDocument/2006/relationships/image" Target="../media/image18.png"/><Relationship Id="rId1" Type="http://schemas.openxmlformats.org/officeDocument/2006/relationships/tags" Target="../tags/tag12.xml"/><Relationship Id="rId6" Type="http://schemas.openxmlformats.org/officeDocument/2006/relationships/tags" Target="../tags/tag17.xml"/><Relationship Id="rId11" Type="http://schemas.openxmlformats.org/officeDocument/2006/relationships/tags" Target="../tags/tag22.xml"/><Relationship Id="rId5" Type="http://schemas.openxmlformats.org/officeDocument/2006/relationships/tags" Target="../tags/tag16.xml"/><Relationship Id="rId15" Type="http://schemas.openxmlformats.org/officeDocument/2006/relationships/image" Target="../media/image17.png"/><Relationship Id="rId10" Type="http://schemas.openxmlformats.org/officeDocument/2006/relationships/tags" Target="../tags/tag21.xml"/><Relationship Id="rId4" Type="http://schemas.openxmlformats.org/officeDocument/2006/relationships/tags" Target="../tags/tag15.xml"/><Relationship Id="rId9" Type="http://schemas.openxmlformats.org/officeDocument/2006/relationships/tags" Target="../tags/tag20.xml"/><Relationship Id="rId14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3" Type="http://schemas.openxmlformats.org/officeDocument/2006/relationships/tags" Target="../tags/tag25.xml"/><Relationship Id="rId7" Type="http://schemas.openxmlformats.org/officeDocument/2006/relationships/slideLayout" Target="../slideLayouts/slideLayout2.xml"/><Relationship Id="rId2" Type="http://schemas.openxmlformats.org/officeDocument/2006/relationships/tags" Target="../tags/tag24.xml"/><Relationship Id="rId1" Type="http://schemas.openxmlformats.org/officeDocument/2006/relationships/tags" Target="../tags/tag23.xml"/><Relationship Id="rId6" Type="http://schemas.openxmlformats.org/officeDocument/2006/relationships/tags" Target="../tags/tag28.xml"/><Relationship Id="rId11" Type="http://schemas.openxmlformats.org/officeDocument/2006/relationships/image" Target="../media/image21.png"/><Relationship Id="rId5" Type="http://schemas.openxmlformats.org/officeDocument/2006/relationships/tags" Target="../tags/tag27.xml"/><Relationship Id="rId10" Type="http://schemas.openxmlformats.org/officeDocument/2006/relationships/image" Target="../media/image20.png"/><Relationship Id="rId4" Type="http://schemas.openxmlformats.org/officeDocument/2006/relationships/tags" Target="../tags/tag26.xml"/><Relationship Id="rId9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13" Type="http://schemas.openxmlformats.org/officeDocument/2006/relationships/image" Target="../media/image25.png"/><Relationship Id="rId3" Type="http://schemas.openxmlformats.org/officeDocument/2006/relationships/tags" Target="../tags/tag31.xml"/><Relationship Id="rId7" Type="http://schemas.openxmlformats.org/officeDocument/2006/relationships/tags" Target="../tags/tag35.xml"/><Relationship Id="rId12" Type="http://schemas.openxmlformats.org/officeDocument/2006/relationships/image" Target="../media/image24.png"/><Relationship Id="rId2" Type="http://schemas.openxmlformats.org/officeDocument/2006/relationships/tags" Target="../tags/tag30.xml"/><Relationship Id="rId1" Type="http://schemas.openxmlformats.org/officeDocument/2006/relationships/tags" Target="../tags/tag29.xml"/><Relationship Id="rId6" Type="http://schemas.openxmlformats.org/officeDocument/2006/relationships/tags" Target="../tags/tag34.xml"/><Relationship Id="rId11" Type="http://schemas.openxmlformats.org/officeDocument/2006/relationships/image" Target="../media/image23.png"/><Relationship Id="rId5" Type="http://schemas.openxmlformats.org/officeDocument/2006/relationships/tags" Target="../tags/tag33.xml"/><Relationship Id="rId10" Type="http://schemas.openxmlformats.org/officeDocument/2006/relationships/image" Target="../media/image22.png"/><Relationship Id="rId4" Type="http://schemas.openxmlformats.org/officeDocument/2006/relationships/tags" Target="../tags/tag32.xml"/><Relationship Id="rId9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3" Type="http://schemas.openxmlformats.org/officeDocument/2006/relationships/tags" Target="../tags/tag38.xml"/><Relationship Id="rId7" Type="http://schemas.openxmlformats.org/officeDocument/2006/relationships/notesSlide" Target="../notesSlides/notesSlide7.xml"/><Relationship Id="rId2" Type="http://schemas.openxmlformats.org/officeDocument/2006/relationships/tags" Target="../tags/tag37.xml"/><Relationship Id="rId1" Type="http://schemas.openxmlformats.org/officeDocument/2006/relationships/tags" Target="../tags/tag36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0.xml"/><Relationship Id="rId10" Type="http://schemas.openxmlformats.org/officeDocument/2006/relationships/image" Target="../media/image28.png"/><Relationship Id="rId4" Type="http://schemas.openxmlformats.org/officeDocument/2006/relationships/tags" Target="../tags/tag39.xml"/><Relationship Id="rId9" Type="http://schemas.openxmlformats.org/officeDocument/2006/relationships/image" Target="../media/image2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png"/><Relationship Id="rId3" Type="http://schemas.openxmlformats.org/officeDocument/2006/relationships/tags" Target="../tags/tag43.xml"/><Relationship Id="rId7" Type="http://schemas.openxmlformats.org/officeDocument/2006/relationships/notesSlide" Target="../notesSlides/notesSlide8.xml"/><Relationship Id="rId2" Type="http://schemas.openxmlformats.org/officeDocument/2006/relationships/tags" Target="../tags/tag42.xml"/><Relationship Id="rId1" Type="http://schemas.openxmlformats.org/officeDocument/2006/relationships/tags" Target="../tags/tag41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45.xml"/><Relationship Id="rId10" Type="http://schemas.openxmlformats.org/officeDocument/2006/relationships/image" Target="../media/image31.png"/><Relationship Id="rId4" Type="http://schemas.openxmlformats.org/officeDocument/2006/relationships/tags" Target="../tags/tag44.xml"/><Relationship Id="rId9" Type="http://schemas.openxmlformats.org/officeDocument/2006/relationships/image" Target="../media/image3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3.png"/><Relationship Id="rId3" Type="http://schemas.openxmlformats.org/officeDocument/2006/relationships/tags" Target="../tags/tag48.xml"/><Relationship Id="rId7" Type="http://schemas.openxmlformats.org/officeDocument/2006/relationships/image" Target="../media/image32.png"/><Relationship Id="rId2" Type="http://schemas.openxmlformats.org/officeDocument/2006/relationships/tags" Target="../tags/tag47.xml"/><Relationship Id="rId1" Type="http://schemas.openxmlformats.org/officeDocument/2006/relationships/tags" Target="../tags/tag46.xml"/><Relationship Id="rId6" Type="http://schemas.openxmlformats.org/officeDocument/2006/relationships/notesSlide" Target="../notesSlides/notesSlide9.xml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9.xml"/><Relationship Id="rId9" Type="http://schemas.openxmlformats.org/officeDocument/2006/relationships/image" Target="../media/image3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图片包含 事情&#10;&#10;已生成极高可信度的说明">
            <a:extLst>
              <a:ext uri="{FF2B5EF4-FFF2-40B4-BE49-F238E27FC236}">
                <a16:creationId xmlns:a16="http://schemas.microsoft.com/office/drawing/2014/main" id="{76C0CC71-BCF3-48A7-B777-6893981FAD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028EC0-7487-4BD9-80C9-DB1C5DC0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3428" y="4940624"/>
            <a:ext cx="1170434" cy="11704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9F2B36-D97A-41DE-8724-0B49C9281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0115" y="-451092"/>
            <a:ext cx="4081272" cy="4081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F3CAB5-241C-4434-966E-B147D8FC3A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8040" y="969264"/>
            <a:ext cx="6845822" cy="60411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913DDC-DB95-48F5-95E3-922B290A1989}"/>
              </a:ext>
            </a:extLst>
          </p:cNvPr>
          <p:cNvSpPr txBox="1"/>
          <p:nvPr/>
        </p:nvSpPr>
        <p:spPr>
          <a:xfrm rot="21332577">
            <a:off x="2729158" y="3694794"/>
            <a:ext cx="690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可爱卡通</a:t>
            </a:r>
            <a:endParaRPr lang="en-US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儿童教育</a:t>
            </a:r>
            <a:r>
              <a:rPr lang="en-US" altLang="zh-CN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PPT</a:t>
            </a:r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模板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B2F0782-BD5A-409A-9457-614CBBFB6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468" y="3179063"/>
            <a:ext cx="1170434" cy="11704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2CDE9D-0747-45D8-A7CA-344F7DA37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408" y="544071"/>
            <a:ext cx="1170434" cy="11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p16="http://schemas.microsoft.com/office/powerpoint/2015/main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35F6D3DE-405C-4B08-9CD3-75672218D224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9339488" y="2667864"/>
            <a:ext cx="2239102" cy="3048000"/>
          </a:xfrm>
          <a:prstGeom prst="rect">
            <a:avLst/>
          </a:prstGeom>
        </p:spPr>
      </p:pic>
      <p:pic>
        <p:nvPicPr>
          <p:cNvPr id="5" name="PA_图片 8" descr="图片包含 矢量图形, 事情&#10;&#10;已生成高可信度的说明">
            <a:extLst>
              <a:ext uri="{FF2B5EF4-FFF2-40B4-BE49-F238E27FC236}">
                <a16:creationId xmlns:a16="http://schemas.microsoft.com/office/drawing/2014/main" id="{BC18687A-0DDD-4585-8A15-6ECA6E64C6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15070" y="2629091"/>
            <a:ext cx="4560828" cy="4904115"/>
          </a:xfrm>
          <a:prstGeom prst="rect">
            <a:avLst/>
          </a:prstGeom>
        </p:spPr>
      </p:pic>
      <p:pic>
        <p:nvPicPr>
          <p:cNvPr id="6" name="PA_图片 10">
            <a:extLst>
              <a:ext uri="{FF2B5EF4-FFF2-40B4-BE49-F238E27FC236}">
                <a16:creationId xmlns:a16="http://schemas.microsoft.com/office/drawing/2014/main" id="{FF65E65F-31EB-4D24-98AC-69DC68A0C9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677897" y="1854522"/>
            <a:ext cx="2337342" cy="233734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FA97CED-98B0-4355-AEA4-3396701F2831}"/>
              </a:ext>
            </a:extLst>
          </p:cNvPr>
          <p:cNvPicPr>
            <a:picLocks noChangeAspect="1"/>
          </p:cNvPicPr>
          <p:nvPr/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099636" y="83145"/>
            <a:ext cx="6845822" cy="6041148"/>
          </a:xfrm>
          <a:prstGeom prst="rect">
            <a:avLst/>
          </a:prstGeom>
        </p:spPr>
      </p:pic>
      <p:sp>
        <p:nvSpPr>
          <p:cNvPr id="8" name="PA_文本框 9">
            <a:extLst>
              <a:ext uri="{FF2B5EF4-FFF2-40B4-BE49-F238E27FC236}">
                <a16:creationId xmlns:a16="http://schemas.microsoft.com/office/drawing/2014/main" id="{35579A51-0A2C-4482-A39C-675ECA46F609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257133" y="2629091"/>
            <a:ext cx="3206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9" name="PA_矩形 10">
            <a:extLst>
              <a:ext uri="{FF2B5EF4-FFF2-40B4-BE49-F238E27FC236}">
                <a16:creationId xmlns:a16="http://schemas.microsoft.com/office/drawing/2014/main" id="{93634FD2-8F54-4816-9327-C3FB26CAD57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4290880" y="3182076"/>
            <a:ext cx="480598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  <a:endParaRPr lang="en-US" altLang="zh-CN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endParaRPr lang="zh-CN" altLang="en-US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</a:p>
        </p:txBody>
      </p:sp>
      <p:sp>
        <p:nvSpPr>
          <p:cNvPr id="10" name="PA_矩形 11">
            <a:extLst>
              <a:ext uri="{FF2B5EF4-FFF2-40B4-BE49-F238E27FC236}">
                <a16:creationId xmlns:a16="http://schemas.microsoft.com/office/drawing/2014/main" id="{68AE576B-7DF8-45A2-88AB-3D08F3071B1D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4290880" y="3815956"/>
            <a:ext cx="46958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</a:p>
        </p:txBody>
      </p:sp>
    </p:spTree>
    <p:extLst>
      <p:ext uri="{BB962C8B-B14F-4D97-AF65-F5344CB8AC3E}">
        <p14:creationId xmlns:p14="http://schemas.microsoft.com/office/powerpoint/2010/main" val="1438214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-7.40741E-7 L -0.00325 0.85232 " pathEditMode="relative" rAng="0" ptsTypes="AA">
                                      <p:cBhvr>
                                        <p:cTn id="14" dur="2000" spd="-100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42616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8167E989-995B-418D-911F-33D35542897A}"/>
              </a:ext>
            </a:extLst>
          </p:cNvPr>
          <p:cNvPicPr>
            <a:picLocks noChangeAspect="1"/>
          </p:cNvPicPr>
          <p:nvPr/>
        </p:nvPicPr>
        <p:blipFill>
          <a:blip r:embed="rId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3242" y="-1083537"/>
            <a:ext cx="9148887" cy="6858000"/>
          </a:xfrm>
          <a:prstGeom prst="rect">
            <a:avLst/>
          </a:prstGeom>
        </p:spPr>
      </p:pic>
      <p:sp>
        <p:nvSpPr>
          <p:cNvPr id="11" name="PA_文本框 93">
            <a:extLst>
              <a:ext uri="{FF2B5EF4-FFF2-40B4-BE49-F238E27FC236}">
                <a16:creationId xmlns:a16="http://schemas.microsoft.com/office/drawing/2014/main" id="{C73F6DFF-9954-482C-96D9-5B7F9A8B8968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155913" y="2110159"/>
            <a:ext cx="346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rgbClr val="0070C0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2" name="PA_矩形 94">
            <a:extLst>
              <a:ext uri="{FF2B5EF4-FFF2-40B4-BE49-F238E27FC236}">
                <a16:creationId xmlns:a16="http://schemas.microsoft.com/office/drawing/2014/main" id="{C3714A55-AEFC-41CA-95E6-51DA46264322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2704289" y="2773020"/>
            <a:ext cx="63269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 春天来了，一只小蜗牛在草地上爬，背着大大的壳，伸着一对触角正在找吃的。 春天来了，一只小蜗牛在草地上爬，背着大大的壳，伸着一对触角正在找吃的。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pic>
        <p:nvPicPr>
          <p:cNvPr id="13" name="图片 12" descr="图片包含 玩偶, 玩具, 室内, 天空&#10;&#10;已生成极高可信度的说明">
            <a:extLst>
              <a:ext uri="{FF2B5EF4-FFF2-40B4-BE49-F238E27FC236}">
                <a16:creationId xmlns:a16="http://schemas.microsoft.com/office/drawing/2014/main" id="{50B367B6-A700-4BF0-AEE1-998AC79D8AAB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20949815">
            <a:off x="2707704" y="-408996"/>
            <a:ext cx="3542059" cy="3542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9289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4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4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6" descr="图片包含 轮子&#10;&#10;已生成高可信度的说明">
            <a:extLst>
              <a:ext uri="{FF2B5EF4-FFF2-40B4-BE49-F238E27FC236}">
                <a16:creationId xmlns:a16="http://schemas.microsoft.com/office/drawing/2014/main" id="{E13A262C-C717-4FEB-9A52-B183867B09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7934" y="140581"/>
            <a:ext cx="7204193" cy="1757120"/>
          </a:xfrm>
          <a:prstGeom prst="rect">
            <a:avLst/>
          </a:prstGeom>
        </p:spPr>
      </p:pic>
      <p:pic>
        <p:nvPicPr>
          <p:cNvPr id="5" name="PA_图片 2">
            <a:extLst>
              <a:ext uri="{FF2B5EF4-FFF2-40B4-BE49-F238E27FC236}">
                <a16:creationId xmlns:a16="http://schemas.microsoft.com/office/drawing/2014/main" id="{F3507BB1-B32A-4423-9291-88BCE4DE7F5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99305" y="847235"/>
            <a:ext cx="7145338" cy="5748810"/>
          </a:xfrm>
          <a:prstGeom prst="rect">
            <a:avLst/>
          </a:prstGeom>
        </p:spPr>
      </p:pic>
      <p:sp>
        <p:nvSpPr>
          <p:cNvPr id="6" name="PA_文本框 4">
            <a:extLst>
              <a:ext uri="{FF2B5EF4-FFF2-40B4-BE49-F238E27FC236}">
                <a16:creationId xmlns:a16="http://schemas.microsoft.com/office/drawing/2014/main" id="{0F345585-C9EC-4A91-9D99-7EAF952610E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028029" y="2507458"/>
            <a:ext cx="346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7" name="PA_矩形 5">
            <a:extLst>
              <a:ext uri="{FF2B5EF4-FFF2-40B4-BE49-F238E27FC236}">
                <a16:creationId xmlns:a16="http://schemas.microsoft.com/office/drawing/2014/main" id="{4F8D1E0B-D49D-4BE8-AA8D-F07C8CA0D62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876436" y="3551360"/>
            <a:ext cx="3771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pic>
        <p:nvPicPr>
          <p:cNvPr id="8" name="PA_图片 17">
            <a:extLst>
              <a:ext uri="{FF2B5EF4-FFF2-40B4-BE49-F238E27FC236}">
                <a16:creationId xmlns:a16="http://schemas.microsoft.com/office/drawing/2014/main" id="{47F6742B-48D1-4810-BD3B-2DEE109C4C3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097174" y="1342787"/>
            <a:ext cx="4727158" cy="4346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8528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0" presetClass="path" presetSubtype="0" accel="50000" decel="5000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animMotion origin="layout" path="M 0.31055 0.06389 L 0.31055 0.06412 C 0.3056 0.06528 0.30078 0.06644 0.29623 0.06875 C 0.29401 0.06968 0.29206 0.07199 0.29011 0.07315 C 0.28646 0.07523 0.28268 0.07616 0.27904 0.07778 C 0.27735 0.07847 0.27604 0.0794 0.27435 0.08009 C 0.27136 0.08102 0.26823 0.08148 0.26498 0.08287 C 0.24844 0.08148 0.23164 0.08195 0.21524 0.08009 C 0.21185 0.07963 0.20834 0.07824 0.20573 0.07546 L 0.20104 0.07084 C 0.19727 0.05371 0.20274 0.07431 0.19479 0.05926 C 0.19388 0.05764 0.19401 0.05463 0.19323 0.05255 C 0.19206 0.04977 0.18998 0.04792 0.18867 0.0456 C 0.18724 0.04352 0.18633 0.04097 0.18542 0.03866 L 0.18229 0.02477 C 0.1819 0.02269 0.18229 0.01875 0.18086 0.01806 L 0.17604 0.01551 C 0.17292 0.01621 0.16003 0.01806 0.15573 0.02037 C 0.15365 0.0213 0.15182 0.02361 0.14961 0.02477 C 0.1474 0.02593 0.14544 0.02639 0.1431 0.02709 C 0.1418 0.02778 0.14024 0.02871 0.13867 0.0294 C 0.13698 0.03079 0.13542 0.03287 0.13412 0.03426 C 0.13255 0.03519 0.13086 0.03565 0.1293 0.03634 C 0.125 0.03796 0.12084 0.03889 0.11667 0.04097 C 0.10534 0.04653 0.11055 0.04468 0.10117 0.04769 C 0.0888 0.04699 0.07617 0.04746 0.06367 0.0456 C 0.06107 0.04514 0.05326 0.04005 0.04974 0.03866 C 0.04753 0.03796 0.04544 0.03727 0.04336 0.03634 C 0.04024 0.03496 0.03724 0.03357 0.03412 0.03171 C 0.03242 0.03079 0.03112 0.03009 0.0293 0.0294 C 0.02735 0.02871 0.02526 0.02801 0.02318 0.02709 C 0.02149 0.02685 0.02018 0.02523 0.01836 0.02477 C 0.01589 0.02384 0.01328 0.02338 0.01055 0.02269 C 0.00847 0.01806 0.0056 0.01389 0.00443 0.0088 C 0.00391 0.00671 0.00391 0.00371 0.00287 0.00209 C 0.00222 0.00046 0.00078 0.00046 -1.66667E-6 -1.85185E-6 L -1.66667E-6 -1.85185E-6 " pathEditMode="relative" rAng="0" ptsTypes="AAAAAAAAAAAAAAAAAAAAAAAAAAAAAAAAAAAAA">
                                      <p:cBhvr>
                                        <p:cTn id="2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534" y="-22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CD0B78B2-6A28-4FCD-8059-AEE8C0C1856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56413" y="817080"/>
            <a:ext cx="7479173" cy="5223840"/>
          </a:xfrm>
          <a:prstGeom prst="rect">
            <a:avLst/>
          </a:prstGeom>
        </p:spPr>
      </p:pic>
      <p:sp>
        <p:nvSpPr>
          <p:cNvPr id="6" name="PA_文本框 4">
            <a:extLst>
              <a:ext uri="{FF2B5EF4-FFF2-40B4-BE49-F238E27FC236}">
                <a16:creationId xmlns:a16="http://schemas.microsoft.com/office/drawing/2014/main" id="{B81CBC16-6B82-4A0D-9443-A5FBBF26EDB2}"/>
              </a:ext>
            </a:extLst>
          </p:cNvPr>
          <p:cNvSpPr txBox="1"/>
          <p:nvPr>
            <p:custDataLst>
              <p:tags r:id="rId1"/>
            </p:custDataLst>
          </p:nvPr>
        </p:nvSpPr>
        <p:spPr>
          <a:xfrm>
            <a:off x="4234018" y="3296128"/>
            <a:ext cx="47388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7" name="PA_矩形 5">
            <a:extLst>
              <a:ext uri="{FF2B5EF4-FFF2-40B4-BE49-F238E27FC236}">
                <a16:creationId xmlns:a16="http://schemas.microsoft.com/office/drawing/2014/main" id="{C4F577F0-EA2A-4331-8E2E-82F75C0DA7B8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3945266" y="4065710"/>
            <a:ext cx="515301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pic>
        <p:nvPicPr>
          <p:cNvPr id="8" name="PA_图片 11">
            <a:extLst>
              <a:ext uri="{FF2B5EF4-FFF2-40B4-BE49-F238E27FC236}">
                <a16:creationId xmlns:a16="http://schemas.microsoft.com/office/drawing/2014/main" id="{708C517F-72B9-4C02-A8BE-32A8350AED99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29737" y="-1422109"/>
            <a:ext cx="5041402" cy="504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5827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6" presetClass="emph" presetSubtype="0" repeatCount="5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" dur="500" tmFilter="0, 0; .2, .5; .8, .5; 1, 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7" dur="250" autoRev="1" fill="hold"/>
                                        <p:tgtEl>
                                          <p:spTgt spid="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5EDD0C69-F685-4E7C-8BA9-67B6E91DF4FB}"/>
              </a:ext>
            </a:extLst>
          </p:cNvPr>
          <p:cNvPicPr>
            <a:picLocks noChangeAspect="1"/>
          </p:cNvPicPr>
          <p:nvPr/>
        </p:nvPicPr>
        <p:blipFill>
          <a:blip r:embed="rId7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36912" y="1451610"/>
            <a:ext cx="2759494" cy="4251960"/>
          </a:xfrm>
          <a:prstGeom prst="rect">
            <a:avLst/>
          </a:prstGeom>
        </p:spPr>
      </p:pic>
      <p:pic>
        <p:nvPicPr>
          <p:cNvPr id="6" name="PA_图片 3">
            <a:extLst>
              <a:ext uri="{FF2B5EF4-FFF2-40B4-BE49-F238E27FC236}">
                <a16:creationId xmlns:a16="http://schemas.microsoft.com/office/drawing/2014/main" id="{F7F0255D-73AA-46F0-BC57-AAE03A24D803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9248" y="252660"/>
            <a:ext cx="6731338" cy="5334587"/>
          </a:xfrm>
          <a:prstGeom prst="rect">
            <a:avLst/>
          </a:prstGeom>
        </p:spPr>
      </p:pic>
      <p:sp>
        <p:nvSpPr>
          <p:cNvPr id="7" name="PA_文本框 6">
            <a:extLst>
              <a:ext uri="{FF2B5EF4-FFF2-40B4-BE49-F238E27FC236}">
                <a16:creationId xmlns:a16="http://schemas.microsoft.com/office/drawing/2014/main" id="{87D47D6A-61AB-433E-8DA4-EE45A3C05EAB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741859" y="1566287"/>
            <a:ext cx="302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8" name="PA_矩形 8">
            <a:extLst>
              <a:ext uri="{FF2B5EF4-FFF2-40B4-BE49-F238E27FC236}">
                <a16:creationId xmlns:a16="http://schemas.microsoft.com/office/drawing/2014/main" id="{54DB1369-7FCC-459A-8674-712963AE754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712816" y="2319788"/>
            <a:ext cx="5011909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  <a:endParaRPr lang="en-US" altLang="zh-CN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endParaRPr lang="zh-CN" altLang="en-US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小老鼠觉得很奇怪。“你的家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那窗户在哪儿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我的家不需要窗户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蜗牛边说边爬开了。</a:t>
            </a:r>
          </a:p>
        </p:txBody>
      </p:sp>
      <p:pic>
        <p:nvPicPr>
          <p:cNvPr id="9" name="PA_图片 12" descr="图片包含 玩具, 玩偶, 室内&#10;&#10;已生成极高可信度的说明">
            <a:extLst>
              <a:ext uri="{FF2B5EF4-FFF2-40B4-BE49-F238E27FC236}">
                <a16:creationId xmlns:a16="http://schemas.microsoft.com/office/drawing/2014/main" id="{4FD38BB5-099A-45D5-9704-F0C2C9ECD442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54917" y="5781309"/>
            <a:ext cx="3529591" cy="11125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5895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4400"/>
                                  </p:stCondLst>
                                  <p:childTnLst>
                                    <p:animMotion origin="layout" path="M 0.69844 -0.03518 L 0.69844 -0.03518 L 0.68438 -0.04074 C 0.68216 -0.04166 0.68021 -0.04305 0.67813 -0.04351 C 0.66823 -0.04676 0.66016 -0.04745 0.65 -0.04907 C 0.64466 -0.05 0.63945 -0.05069 0.63438 -0.05185 C 0.62852 -0.05347 0.62292 -0.05601 0.61719 -0.0574 C 0.58815 -0.06527 0.61797 -0.05439 0.58906 -0.06574 C 0.5776 -0.06481 0.56602 -0.06527 0.55469 -0.06296 C 0.5513 -0.0625 0.54844 -0.05926 0.54531 -0.0574 L 0.54063 -0.05463 C 0.53724 -0.05277 0.53451 -0.04861 0.53125 -0.04629 C 0.5276 -0.04398 0.52396 -0.04259 0.52031 -0.04074 C 0.50677 -0.02638 0.51823 -0.03773 0.50469 -0.02685 C 0.50247 -0.02523 0.50052 -0.02268 0.49844 -0.02129 C 0.49583 -0.0199 0.4931 -0.0199 0.49063 -0.01851 C 0.48737 -0.01713 0.48438 -0.01458 0.48125 -0.01296 C 0.46042 -0.00301 0.48294 -0.01597 0.46875 -0.0074 L 0.40938 -0.01018 C 0.40247 -0.01088 0.39583 -0.01296 0.38906 -0.01296 C 0.37435 -0.01296 0.3599 -0.01111 0.34531 -0.01018 C 0.31458 -0.00115 0.3599 -0.01527 0.325 -0.00185 C 0.32135 -0.00069 0.31758 -0.00023 0.31406 0.00093 C 0.31081 0.00162 0.30768 0.00255 0.30469 0.00371 C 0.29622 0.00625 0.2862 0.01088 0.27813 0.01204 L 0.25469 0.01482 L 0.23125 0.01204 C 0.21914 0.01019 0.20716 0.00741 0.19531 0.00371 C 0.19258 0.00278 0.1901 0.00162 0.1875 0.00093 C 0.18385 -0.00023 0.18008 -0.00069 0.17656 -0.00185 C 0.17227 -0.00347 0.16406 -0.0074 0.16406 -0.0074 C 0.15169 -0.00509 0.15208 -0.00578 0.14219 -0.00185 C 0.13997 -0.00115 0.13789 -0.00023 0.13594 0.00093 C 0.13138 0.00301 0.12982 0.0051 0.125 0.00649 C 0.11979 0.00764 0.11458 0.00834 0.10938 0.00926 C 0.1026 0.00834 0.0957 0.00857 0.08906 0.00649 C 0.08672 0.00556 0.08477 0.00301 0.08281 0.00093 C 0.07995 -0.00231 0.07513 -0.01018 0.07188 -0.01296 C 0.07031 -0.01435 0.06862 -0.01458 0.06719 -0.01574 C 0.06094 -0.02129 0.06432 -0.02176 0.05781 -0.02407 C 0.05417 -0.02546 0.05052 -0.02592 0.04688 -0.02685 C 0.04375 -0.02592 0.04049 -0.02546 0.0375 -0.02407 L 0.02344 -0.01574 L 0.01875 -0.01296 C 0.01719 -0.01203 0.0151 -0.01226 0.01406 -0.01018 L 0.0125 -0.0074 L 0.0125 -0.0074 " pathEditMode="relative" ptsTypes="AAAAAAAAAAAAAAAAAAAAAAAAAAAAAAAAAAAAAAAAAAAAAAA">
                                      <p:cBhvr>
                                        <p:cTn id="24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包含 事情&#10;&#10;已生成高可信度的说明">
            <a:extLst>
              <a:ext uri="{FF2B5EF4-FFF2-40B4-BE49-F238E27FC236}">
                <a16:creationId xmlns:a16="http://schemas.microsoft.com/office/drawing/2014/main" id="{E41489E5-FA39-4022-A1B3-434830023E3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8110" y="1771650"/>
            <a:ext cx="5086350" cy="5086350"/>
          </a:xfrm>
          <a:prstGeom prst="rect">
            <a:avLst/>
          </a:prstGeom>
        </p:spPr>
      </p:pic>
      <p:pic>
        <p:nvPicPr>
          <p:cNvPr id="6" name="PA_图片 6" descr="图片包含 轮子&#10;&#10;已生成高可信度的说明">
            <a:extLst>
              <a:ext uri="{FF2B5EF4-FFF2-40B4-BE49-F238E27FC236}">
                <a16:creationId xmlns:a16="http://schemas.microsoft.com/office/drawing/2014/main" id="{51B728DF-29A0-4D9B-8903-010FDDDCCBF1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535144" y="408024"/>
            <a:ext cx="7204193" cy="1757120"/>
          </a:xfrm>
          <a:prstGeom prst="rect">
            <a:avLst/>
          </a:prstGeom>
        </p:spPr>
      </p:pic>
      <p:pic>
        <p:nvPicPr>
          <p:cNvPr id="7" name="PA_图片 2">
            <a:extLst>
              <a:ext uri="{FF2B5EF4-FFF2-40B4-BE49-F238E27FC236}">
                <a16:creationId xmlns:a16="http://schemas.microsoft.com/office/drawing/2014/main" id="{DDA782EE-7A1A-466D-9422-E87F64F4CA72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02955" y="1286584"/>
            <a:ext cx="7145338" cy="5748810"/>
          </a:xfrm>
          <a:prstGeom prst="rect">
            <a:avLst/>
          </a:prstGeom>
        </p:spPr>
      </p:pic>
      <p:sp>
        <p:nvSpPr>
          <p:cNvPr id="8" name="PA_文本框 4">
            <a:extLst>
              <a:ext uri="{FF2B5EF4-FFF2-40B4-BE49-F238E27FC236}">
                <a16:creationId xmlns:a16="http://schemas.microsoft.com/office/drawing/2014/main" id="{AD33AC80-0BDD-4EB8-A315-908D342C8D60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5971379" y="2541748"/>
            <a:ext cx="346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9" name="PA_矩形 5">
            <a:extLst>
              <a:ext uri="{FF2B5EF4-FFF2-40B4-BE49-F238E27FC236}">
                <a16:creationId xmlns:a16="http://schemas.microsoft.com/office/drawing/2014/main" id="{D6CE750B-661F-4905-AAF1-837CF4367E62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819786" y="3585650"/>
            <a:ext cx="3771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144207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_图片 4" descr="图片包含 事情&#10;&#10;已生成高可信度的说明">
            <a:extLst>
              <a:ext uri="{FF2B5EF4-FFF2-40B4-BE49-F238E27FC236}">
                <a16:creationId xmlns:a16="http://schemas.microsoft.com/office/drawing/2014/main" id="{783D17A6-D071-4304-B096-632EE6B2B0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4707" y="0"/>
            <a:ext cx="7961586" cy="6858000"/>
          </a:xfrm>
          <a:prstGeom prst="rect">
            <a:avLst/>
          </a:prstGeom>
        </p:spPr>
      </p:pic>
      <p:sp>
        <p:nvSpPr>
          <p:cNvPr id="9" name="PA_文本框 5">
            <a:extLst>
              <a:ext uri="{FF2B5EF4-FFF2-40B4-BE49-F238E27FC236}">
                <a16:creationId xmlns:a16="http://schemas.microsoft.com/office/drawing/2014/main" id="{331D6DE4-44A0-467E-AA05-63A4C95CD18E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437913">
            <a:off x="2815972" y="2070440"/>
            <a:ext cx="346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0" name="PA_矩形 6">
            <a:extLst>
              <a:ext uri="{FF2B5EF4-FFF2-40B4-BE49-F238E27FC236}">
                <a16:creationId xmlns:a16="http://schemas.microsoft.com/office/drawing/2014/main" id="{F5C40038-FA55-40D8-A91A-E06F53287A99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437913">
            <a:off x="2680489" y="2862518"/>
            <a:ext cx="33781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小老鼠觉得很奇怪。“你的家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那窗户在哪儿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我的家不需要窗户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蜗牛边说边爬开了。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pic>
        <p:nvPicPr>
          <p:cNvPr id="5" name="图片 4" descr="图片包含 事情, 餐桌&#10;&#10;已生成极高可信度的说明">
            <a:extLst>
              <a:ext uri="{FF2B5EF4-FFF2-40B4-BE49-F238E27FC236}">
                <a16:creationId xmlns:a16="http://schemas.microsoft.com/office/drawing/2014/main" id="{9B05B0F3-3973-434A-9264-2C1E2E1AD205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840210" y="3086100"/>
            <a:ext cx="2919990" cy="2929134"/>
          </a:xfrm>
          <a:prstGeom prst="rect">
            <a:avLst/>
          </a:prstGeom>
        </p:spPr>
      </p:pic>
      <p:pic>
        <p:nvPicPr>
          <p:cNvPr id="11" name="PA_图片 10">
            <a:extLst>
              <a:ext uri="{FF2B5EF4-FFF2-40B4-BE49-F238E27FC236}">
                <a16:creationId xmlns:a16="http://schemas.microsoft.com/office/drawing/2014/main" id="{2E7C944A-1296-4331-BAE2-F99D8A7BE33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21697" y="1765814"/>
            <a:ext cx="2337342" cy="2337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438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0325 0.85231 " pathEditMode="relative" rAng="0" ptsTypes="AA">
                                      <p:cBhvr>
                                        <p:cTn id="24" dur="2000" spd="-100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42616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54167E-6 2.22222E-6 L -0.00325 0.85231 " pathEditMode="relative" rAng="0" ptsTypes="AA">
                                      <p:cBhvr>
                                        <p:cTn id="29" dur="2000" spd="-100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69" y="426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PA_组合 11">
            <a:extLst>
              <a:ext uri="{FF2B5EF4-FFF2-40B4-BE49-F238E27FC236}">
                <a16:creationId xmlns:a16="http://schemas.microsoft.com/office/drawing/2014/main" id="{73B4ECC0-8EB8-45C0-8B1B-C263C1885133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364554" y="813736"/>
            <a:ext cx="2735943" cy="4797540"/>
            <a:chOff x="364554" y="813736"/>
            <a:chExt cx="2735943" cy="4797540"/>
          </a:xfrm>
        </p:grpSpPr>
        <p:pic>
          <p:nvPicPr>
            <p:cNvPr id="12" name="图片 11" descr="图片包含 餐桌, 室内, 事情&#10;&#10;已生成高可信度的说明">
              <a:extLst>
                <a:ext uri="{FF2B5EF4-FFF2-40B4-BE49-F238E27FC236}">
                  <a16:creationId xmlns:a16="http://schemas.microsoft.com/office/drawing/2014/main" id="{0A47C803-3739-4FB5-A97A-92BA70556D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14355" y="2824919"/>
              <a:ext cx="2613371" cy="2786357"/>
            </a:xfrm>
            <a:prstGeom prst="rect">
              <a:avLst/>
            </a:prstGeom>
          </p:spPr>
        </p:pic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5AA03E08-73C6-4722-8B30-AC363135B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364554" y="813736"/>
              <a:ext cx="2735943" cy="2735943"/>
            </a:xfrm>
            <a:prstGeom prst="rect">
              <a:avLst/>
            </a:prstGeom>
          </p:spPr>
        </p:pic>
      </p:grpSp>
      <p:grpSp>
        <p:nvGrpSpPr>
          <p:cNvPr id="14" name="PA_组合 12">
            <a:extLst>
              <a:ext uri="{FF2B5EF4-FFF2-40B4-BE49-F238E27FC236}">
                <a16:creationId xmlns:a16="http://schemas.microsoft.com/office/drawing/2014/main" id="{34CB9329-B17F-44DF-8CF4-7A1585106654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9622484" y="813736"/>
            <a:ext cx="2901812" cy="4865967"/>
            <a:chOff x="9622484" y="813736"/>
            <a:chExt cx="2901812" cy="4865967"/>
          </a:xfrm>
        </p:grpSpPr>
        <p:pic>
          <p:nvPicPr>
            <p:cNvPr id="15" name="图片 14" descr="图片包含 餐桌, 室内, 事情&#10;&#10;已生成高可信度的说明">
              <a:extLst>
                <a:ext uri="{FF2B5EF4-FFF2-40B4-BE49-F238E27FC236}">
                  <a16:creationId xmlns:a16="http://schemas.microsoft.com/office/drawing/2014/main" id="{7F2EEA75-1FFE-4919-8D89-B9E3EBC5FFE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t="-4606" r="-7003" b="-306"/>
            <a:stretch/>
          </p:blipFill>
          <p:spPr>
            <a:xfrm>
              <a:off x="9622484" y="2756490"/>
              <a:ext cx="2613371" cy="2923213"/>
            </a:xfrm>
            <a:prstGeom prst="rect">
              <a:avLst/>
            </a:prstGeom>
          </p:spPr>
        </p:pic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F3E306AF-B1E3-4F4C-8DDE-5AD36E61601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788353" y="813736"/>
              <a:ext cx="2735943" cy="2735943"/>
            </a:xfrm>
            <a:prstGeom prst="rect">
              <a:avLst/>
            </a:prstGeom>
          </p:spPr>
        </p:pic>
      </p:grpSp>
      <p:pic>
        <p:nvPicPr>
          <p:cNvPr id="17" name="PA_图片 2" descr="图片包含 室内, 墙壁&#10;&#10;已生成高可信度的说明">
            <a:extLst>
              <a:ext uri="{FF2B5EF4-FFF2-40B4-BE49-F238E27FC236}">
                <a16:creationId xmlns:a16="http://schemas.microsoft.com/office/drawing/2014/main" id="{D20C5FBF-F11C-4CB3-BA28-D43A53748950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11400" y="-492396"/>
            <a:ext cx="7611756" cy="7501808"/>
          </a:xfrm>
          <a:prstGeom prst="rect">
            <a:avLst/>
          </a:prstGeom>
        </p:spPr>
      </p:pic>
      <p:sp>
        <p:nvSpPr>
          <p:cNvPr id="18" name="PA_文本框 3">
            <a:extLst>
              <a:ext uri="{FF2B5EF4-FFF2-40B4-BE49-F238E27FC236}">
                <a16:creationId xmlns:a16="http://schemas.microsoft.com/office/drawing/2014/main" id="{30F3E1C2-8F61-4E83-9BC9-4CD45393824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4186958" y="2010943"/>
            <a:ext cx="41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9" name="PA_矩形 4">
            <a:extLst>
              <a:ext uri="{FF2B5EF4-FFF2-40B4-BE49-F238E27FC236}">
                <a16:creationId xmlns:a16="http://schemas.microsoft.com/office/drawing/2014/main" id="{87DAC66D-DD22-4A9C-BC8E-BB2852541CA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3343015" y="2764444"/>
            <a:ext cx="5680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  <a:endParaRPr lang="en-US" altLang="zh-CN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endParaRPr lang="zh-CN" altLang="en-US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</a:p>
        </p:txBody>
      </p:sp>
      <p:sp>
        <p:nvSpPr>
          <p:cNvPr id="20" name="PA_矩形 5">
            <a:extLst>
              <a:ext uri="{FF2B5EF4-FFF2-40B4-BE49-F238E27FC236}">
                <a16:creationId xmlns:a16="http://schemas.microsoft.com/office/drawing/2014/main" id="{276BF4FB-BC42-4F73-93F7-5AFBBD3F9EED}"/>
              </a:ext>
            </a:extLst>
          </p:cNvPr>
          <p:cNvSpPr/>
          <p:nvPr>
            <p:custDataLst>
              <p:tags r:id="rId6"/>
            </p:custDataLst>
          </p:nvPr>
        </p:nvSpPr>
        <p:spPr>
          <a:xfrm>
            <a:off x="3343015" y="3675585"/>
            <a:ext cx="5680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</a:p>
        </p:txBody>
      </p:sp>
      <p:sp>
        <p:nvSpPr>
          <p:cNvPr id="21" name="PA_矩形 6">
            <a:extLst>
              <a:ext uri="{FF2B5EF4-FFF2-40B4-BE49-F238E27FC236}">
                <a16:creationId xmlns:a16="http://schemas.microsoft.com/office/drawing/2014/main" id="{DE2E2449-3410-4E4E-895E-A041EEAE669D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3617685" y="4713785"/>
            <a:ext cx="5551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</a:p>
        </p:txBody>
      </p:sp>
      <p:pic>
        <p:nvPicPr>
          <p:cNvPr id="22" name="PA_图片 9" descr="图片包含 轮子&#10;&#10;已生成高可信度的说明">
            <a:extLst>
              <a:ext uri="{FF2B5EF4-FFF2-40B4-BE49-F238E27FC236}">
                <a16:creationId xmlns:a16="http://schemas.microsoft.com/office/drawing/2014/main" id="{A67B5E07-430B-4988-AC9E-E7CA574BD6FA}"/>
              </a:ext>
            </a:extLst>
          </p:cNvPr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1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43015" y="630946"/>
            <a:ext cx="585787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5263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500"/>
                            </p:stCondLst>
                            <p:childTnLst>
                              <p:par>
                                <p:cTn id="16" presetID="2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 tmFilter="0, 0; .2, .5; .8, .5; 1, 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18" dur="250" autoRev="1" fill="hold"/>
                                        <p:tgtEl>
                                          <p:spTgt spid="11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19" presetID="26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 tmFilter="0, 0; .2, .5; .8, .5; 1, 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1" dur="250" autoRev="1" fill="hold"/>
                                        <p:tgtEl>
                                          <p:spTgt spid="14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2" presetID="47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42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7" presetID="42" presetClass="entr" presetSubtype="0" fill="hold" nodeType="withEffect">
                                  <p:stCondLst>
                                    <p:cond delay="385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/>
      <p:bldP spid="19" grpId="0"/>
      <p:bldP spid="20" grpId="0"/>
      <p:bldP spid="21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A_图片 6" descr="图片包含 轮子&#10;&#10;已生成高可信度的说明">
            <a:extLst>
              <a:ext uri="{FF2B5EF4-FFF2-40B4-BE49-F238E27FC236}">
                <a16:creationId xmlns:a16="http://schemas.microsoft.com/office/drawing/2014/main" id="{0252CB2D-4433-4F20-8D6C-BE57DA4C50F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95370" y="554135"/>
            <a:ext cx="7204193" cy="1757120"/>
          </a:xfrm>
          <a:prstGeom prst="rect">
            <a:avLst/>
          </a:prstGeom>
        </p:spPr>
      </p:pic>
      <p:pic>
        <p:nvPicPr>
          <p:cNvPr id="4" name="PA_图片 3">
            <a:extLst>
              <a:ext uri="{FF2B5EF4-FFF2-40B4-BE49-F238E27FC236}">
                <a16:creationId xmlns:a16="http://schemas.microsoft.com/office/drawing/2014/main" id="{79DC9A9D-EC48-47AB-AE29-738727257FDD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994569" y="-215900"/>
            <a:ext cx="7594600" cy="7594600"/>
          </a:xfrm>
          <a:prstGeom prst="rect">
            <a:avLst/>
          </a:prstGeom>
        </p:spPr>
      </p:pic>
      <p:pic>
        <p:nvPicPr>
          <p:cNvPr id="5" name="PA_图片 6">
            <a:extLst>
              <a:ext uri="{FF2B5EF4-FFF2-40B4-BE49-F238E27FC236}">
                <a16:creationId xmlns:a16="http://schemas.microsoft.com/office/drawing/2014/main" id="{CF39BEFB-C8CB-4160-8FB2-C0CA2F9EBF14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24300" y="0"/>
            <a:ext cx="6858000" cy="6858000"/>
          </a:xfrm>
          <a:prstGeom prst="rect">
            <a:avLst/>
          </a:prstGeom>
        </p:spPr>
      </p:pic>
      <p:sp>
        <p:nvSpPr>
          <p:cNvPr id="6" name="PA_文本框 7">
            <a:extLst>
              <a:ext uri="{FF2B5EF4-FFF2-40B4-BE49-F238E27FC236}">
                <a16:creationId xmlns:a16="http://schemas.microsoft.com/office/drawing/2014/main" id="{BF66FBC9-A7A0-424F-AD2E-EF9B288975F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5374595" y="2344698"/>
            <a:ext cx="346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7" name="PA_矩形 8">
            <a:extLst>
              <a:ext uri="{FF2B5EF4-FFF2-40B4-BE49-F238E27FC236}">
                <a16:creationId xmlns:a16="http://schemas.microsoft.com/office/drawing/2014/main" id="{0DD3997B-8D3E-4B1F-808C-875F3AF49B41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5223002" y="3388600"/>
            <a:ext cx="3771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521613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6">
            <a:extLst>
              <a:ext uri="{FF2B5EF4-FFF2-40B4-BE49-F238E27FC236}">
                <a16:creationId xmlns:a16="http://schemas.microsoft.com/office/drawing/2014/main" id="{DD632B64-BE5A-4DFC-A430-12DD7F4F8047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4584" y="164813"/>
            <a:ext cx="4229070" cy="3064817"/>
          </a:xfrm>
          <a:prstGeom prst="rect">
            <a:avLst/>
          </a:prstGeom>
        </p:spPr>
      </p:pic>
      <p:pic>
        <p:nvPicPr>
          <p:cNvPr id="6" name="PA_图片 4" descr="图片包含 事情, 镜子&#10;&#10;已生成高可信度的说明">
            <a:extLst>
              <a:ext uri="{FF2B5EF4-FFF2-40B4-BE49-F238E27FC236}">
                <a16:creationId xmlns:a16="http://schemas.microsoft.com/office/drawing/2014/main" id="{916C06E1-820B-4282-A1B5-4B315EC45DF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7" name="PA_文本框 2">
            <a:extLst>
              <a:ext uri="{FF2B5EF4-FFF2-40B4-BE49-F238E27FC236}">
                <a16:creationId xmlns:a16="http://schemas.microsoft.com/office/drawing/2014/main" id="{707C7B81-B922-46BF-AA20-E965A0F60823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4701305" y="1059334"/>
            <a:ext cx="3026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8" name="PA_矩形 3">
            <a:extLst>
              <a:ext uri="{FF2B5EF4-FFF2-40B4-BE49-F238E27FC236}">
                <a16:creationId xmlns:a16="http://schemas.microsoft.com/office/drawing/2014/main" id="{D03C10FA-E494-430F-B42C-D431B893F5BB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3854679" y="2721555"/>
            <a:ext cx="4406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  <a:endParaRPr lang="en-US" altLang="zh-CN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endParaRPr lang="en-US" altLang="zh-CN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小老鼠觉得很奇怪。“你的家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那窗户在哪儿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我的家不需要窗户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蜗牛边说边爬开了。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pic>
        <p:nvPicPr>
          <p:cNvPr id="4" name="PA_图片 4">
            <a:extLst>
              <a:ext uri="{FF2B5EF4-FFF2-40B4-BE49-F238E27FC236}">
                <a16:creationId xmlns:a16="http://schemas.microsoft.com/office/drawing/2014/main" id="{9F662E76-459C-4A8B-BBBD-FC40509816AA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5785" y="3229630"/>
            <a:ext cx="3999197" cy="3999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790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6419 0.85926 L 0.86419 0.85926 C 0.86133 0.86297 0.85885 0.86713 0.85573 0.86991 C 0.8543 0.8713 0.8526 0.87153 0.85104 0.87199 C 0.84531 0.87408 0.84023 0.875 0.83438 0.87639 L 0.79271 0.87408 C 0.78906 0.87385 0.78542 0.87361 0.78203 0.87199 C 0.7806 0.87153 0.77982 0.86852 0.77839 0.86783 C 0.77487 0.86574 0.77122 0.86505 0.76771 0.86366 C 0.75859 0.85973 0.76732 0.8625 0.75456 0.85926 C 0.74688 0.85486 0.75495 0.85926 0.74154 0.85301 C 0.73581 0.85024 0.7293 0.84653 0.7237 0.84445 C 0.72044 0.84352 0.71732 0.84329 0.71406 0.84236 C 0.71172 0.8419 0.70938 0.84098 0.70703 0.84028 C 0.70221 0.8375 0.69753 0.83403 0.69271 0.83172 C 0.68737 0.8294 0.68112 0.82709 0.67604 0.82338 C 0.67044 0.81922 0.66953 0.81783 0.66523 0.81274 C 0.66081 0.78102 0.66328 0.80209 0.66523 0.73033 C 0.66536 0.72593 0.66615 0.72176 0.66654 0.7176 C 0.66797 0.69561 0.66784 0.6838 0.66888 0.66042 C 0.67109 0.61019 0.66901 0.66111 0.67122 0.62662 C 0.67175 0.61875 0.67201 0.61088 0.6724 0.60324 C 0.67279 0.58357 0.67357 0.56366 0.67357 0.54399 C 0.67357 0.54121 0.67552 0.48658 0.67122 0.46343 C 0.67057 0.45996 0.66992 0.45625 0.66888 0.45301 C 0.66797 0.44977 0.66654 0.44723 0.66523 0.44445 C 0.66445 0.44028 0.66419 0.43565 0.66289 0.43172 C 0.66094 0.4257 0.65794 0.42061 0.65573 0.41482 C 0.65495 0.41274 0.6543 0.41042 0.65339 0.40857 C 0.65195 0.40556 0.65039 0.40232 0.64857 0.4 C 0.64727 0.39815 0.64531 0.39746 0.64388 0.39584 C 0.64219 0.39399 0.64089 0.39098 0.63906 0.38936 C 0.63685 0.3875 0.63438 0.38681 0.6319 0.38519 C 0.62995 0.3838 0.628 0.38218 0.62604 0.38102 C 0.61966 0.37686 0.61979 0.37709 0.61406 0.37454 C 0.60234 0.36412 0.61706 0.37709 0.60339 0.36621 C 0.60182 0.36482 0.60039 0.36274 0.59857 0.36204 C 0.59518 0.36042 0.59154 0.36019 0.58789 0.35973 C 0.55143 0.35486 0.58112 0.36042 0.5569 0.35556 C 0.54909 0.35602 0.51706 0.35672 0.50339 0.35973 C 0.50208 0.36019 0.50104 0.36135 0.49974 0.36204 C 0.4974 0.36297 0.49505 0.36343 0.49271 0.36412 C 0.48242 0.3669 0.4849 0.36598 0.47357 0.36829 L 0.46406 0.37037 C 0.45182 0.36899 0.43945 0.36899 0.42721 0.36621 C 0.42422 0.36551 0.42161 0.36181 0.41888 0.35973 C 0.41654 0.35811 0.41406 0.35695 0.41172 0.35556 L 0.40456 0.34283 C 0.40339 0.34074 0.40234 0.33843 0.40104 0.33658 C 0.39779 0.33241 0.39479 0.32778 0.39141 0.32385 C 0.39023 0.32246 0.38906 0.32107 0.38789 0.31968 C 0.38633 0.3176 0.38477 0.31505 0.38307 0.3132 C 0.38164 0.31158 0.37995 0.31065 0.37839 0.30903 C 0.37708 0.30764 0.37604 0.30602 0.37474 0.30486 C 0.3737 0.30371 0.3724 0.30348 0.37122 0.30255 C 0.36719 0.3 0.36341 0.29607 0.35938 0.29422 C 0.35612 0.29283 0.35286 0.2919 0.34974 0.29005 C 0.32122 0.27153 0.3418 0.28102 0.32839 0.27524 C 0.32682 0.27292 0.32487 0.27153 0.32357 0.26875 C 0.32279 0.26713 0.32305 0.26436 0.3224 0.2625 C 0.32148 0.25996 0.32005 0.25811 0.31888 0.25602 L 0.31641 0.24329 C 0.31602 0.24121 0.31563 0.23912 0.31523 0.23704 L 0.31406 0.22848 C 0.31367 0.22153 0.31393 0.21412 0.31289 0.20741 C 0.31237 0.20394 0.31029 0.20209 0.30925 0.19885 C 0.30208 0.17639 0.31745 0.21482 0.30456 0.18403 C 0.30221 0.17199 0.30508 0.18287 0.29857 0.17153 C 0.2944 0.16412 0.29388 0.15834 0.28906 0.15232 C 0.28802 0.15116 0.28659 0.15116 0.28555 0.15024 C 0.28346 0.14838 0.28164 0.14561 0.27956 0.14399 C 0.27721 0.14213 0.27474 0.14144 0.2724 0.13959 C 0.27057 0.13843 0.26536 0.13449 0.26289 0.13334 C 0.26094 0.13241 0.25885 0.13195 0.2569 0.13125 C 0.24661 0.13195 0.2362 0.13172 0.22591 0.13334 C 0.22266 0.1338 0.21966 0.13704 0.21641 0.1375 L 0.20456 0.13959 C 0.2013 0.14028 0.19818 0.14121 0.19505 0.1419 C 0.19023 0.1426 0.18555 0.14329 0.18073 0.14399 C 0.17917 0.14468 0.17747 0.14514 0.17591 0.14607 C 0.17474 0.14653 0.17357 0.14769 0.1724 0.14815 C 0.17044 0.14908 0.16836 0.14954 0.16641 0.15024 C 0.15833 0.15741 0.15755 0.1588 0.14505 0.16297 C 0.13997 0.16459 0.13464 0.16436 0.12956 0.16505 C 0.10104 0.16945 0.1375 0.16598 0.08542 0.16922 C 0.08385 0.16991 0.08229 0.17107 0.08073 0.17153 C 0.05964 0.1757 0.07005 0.16991 0.06042 0.1757 C 0.05052 0.175 0.0405 0.17616 0.03073 0.17361 C 0.0293 0.17315 0.02943 0.16875 0.02839 0.16713 C 0.02734 0.16574 0.02591 0.16574 0.02474 0.16505 C 0.02253 0.15348 0.02487 0.16389 0.02122 0.15232 C 0.01888 0.14514 0.01888 0.14468 0.01758 0.1375 C 0.01719 0.11713 0.01693 0.09653 0.01641 0.07616 C 0.01615 0.0669 0.01589 0.05787 0.01523 0.04861 C 0.0151 0.04653 0.01471 0.04422 0.01406 0.04236 C 0.01341 0.04051 0.0125 0.03959 0.01172 0.0382 L 0.01523 0.0382 " pathEditMode="relative" ptsTypes="AAAAAAAAAAAAAAAAAAAAAAAAAAAAAAAAAAAAAAAAAAAAAAAAAAAAAAAAAAAAAAAAAAAAAAAAAAAAAAAAAAAAAAAAAAAAAAAAA">
                                      <p:cBhvr>
                                        <p:cTn id="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8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 descr="图片包含 事情&#10;&#10;已生成极高可信度的说明">
            <a:extLst>
              <a:ext uri="{FF2B5EF4-FFF2-40B4-BE49-F238E27FC236}">
                <a16:creationId xmlns:a16="http://schemas.microsoft.com/office/drawing/2014/main" id="{59EF3AD0-F08C-4A1E-A601-86B9EB13C040}"/>
              </a:ext>
            </a:extLst>
          </p:cNvPr>
          <p:cNvPicPr>
            <a:picLocks noChangeAspect="1"/>
          </p:cNvPicPr>
          <p:nvPr/>
        </p:nvPicPr>
        <p:blipFill rotWithShape="1"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6" name="图片 5" descr="图片包含 蛋糕, 室内, 绿色&#10;&#10;已生成高可信度的说明">
            <a:extLst>
              <a:ext uri="{FF2B5EF4-FFF2-40B4-BE49-F238E27FC236}">
                <a16:creationId xmlns:a16="http://schemas.microsoft.com/office/drawing/2014/main" id="{CFD9A3D4-965C-4AA0-A594-6A835CC25805}"/>
              </a:ext>
            </a:extLst>
          </p:cNvPr>
          <p:cNvPicPr>
            <a:picLocks noChangeAspect="1"/>
          </p:cNvPicPr>
          <p:nvPr/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714564" y="338987"/>
            <a:ext cx="4623431" cy="6858000"/>
          </a:xfrm>
          <a:prstGeom prst="rect">
            <a:avLst/>
          </a:prstGeom>
        </p:spPr>
      </p:pic>
      <p:grpSp>
        <p:nvGrpSpPr>
          <p:cNvPr id="12" name="PA_组合 3">
            <a:extLst>
              <a:ext uri="{FF2B5EF4-FFF2-40B4-BE49-F238E27FC236}">
                <a16:creationId xmlns:a16="http://schemas.microsoft.com/office/drawing/2014/main" id="{66B719AC-E52B-4C0D-B697-4744D0EE6F6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6860233" y="98126"/>
            <a:ext cx="3214687" cy="2071525"/>
            <a:chOff x="5408505" y="-250666"/>
            <a:chExt cx="3214687" cy="2071525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CDF9613D-7751-454F-A5F1-E010F8A0BFEA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408505" y="-250666"/>
              <a:ext cx="3214687" cy="2071525"/>
            </a:xfrm>
            <a:prstGeom prst="rect">
              <a:avLst/>
            </a:prstGeom>
          </p:spPr>
        </p:pic>
        <p:sp>
          <p:nvSpPr>
            <p:cNvPr id="14" name="文本框 13">
              <a:extLst>
                <a:ext uri="{FF2B5EF4-FFF2-40B4-BE49-F238E27FC236}">
                  <a16:creationId xmlns:a16="http://schemas.microsoft.com/office/drawing/2014/main" id="{78EAE7CD-EFB8-4C4A-AE99-BAB9D1FBE008}"/>
                </a:ext>
              </a:extLst>
            </p:cNvPr>
            <p:cNvSpPr txBox="1"/>
            <p:nvPr/>
          </p:nvSpPr>
          <p:spPr>
            <a:xfrm>
              <a:off x="6065866" y="433487"/>
              <a:ext cx="1917700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5400" dirty="0">
                  <a:solidFill>
                    <a:srgbClr val="0070C0"/>
                  </a:solidFill>
                  <a:cs typeface="+mn-ea"/>
                  <a:sym typeface="+mn-lt"/>
                </a:rPr>
                <a:t>目录</a:t>
              </a:r>
            </a:p>
          </p:txBody>
        </p:sp>
      </p:grpSp>
      <p:grpSp>
        <p:nvGrpSpPr>
          <p:cNvPr id="15" name="PA_组合 12">
            <a:extLst>
              <a:ext uri="{FF2B5EF4-FFF2-40B4-BE49-F238E27FC236}">
                <a16:creationId xmlns:a16="http://schemas.microsoft.com/office/drawing/2014/main" id="{BC14AFBC-DF81-4B50-A276-60E6515C2455}"/>
              </a:ext>
            </a:extLst>
          </p:cNvPr>
          <p:cNvGrpSpPr/>
          <p:nvPr>
            <p:custDataLst>
              <p:tags r:id="rId2"/>
            </p:custDataLst>
          </p:nvPr>
        </p:nvGrpSpPr>
        <p:grpSpPr>
          <a:xfrm>
            <a:off x="3480082" y="3513511"/>
            <a:ext cx="4325611" cy="1266804"/>
            <a:chOff x="2028354" y="3164719"/>
            <a:chExt cx="4325611" cy="1266804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0C8FB0A9-1DCD-4F68-9B69-C04B7815D0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1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2028354" y="3164719"/>
              <a:ext cx="1299496" cy="1266804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58F12183-F1EF-4575-9AE5-BF357F314F86}"/>
                </a:ext>
              </a:extLst>
            </p:cNvPr>
            <p:cNvSpPr txBox="1"/>
            <p:nvPr/>
          </p:nvSpPr>
          <p:spPr>
            <a:xfrm>
              <a:off x="3327850" y="3696308"/>
              <a:ext cx="3026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点击添加标题</a:t>
              </a:r>
            </a:p>
          </p:txBody>
        </p:sp>
      </p:grpSp>
      <p:grpSp>
        <p:nvGrpSpPr>
          <p:cNvPr id="18" name="PA_组合 16">
            <a:extLst>
              <a:ext uri="{FF2B5EF4-FFF2-40B4-BE49-F238E27FC236}">
                <a16:creationId xmlns:a16="http://schemas.microsoft.com/office/drawing/2014/main" id="{27CD9A52-3B70-4DCA-B8C3-881DBDF6117A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7621158" y="4085897"/>
            <a:ext cx="4196914" cy="1299953"/>
            <a:chOff x="6169430" y="3737105"/>
            <a:chExt cx="4196914" cy="1299953"/>
          </a:xfrm>
        </p:grpSpPr>
        <p:pic>
          <p:nvPicPr>
            <p:cNvPr id="19" name="图片 18">
              <a:extLst>
                <a:ext uri="{FF2B5EF4-FFF2-40B4-BE49-F238E27FC236}">
                  <a16:creationId xmlns:a16="http://schemas.microsoft.com/office/drawing/2014/main" id="{AA4037AB-B3DC-4C39-AD7C-04B328E6D07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169430" y="3737105"/>
              <a:ext cx="1333501" cy="1299953"/>
            </a:xfrm>
            <a:prstGeom prst="rect">
              <a:avLst/>
            </a:prstGeom>
          </p:spPr>
        </p:pic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B8A1AB5C-4309-4DC4-B781-F15B59D3C7F8}"/>
                </a:ext>
              </a:extLst>
            </p:cNvPr>
            <p:cNvSpPr txBox="1"/>
            <p:nvPr/>
          </p:nvSpPr>
          <p:spPr>
            <a:xfrm>
              <a:off x="7340229" y="4078580"/>
              <a:ext cx="3026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点击添加标题</a:t>
              </a:r>
            </a:p>
          </p:txBody>
        </p:sp>
      </p:grpSp>
      <p:grpSp>
        <p:nvGrpSpPr>
          <p:cNvPr id="21" name="PA_组合 11">
            <a:extLst>
              <a:ext uri="{FF2B5EF4-FFF2-40B4-BE49-F238E27FC236}">
                <a16:creationId xmlns:a16="http://schemas.microsoft.com/office/drawing/2014/main" id="{88D97A16-38CE-43CA-B0E1-D9418B3B90E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7370550" y="2400844"/>
            <a:ext cx="4447522" cy="1386617"/>
            <a:chOff x="5918822" y="2052052"/>
            <a:chExt cx="4447522" cy="1386617"/>
          </a:xfrm>
        </p:grpSpPr>
        <p:pic>
          <p:nvPicPr>
            <p:cNvPr id="22" name="图片 21">
              <a:extLst>
                <a:ext uri="{FF2B5EF4-FFF2-40B4-BE49-F238E27FC236}">
                  <a16:creationId xmlns:a16="http://schemas.microsoft.com/office/drawing/2014/main" id="{B3920E32-4EED-4E13-92DE-AE6B44D7DD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5918822" y="2052052"/>
              <a:ext cx="1422401" cy="1386617"/>
            </a:xfrm>
            <a:prstGeom prst="rect">
              <a:avLst/>
            </a:prstGeom>
          </p:spPr>
        </p:pic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B4428053-F86F-4CDD-8D33-5A6B1DE73E1B}"/>
                </a:ext>
              </a:extLst>
            </p:cNvPr>
            <p:cNvSpPr txBox="1"/>
            <p:nvPr/>
          </p:nvSpPr>
          <p:spPr>
            <a:xfrm>
              <a:off x="7340229" y="2460770"/>
              <a:ext cx="3026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点击添加标题</a:t>
              </a:r>
            </a:p>
          </p:txBody>
        </p:sp>
      </p:grpSp>
      <p:grpSp>
        <p:nvGrpSpPr>
          <p:cNvPr id="24" name="PA_组合 10">
            <a:extLst>
              <a:ext uri="{FF2B5EF4-FFF2-40B4-BE49-F238E27FC236}">
                <a16:creationId xmlns:a16="http://schemas.microsoft.com/office/drawing/2014/main" id="{6E36C929-E3DF-434E-9EF6-4D0E63E884FD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3354396" y="1595553"/>
            <a:ext cx="4074768" cy="1498600"/>
            <a:chOff x="1902668" y="1246761"/>
            <a:chExt cx="4074768" cy="1498600"/>
          </a:xfrm>
        </p:grpSpPr>
        <p:pic>
          <p:nvPicPr>
            <p:cNvPr id="25" name="图片 24">
              <a:extLst>
                <a:ext uri="{FF2B5EF4-FFF2-40B4-BE49-F238E27FC236}">
                  <a16:creationId xmlns:a16="http://schemas.microsoft.com/office/drawing/2014/main" id="{6C007B28-2524-4926-956E-E73B3DA1E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1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1902668" y="1246761"/>
              <a:ext cx="1211832" cy="1498600"/>
            </a:xfrm>
            <a:prstGeom prst="rect">
              <a:avLst/>
            </a:prstGeom>
          </p:spPr>
        </p:pic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59AE4758-EE57-4EE1-A9B7-9BC342BC5295}"/>
                </a:ext>
              </a:extLst>
            </p:cNvPr>
            <p:cNvSpPr txBox="1"/>
            <p:nvPr/>
          </p:nvSpPr>
          <p:spPr>
            <a:xfrm>
              <a:off x="2951321" y="1814439"/>
              <a:ext cx="3026115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CN" altLang="en-US" sz="3600" dirty="0">
                  <a:solidFill>
                    <a:schemeClr val="bg1"/>
                  </a:solidFill>
                  <a:cs typeface="+mn-ea"/>
                  <a:sym typeface="+mn-lt"/>
                </a:rPr>
                <a:t>点击添加标题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9818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7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7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8" fill="hold" nodeType="withEffect">
                                  <p:stCondLst>
                                    <p:cond delay="3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6" presetID="32" presetClass="emph" presetSubtype="0" repeatCount="50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Rot by="120000">
                                      <p:cBhvr>
                                        <p:cTn id="2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2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2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3">
            <a:extLst>
              <a:ext uri="{FF2B5EF4-FFF2-40B4-BE49-F238E27FC236}">
                <a16:creationId xmlns:a16="http://schemas.microsoft.com/office/drawing/2014/main" id="{7517A938-F323-49E9-A14B-938518F72785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1210637" y="-143257"/>
            <a:ext cx="9396076" cy="5656000"/>
          </a:xfrm>
          <a:prstGeom prst="rect">
            <a:avLst/>
          </a:prstGeom>
        </p:spPr>
      </p:pic>
      <p:sp>
        <p:nvSpPr>
          <p:cNvPr id="5" name="PA_文本框 4">
            <a:extLst>
              <a:ext uri="{FF2B5EF4-FFF2-40B4-BE49-F238E27FC236}">
                <a16:creationId xmlns:a16="http://schemas.microsoft.com/office/drawing/2014/main" id="{9F860FCD-50F8-4237-9226-74BB70772AB9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555340" y="2038412"/>
            <a:ext cx="302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6" name="PA_矩形 5">
            <a:extLst>
              <a:ext uri="{FF2B5EF4-FFF2-40B4-BE49-F238E27FC236}">
                <a16:creationId xmlns:a16="http://schemas.microsoft.com/office/drawing/2014/main" id="{C3D17AC5-F5FA-4735-B0EC-E145ABD41260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2819400" y="2791913"/>
            <a:ext cx="586739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  <a:endParaRPr lang="en-US" altLang="zh-CN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endParaRPr lang="zh-CN" altLang="en-US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小老鼠觉得很奇怪。“你的家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那窗户在哪儿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我的家不需要窗户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蜗牛边说边爬开了。</a:t>
            </a:r>
          </a:p>
        </p:txBody>
      </p:sp>
      <p:pic>
        <p:nvPicPr>
          <p:cNvPr id="7" name="PA_图片 6" descr="图片包含 运输, 气球, 航空器&#10;&#10;已生成极高可信度的说明">
            <a:extLst>
              <a:ext uri="{FF2B5EF4-FFF2-40B4-BE49-F238E27FC236}">
                <a16:creationId xmlns:a16="http://schemas.microsoft.com/office/drawing/2014/main" id="{65B10939-80C9-4752-A2F6-96A949F70696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72206" y="3752481"/>
            <a:ext cx="3565400" cy="3105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9851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650"/>
                            </p:stCondLst>
                            <p:childTnLst>
                              <p:par>
                                <p:cTn id="26" presetID="26" presetClass="emph" presetSubtype="0" repeatCount="2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 tmFilter="0, 0; .2, .5; .8, .5; 1, 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28" dur="250" autoRev="1" fill="hold"/>
                                        <p:tgtEl>
                                          <p:spTgt spid="7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29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3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A_图片 4" descr="图片包含 事情, 物体&#10;&#10;已生成极高可信度的说明">
            <a:extLst>
              <a:ext uri="{FF2B5EF4-FFF2-40B4-BE49-F238E27FC236}">
                <a16:creationId xmlns:a16="http://schemas.microsoft.com/office/drawing/2014/main" id="{BD65FDBA-9652-4AE7-B8E5-FC0B2B3B300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22871" y="965199"/>
            <a:ext cx="2722500" cy="4927601"/>
          </a:xfrm>
          <a:prstGeom prst="rect">
            <a:avLst/>
          </a:prstGeom>
        </p:spPr>
      </p:pic>
      <p:pic>
        <p:nvPicPr>
          <p:cNvPr id="4" name="PA_图片 3" descr="图片包含 事情, 物体&#10;&#10;已生成极高可信度的说明">
            <a:extLst>
              <a:ext uri="{FF2B5EF4-FFF2-40B4-BE49-F238E27FC236}">
                <a16:creationId xmlns:a16="http://schemas.microsoft.com/office/drawing/2014/main" id="{26A8008F-855B-4C41-ABF0-A2F03843A04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26625" y="965199"/>
            <a:ext cx="2723061" cy="4928616"/>
          </a:xfrm>
          <a:prstGeom prst="rect">
            <a:avLst/>
          </a:prstGeom>
        </p:spPr>
      </p:pic>
      <p:pic>
        <p:nvPicPr>
          <p:cNvPr id="3" name="PA_图片 2" descr="图片包含 事情, 物体&#10;&#10;已生成极高可信度的说明">
            <a:extLst>
              <a:ext uri="{FF2B5EF4-FFF2-40B4-BE49-F238E27FC236}">
                <a16:creationId xmlns:a16="http://schemas.microsoft.com/office/drawing/2014/main" id="{B1811410-B476-4728-B45F-CBCED25D605B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43491" y="965199"/>
            <a:ext cx="2722500" cy="4927601"/>
          </a:xfrm>
          <a:prstGeom prst="rect">
            <a:avLst/>
          </a:prstGeom>
        </p:spPr>
      </p:pic>
      <p:sp>
        <p:nvSpPr>
          <p:cNvPr id="13" name="PA_文本框 12">
            <a:extLst>
              <a:ext uri="{FF2B5EF4-FFF2-40B4-BE49-F238E27FC236}">
                <a16:creationId xmlns:a16="http://schemas.microsoft.com/office/drawing/2014/main" id="{A69C8F98-5C81-4234-8EF5-EA814B23EB9A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1389893" y="2427854"/>
            <a:ext cx="212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5" name="PA_矩形 14">
            <a:extLst>
              <a:ext uri="{FF2B5EF4-FFF2-40B4-BE49-F238E27FC236}">
                <a16:creationId xmlns:a16="http://schemas.microsoft.com/office/drawing/2014/main" id="{311A2BDB-FD4D-4072-A670-CCB7CD0918CC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1424055" y="3074937"/>
            <a:ext cx="20596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sp>
        <p:nvSpPr>
          <p:cNvPr id="17" name="PA_文本框 16">
            <a:extLst>
              <a:ext uri="{FF2B5EF4-FFF2-40B4-BE49-F238E27FC236}">
                <a16:creationId xmlns:a16="http://schemas.microsoft.com/office/drawing/2014/main" id="{D71017C4-7D09-4D5E-BC3E-8FEC4E4DDEFC}"/>
              </a:ext>
            </a:extLst>
          </p:cNvPr>
          <p:cNvSpPr txBox="1"/>
          <p:nvPr>
            <p:custDataLst>
              <p:tags r:id="rId6"/>
            </p:custDataLst>
          </p:nvPr>
        </p:nvSpPr>
        <p:spPr>
          <a:xfrm>
            <a:off x="5014886" y="2427854"/>
            <a:ext cx="212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9" name="PA_矩形 18">
            <a:extLst>
              <a:ext uri="{FF2B5EF4-FFF2-40B4-BE49-F238E27FC236}">
                <a16:creationId xmlns:a16="http://schemas.microsoft.com/office/drawing/2014/main" id="{870FC635-8472-4D76-A271-082F476A60B4}"/>
              </a:ext>
            </a:extLst>
          </p:cNvPr>
          <p:cNvSpPr/>
          <p:nvPr>
            <p:custDataLst>
              <p:tags r:id="rId7"/>
            </p:custDataLst>
          </p:nvPr>
        </p:nvSpPr>
        <p:spPr>
          <a:xfrm>
            <a:off x="5049048" y="3074937"/>
            <a:ext cx="20596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sp>
        <p:nvSpPr>
          <p:cNvPr id="23" name="PA_文本框 22">
            <a:extLst>
              <a:ext uri="{FF2B5EF4-FFF2-40B4-BE49-F238E27FC236}">
                <a16:creationId xmlns:a16="http://schemas.microsoft.com/office/drawing/2014/main" id="{7A9E28F4-0307-496D-8B52-9D6DBC8DB9FF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8726638" y="2427854"/>
            <a:ext cx="21280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24" name="PA_矩形 23">
            <a:extLst>
              <a:ext uri="{FF2B5EF4-FFF2-40B4-BE49-F238E27FC236}">
                <a16:creationId xmlns:a16="http://schemas.microsoft.com/office/drawing/2014/main" id="{503DB5B6-33A4-4292-8789-FC39CFBE9D4C}"/>
              </a:ext>
            </a:extLst>
          </p:cNvPr>
          <p:cNvSpPr/>
          <p:nvPr>
            <p:custDataLst>
              <p:tags r:id="rId9"/>
            </p:custDataLst>
          </p:nvPr>
        </p:nvSpPr>
        <p:spPr>
          <a:xfrm>
            <a:off x="8760800" y="3074937"/>
            <a:ext cx="20596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384080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nodeType="withEffect">
                                  <p:stCondLst>
                                    <p:cond delay="38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44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49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2" presetClass="entr" presetSubtype="0" fill="hold" grpId="0" nodeType="withEffect">
                                  <p:stCondLst>
                                    <p:cond delay="60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66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71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5" grpId="0"/>
      <p:bldP spid="17" grpId="0"/>
      <p:bldP spid="19" grpId="0"/>
      <p:bldP spid="23" grpId="0"/>
      <p:bldP spid="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/>
          <a:lstStyle/>
          <a:p>
            <a:endParaRPr lang="zh-CN" altLang="en-US">
              <a:cs typeface="+mn-ea"/>
              <a:sym typeface="+mn-lt"/>
            </a:endParaRPr>
          </a:p>
        </p:txBody>
      </p:sp>
      <p:pic>
        <p:nvPicPr>
          <p:cNvPr id="5" name="图片 4" descr="图片包含 事情&#10;&#10;已生成极高可信度的说明">
            <a:extLst>
              <a:ext uri="{FF2B5EF4-FFF2-40B4-BE49-F238E27FC236}">
                <a16:creationId xmlns:a16="http://schemas.microsoft.com/office/drawing/2014/main" id="{76C0CC71-BCF3-48A7-B777-6893981FADF9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9C028EC0-7487-4BD9-80C9-DB1C5DC0A41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43428" y="4940624"/>
            <a:ext cx="1170434" cy="117043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D49F2B36-D97A-41DE-8724-0B49C92817C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440115" y="-451092"/>
            <a:ext cx="4081272" cy="4081272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D8F3CAB5-241C-4434-966E-B147D8FC3A89}"/>
              </a:ext>
            </a:extLst>
          </p:cNvPr>
          <p:cNvPicPr>
            <a:picLocks noChangeAspect="1"/>
          </p:cNvPicPr>
          <p:nvPr/>
        </p:nvPicPr>
        <p:blipFill>
          <a:blip r:embed="rId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68040" y="969264"/>
            <a:ext cx="6845822" cy="6041148"/>
          </a:xfrm>
          <a:prstGeom prst="rect">
            <a:avLst/>
          </a:prstGeom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6A913DDC-DB95-48F5-95E3-922B290A1989}"/>
              </a:ext>
            </a:extLst>
          </p:cNvPr>
          <p:cNvSpPr txBox="1"/>
          <p:nvPr/>
        </p:nvSpPr>
        <p:spPr>
          <a:xfrm rot="21332577">
            <a:off x="2729158" y="3694794"/>
            <a:ext cx="69088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谢谢聆听，</a:t>
            </a:r>
            <a:endParaRPr lang="en-US" altLang="zh-CN" sz="5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cs typeface="+mn-ea"/>
              <a:sym typeface="+mn-lt"/>
            </a:endParaRPr>
          </a:p>
          <a:p>
            <a:pPr algn="ctr"/>
            <a:r>
              <a:rPr lang="zh-CN" altLang="en-US" sz="5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cs typeface="+mn-ea"/>
                <a:sym typeface="+mn-lt"/>
              </a:rPr>
              <a:t>敬请指正！</a:t>
            </a:r>
          </a:p>
        </p:txBody>
      </p:sp>
      <p:pic>
        <p:nvPicPr>
          <p:cNvPr id="17" name="图片 16">
            <a:extLst>
              <a:ext uri="{FF2B5EF4-FFF2-40B4-BE49-F238E27FC236}">
                <a16:creationId xmlns:a16="http://schemas.microsoft.com/office/drawing/2014/main" id="{AB2F0782-BD5A-409A-9457-614CBBFB63B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213468" y="3179063"/>
            <a:ext cx="1170434" cy="117043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762CDE9D-0747-45D8-A7CA-344F7DA37F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332408" y="544071"/>
            <a:ext cx="1170434" cy="1170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1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p16="http://schemas.microsoft.com/office/powerpoint/2015/main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2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5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7" presetID="8" presetClass="emph" presetSubtype="0" repeatCount="4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38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39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7"/>
          <p:cNvSpPr>
            <a:spLocks noChangeArrowheads="1"/>
          </p:cNvSpPr>
          <p:nvPr/>
        </p:nvSpPr>
        <p:spPr bwMode="gray">
          <a:xfrm>
            <a:off x="0" y="2998276"/>
            <a:ext cx="12192000" cy="1366829"/>
          </a:xfrm>
          <a:prstGeom prst="rect">
            <a:avLst/>
          </a:prstGeom>
          <a:solidFill>
            <a:schemeClr val="tx2">
              <a:lumMod val="75000"/>
            </a:schemeClr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defTabSz="1219170">
              <a:defRPr/>
            </a:pPr>
            <a:endParaRPr lang="zh-CN" altLang="en-US" sz="2400" kern="0" dirty="0">
              <a:solidFill>
                <a:srgbClr val="005397"/>
              </a:solidFill>
              <a:latin typeface="Arial"/>
              <a:ea typeface="微软雅黑"/>
            </a:endParaRPr>
          </a:p>
        </p:txBody>
      </p:sp>
      <p:sp>
        <p:nvSpPr>
          <p:cNvPr id="16" name="Rectangle 4"/>
          <p:cNvSpPr>
            <a:spLocks noChangeArrowheads="1"/>
          </p:cNvSpPr>
          <p:nvPr/>
        </p:nvSpPr>
        <p:spPr bwMode="auto">
          <a:xfrm>
            <a:off x="2279832" y="3169355"/>
            <a:ext cx="7632336" cy="1195751"/>
          </a:xfrm>
          <a:prstGeom prst="rect">
            <a:avLst/>
          </a:prstGeom>
          <a:noFill/>
          <a:ln w="3175" algn="ctr">
            <a:noFill/>
            <a:prstDash val="dash"/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/>
          <a:lstStyle/>
          <a:p>
            <a:pPr algn="ctr" defTabSz="1219170">
              <a:spcBef>
                <a:spcPct val="20000"/>
              </a:spcBef>
              <a:buClr>
                <a:srgbClr val="5B8CC1"/>
              </a:buClr>
              <a:defRPr/>
            </a:pPr>
            <a:r>
              <a:rPr lang="en-US" altLang="zh-CN" sz="2667" b="1" kern="0" dirty="0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FREE TEMPLATE POWERPOINT</a:t>
            </a:r>
          </a:p>
          <a:p>
            <a:pPr algn="ctr" defTabSz="1219170">
              <a:spcBef>
                <a:spcPct val="20000"/>
              </a:spcBef>
              <a:buClr>
                <a:srgbClr val="5B8CC1"/>
              </a:buClr>
              <a:defRPr/>
            </a:pPr>
            <a:r>
              <a:rPr lang="en-US" altLang="zh-CN" sz="2667" b="1" kern="0" dirty="0" err="1">
                <a:solidFill>
                  <a:prstClr val="white"/>
                </a:solidFill>
                <a:latin typeface="微软雅黑" pitchFamily="34" charset="-122"/>
                <a:ea typeface="微软雅黑" pitchFamily="34" charset="-122"/>
              </a:rPr>
              <a:t>wWw.LuongDiep.Com</a:t>
            </a:r>
            <a:endParaRPr lang="zh-CN" altLang="en-GB" sz="1600" kern="0" dirty="0">
              <a:solidFill>
                <a:prstClr val="white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0228868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D56CF721-6994-4ABB-AFE0-1251486744C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521556" y="-1359507"/>
            <a:ext cx="7397651" cy="5774343"/>
          </a:xfrm>
          <a:prstGeom prst="rect">
            <a:avLst/>
          </a:prstGeom>
        </p:spPr>
      </p:pic>
      <p:pic>
        <p:nvPicPr>
          <p:cNvPr id="8" name="PA_图片 4" descr="图片包含 事情, 镜子&#10;&#10;已生成高可信度的说明">
            <a:extLst>
              <a:ext uri="{FF2B5EF4-FFF2-40B4-BE49-F238E27FC236}">
                <a16:creationId xmlns:a16="http://schemas.microsoft.com/office/drawing/2014/main" id="{252B56A6-F8A5-41AB-882B-0D76DBF04F5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9" name="PA_文本框 2">
            <a:extLst>
              <a:ext uri="{FF2B5EF4-FFF2-40B4-BE49-F238E27FC236}">
                <a16:creationId xmlns:a16="http://schemas.microsoft.com/office/drawing/2014/main" id="{980C8E29-DE72-4AF9-873D-36031672FBB8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701305" y="1059334"/>
            <a:ext cx="30261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2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0" name="PA_矩形 3">
            <a:extLst>
              <a:ext uri="{FF2B5EF4-FFF2-40B4-BE49-F238E27FC236}">
                <a16:creationId xmlns:a16="http://schemas.microsoft.com/office/drawing/2014/main" id="{8E7C5A32-C613-41B4-A165-96E27177F64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854679" y="2721555"/>
            <a:ext cx="44069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  <a:endParaRPr lang="en-US" altLang="zh-CN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endParaRPr lang="en-US" altLang="zh-CN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小老鼠觉得很奇怪。“你的家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那窗户在哪儿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我的家不需要窗户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蜗牛边说边爬开了。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pic>
        <p:nvPicPr>
          <p:cNvPr id="11" name="PA_图片 4">
            <a:extLst>
              <a:ext uri="{FF2B5EF4-FFF2-40B4-BE49-F238E27FC236}">
                <a16:creationId xmlns:a16="http://schemas.microsoft.com/office/drawing/2014/main" id="{872DE459-3495-4717-8599-C145CA824015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095785" y="3229630"/>
            <a:ext cx="3999197" cy="3999197"/>
          </a:xfrm>
          <a:prstGeom prst="rect">
            <a:avLst/>
          </a:prstGeom>
        </p:spPr>
      </p:pic>
      <p:pic>
        <p:nvPicPr>
          <p:cNvPr id="13" name="PA_图片 3">
            <a:extLst>
              <a:ext uri="{FF2B5EF4-FFF2-40B4-BE49-F238E27FC236}">
                <a16:creationId xmlns:a16="http://schemas.microsoft.com/office/drawing/2014/main" id="{220AA74B-5896-4B57-B375-EAC72AD53352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2065" y="2668086"/>
            <a:ext cx="3026531" cy="2754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552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8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8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path" presetSubtype="0" repeatCount="2000" accel="50000" decel="50000" autoRev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4.81481E-6 L -0.05195 0.00115 " pathEditMode="relative" rAng="0" ptsTypes="AA">
                                      <p:cBhvr>
                                        <p:cTn id="1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604" y="46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entr" presetSubtype="0" fill="hold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385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2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5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32" presetClass="emph" presetSubtype="0" repeatCount="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37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38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39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40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41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42" presetID="26" presetClass="emph" presetSubtype="0" repeatCount="3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 tmFilter="0, 0; .2, .5; .8, .5; 1, 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44" dur="250" autoRev="1" fill="hold"/>
                                        <p:tgtEl>
                                          <p:spTgt spid="13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A_图片 5">
            <a:extLst>
              <a:ext uri="{FF2B5EF4-FFF2-40B4-BE49-F238E27FC236}">
                <a16:creationId xmlns:a16="http://schemas.microsoft.com/office/drawing/2014/main" id="{D72433B6-D651-43DF-A9C8-17466AD9AFC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41544" y="2339248"/>
            <a:ext cx="6858000" cy="6858000"/>
          </a:xfrm>
          <a:prstGeom prst="rect">
            <a:avLst/>
          </a:prstGeom>
        </p:spPr>
      </p:pic>
      <p:pic>
        <p:nvPicPr>
          <p:cNvPr id="23" name="PA_图片 10">
            <a:extLst>
              <a:ext uri="{FF2B5EF4-FFF2-40B4-BE49-F238E27FC236}">
                <a16:creationId xmlns:a16="http://schemas.microsoft.com/office/drawing/2014/main" id="{907766DA-4799-460D-A039-25FCC18BA3B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5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1503126" y="-1743769"/>
            <a:ext cx="5041402" cy="5041402"/>
          </a:xfrm>
          <a:prstGeom prst="rect">
            <a:avLst/>
          </a:prstGeom>
        </p:spPr>
      </p:pic>
      <p:pic>
        <p:nvPicPr>
          <p:cNvPr id="13" name="PA_图片 4">
            <a:extLst>
              <a:ext uri="{FF2B5EF4-FFF2-40B4-BE49-F238E27FC236}">
                <a16:creationId xmlns:a16="http://schemas.microsoft.com/office/drawing/2014/main" id="{4B2DC1D2-E523-4C97-9334-A94215574903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72327" y="1529977"/>
            <a:ext cx="3879978" cy="3074884"/>
          </a:xfrm>
          <a:prstGeom prst="rect">
            <a:avLst/>
          </a:prstGeom>
        </p:spPr>
      </p:pic>
      <p:sp>
        <p:nvSpPr>
          <p:cNvPr id="14" name="PA_文本框 5">
            <a:extLst>
              <a:ext uri="{FF2B5EF4-FFF2-40B4-BE49-F238E27FC236}">
                <a16:creationId xmlns:a16="http://schemas.microsoft.com/office/drawing/2014/main" id="{E0F8F9D2-23D3-40EF-A5DE-3D88A3455823}"/>
              </a:ext>
            </a:extLst>
          </p:cNvPr>
          <p:cNvSpPr txBox="1"/>
          <p:nvPr>
            <p:custDataLst>
              <p:tags r:id="rId4"/>
            </p:custDataLst>
          </p:nvPr>
        </p:nvSpPr>
        <p:spPr>
          <a:xfrm>
            <a:off x="8753473" y="2321944"/>
            <a:ext cx="281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5" name="PA_矩形 7">
            <a:extLst>
              <a:ext uri="{FF2B5EF4-FFF2-40B4-BE49-F238E27FC236}">
                <a16:creationId xmlns:a16="http://schemas.microsoft.com/office/drawing/2014/main" id="{4DF2A1C7-B9E5-4C5C-B636-B4DCAF9E3A69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8699392" y="3036023"/>
            <a:ext cx="2857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pic>
        <p:nvPicPr>
          <p:cNvPr id="16" name="PA_图片 4">
            <a:extLst>
              <a:ext uri="{FF2B5EF4-FFF2-40B4-BE49-F238E27FC236}">
                <a16:creationId xmlns:a16="http://schemas.microsoft.com/office/drawing/2014/main" id="{D9C9184B-D205-46BD-AD26-AE8E6D130DDB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168201" y="1674477"/>
            <a:ext cx="3879978" cy="3074884"/>
          </a:xfrm>
          <a:prstGeom prst="rect">
            <a:avLst/>
          </a:prstGeom>
        </p:spPr>
      </p:pic>
      <p:sp>
        <p:nvSpPr>
          <p:cNvPr id="17" name="PA_文本框 5">
            <a:extLst>
              <a:ext uri="{FF2B5EF4-FFF2-40B4-BE49-F238E27FC236}">
                <a16:creationId xmlns:a16="http://schemas.microsoft.com/office/drawing/2014/main" id="{AF082B4C-B530-4A6D-8104-51A9B5D19A4C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4749347" y="2466444"/>
            <a:ext cx="281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8" name="PA_矩形 7">
            <a:extLst>
              <a:ext uri="{FF2B5EF4-FFF2-40B4-BE49-F238E27FC236}">
                <a16:creationId xmlns:a16="http://schemas.microsoft.com/office/drawing/2014/main" id="{018DB1EF-C9B7-4FEE-87D9-54626A272FD2}"/>
              </a:ext>
            </a:extLst>
          </p:cNvPr>
          <p:cNvSpPr/>
          <p:nvPr>
            <p:custDataLst>
              <p:tags r:id="rId8"/>
            </p:custDataLst>
          </p:nvPr>
        </p:nvSpPr>
        <p:spPr>
          <a:xfrm>
            <a:off x="4695266" y="3180523"/>
            <a:ext cx="2857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pic>
        <p:nvPicPr>
          <p:cNvPr id="19" name="PA_图片 4">
            <a:extLst>
              <a:ext uri="{FF2B5EF4-FFF2-40B4-BE49-F238E27FC236}">
                <a16:creationId xmlns:a16="http://schemas.microsoft.com/office/drawing/2014/main" id="{779FECAC-BC6E-4061-8183-C4468F8E8B32}"/>
              </a:ext>
            </a:extLst>
          </p:cNvPr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44113" y="1982446"/>
            <a:ext cx="3879978" cy="3074884"/>
          </a:xfrm>
          <a:prstGeom prst="rect">
            <a:avLst/>
          </a:prstGeom>
        </p:spPr>
      </p:pic>
      <p:sp>
        <p:nvSpPr>
          <p:cNvPr id="20" name="PA_文本框 5">
            <a:extLst>
              <a:ext uri="{FF2B5EF4-FFF2-40B4-BE49-F238E27FC236}">
                <a16:creationId xmlns:a16="http://schemas.microsoft.com/office/drawing/2014/main" id="{5B5D3431-CB11-48E6-8AD5-740CC07D4051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825259" y="2774413"/>
            <a:ext cx="28158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21" name="PA_矩形 7">
            <a:extLst>
              <a:ext uri="{FF2B5EF4-FFF2-40B4-BE49-F238E27FC236}">
                <a16:creationId xmlns:a16="http://schemas.microsoft.com/office/drawing/2014/main" id="{FA6A2AD9-E608-4E54-8E38-C3C7BD59B736}"/>
              </a:ext>
            </a:extLst>
          </p:cNvPr>
          <p:cNvSpPr/>
          <p:nvPr>
            <p:custDataLst>
              <p:tags r:id="rId11"/>
            </p:custDataLst>
          </p:nvPr>
        </p:nvSpPr>
        <p:spPr>
          <a:xfrm>
            <a:off x="771178" y="3488492"/>
            <a:ext cx="285747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93203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9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9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entr" presetSubtype="0" fill="hold" grpId="0" nodeType="withEffect">
                                  <p:stCondLst>
                                    <p:cond delay="2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4778 0.87593 L 0.84778 0.87593 L 0.7263 0.87361 C 0.725 0.87361 0.72395 0.87222 0.72278 0.87153 C 0.71757 0.86921 0.71237 0.86736 0.70729 0.86528 C 0.70104 0.85787 0.70455 0.86134 0.69414 0.85463 C 0.69296 0.85393 0.69166 0.85347 0.69062 0.85255 C 0.68645 0.84861 0.68268 0.84398 0.67864 0.83981 C 0.67474 0.8294 0.67552 0.82986 0.66679 0.82083 C 0.66536 0.81921 0.66367 0.81944 0.66197 0.81875 C 0.64843 0.79444 0.65494 0.80833 0.64296 0.77639 L 0.6358 0.75718 C 0.63541 0.7544 0.63515 0.75162 0.63463 0.74884 C 0.63242 0.7375 0.62942 0.72639 0.62747 0.71505 C 0.62356 0.69143 0.62617 0.7 0.62148 0.6875 C 0.62031 0.68032 0.6194 0.67315 0.61796 0.6662 C 0.61653 0.65903 0.61458 0.65231 0.61315 0.64514 C 0.61054 0.63102 0.60885 0.61667 0.60612 0.60278 L 0.59778 0.56042 C 0.59739 0.55278 0.59713 0.54491 0.59648 0.53704 C 0.59635 0.53495 0.59557 0.5331 0.59531 0.53079 C 0.59479 0.52523 0.59453 0.51944 0.59414 0.51389 C 0.59453 0.48495 0.5944 0.45602 0.59531 0.42708 C 0.59557 0.41852 0.59713 0.41018 0.59778 0.40162 C 0.5983 0.39398 0.59843 0.38611 0.59895 0.37847 C 0.5996 0.36574 0.60026 0.35301 0.6013 0.34028 C 0.6039 0.30856 0.60195 0.32014 0.60481 0.3044 C 0.60533 0.29583 0.60546 0.28727 0.60612 0.27893 C 0.60794 0.25208 0.61575 0.28843 0.60612 0.22176 C 0.60533 0.2169 0.60169 0.21435 0.59895 0.21319 C 0.597 0.2125 0.59492 0.21227 0.59296 0.21111 C 0.57851 0.20393 0.58567 0.20532 0.57031 0.19838 C 0.56445 0.19583 0.56432 0.19583 0.55729 0.19213 C 0.55612 0.19143 0.55494 0.19051 0.55364 0.19005 C 0.55091 0.18912 0.54817 0.18866 0.54531 0.18796 L 0.5263 0.18356 C 0.50013 0.17847 0.53281 0.18472 0.50247 0.1794 C 0.48997 0.17708 0.49153 0.17685 0.47747 0.17523 C 0.46953 0.17431 0.46158 0.17384 0.45364 0.17315 C 0.44218 0.17384 0.43072 0.17407 0.41914 0.17523 C 0.41718 0.17546 0.41523 0.17662 0.41328 0.17731 C 0.41158 0.17801 0.41002 0.17847 0.40846 0.1794 C 0.40442 0.18194 0.40065 0.18611 0.39661 0.18796 L 0.39179 0.19005 C 0.38099 0.2044 0.3944 0.18727 0.37747 0.20486 L 0.36328 0.21968 C 0.35729 0.22593 0.35599 0.22824 0.34895 0.23241 C 0.347 0.23356 0.34492 0.23333 0.34296 0.23449 C 0.33971 0.23634 0.33671 0.23912 0.33346 0.24074 C 0.32981 0.24282 0.31263 0.24884 0.30963 0.24931 C 0.3026 0.25069 0.29544 0.25069 0.28828 0.25139 C 0.2871 0.25139 0.24492 0.24977 0.23463 0.24722 C 0.2302 0.24606 0.22356 0.24074 0.21914 0.23866 C 0.21562 0.23704 0.21197 0.23634 0.20846 0.23449 C 0.20156 0.23056 0.19934 0.22662 0.19296 0.22176 C 0.18697 0.21713 0.18099 0.21458 0.17513 0.20903 C 0.17109 0.20532 0.16744 0.19954 0.16328 0.1963 C 0.14947 0.18588 0.16002 0.19491 0.14778 0.18148 C 0.14505 0.17847 0.14205 0.17639 0.13945 0.17315 C 0.13398 0.16597 0.12395 0.14977 0.12395 0.14977 C 0.12356 0.1463 0.12317 0.14282 0.12278 0.13912 C 0.12239 0.13634 0.12174 0.13356 0.12161 0.13079 C 0.12148 0.12847 0.12057 0.09977 0.11914 0.09259 C 0.11835 0.08819 0.11692 0.08403 0.11562 0.07986 C 0.10937 0.05949 0.1121 0.06921 0.10377 0.04815 C 0.10208 0.04398 0.10078 0.03935 0.09895 0.03542 C 0.097 0.03148 0.08906 0.01643 0.08463 0.01227 C 0.08281 0.01042 0.08072 0.00949 0.07877 0.0081 C 0.07513 0.00949 0.07161 0.01088 0.06796 0.01227 C 0.06562 0.01296 0.06328 0.01343 0.0608 0.01435 C 0.05494 0.01667 0.05911 0.01643 0.05612 0.01643 L 0.03593 0.0419 " pathEditMode="relative" ptsTypes="AAAAAAAAAAAAAAAAAAAAAAAAAAAAAAAAAAAAAAAAAAAAAAAAAAAAAAAAAAAAAAAAAAAAAAAA">
                                      <p:cBhvr>
                                        <p:cTn id="54" dur="2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3500"/>
                            </p:stCondLst>
                            <p:childTnLst>
                              <p:par>
                                <p:cTn id="56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path" presetSubtype="0" repeatCount="2000" accel="50000" decel="50000" autoRev="1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animMotion origin="layout" path="M -1.04167E-6 -3.7037E-6 L -0.0694 -0.00532 " pathEditMode="relative" rAng="0" ptsTypes="AA">
                                      <p:cBhvr>
                                        <p:cTn id="6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7" y="-27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5" grpId="0"/>
      <p:bldP spid="17" grpId="0"/>
      <p:bldP spid="18" grpId="0"/>
      <p:bldP spid="20" grpId="0"/>
      <p:bldP spid="2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A_图片 13" descr="图片包含 轮子&#10;&#10;已生成高可信度的说明">
            <a:extLst>
              <a:ext uri="{FF2B5EF4-FFF2-40B4-BE49-F238E27FC236}">
                <a16:creationId xmlns:a16="http://schemas.microsoft.com/office/drawing/2014/main" id="{D503F71A-BC92-416A-840E-AB61F69DA1E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3079" y="465193"/>
            <a:ext cx="7204193" cy="1757120"/>
          </a:xfrm>
          <a:prstGeom prst="rect">
            <a:avLst/>
          </a:prstGeom>
        </p:spPr>
      </p:pic>
      <p:pic>
        <p:nvPicPr>
          <p:cNvPr id="7" name="PA_图片 6">
            <a:extLst>
              <a:ext uri="{FF2B5EF4-FFF2-40B4-BE49-F238E27FC236}">
                <a16:creationId xmlns:a16="http://schemas.microsoft.com/office/drawing/2014/main" id="{444D52FE-8165-4300-A967-CA134A5378D6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3170" y="690109"/>
            <a:ext cx="8410575" cy="5419725"/>
          </a:xfrm>
          <a:prstGeom prst="rect">
            <a:avLst/>
          </a:prstGeom>
        </p:spPr>
      </p:pic>
      <p:sp>
        <p:nvSpPr>
          <p:cNvPr id="8" name="PA_文本框 9">
            <a:extLst>
              <a:ext uri="{FF2B5EF4-FFF2-40B4-BE49-F238E27FC236}">
                <a16:creationId xmlns:a16="http://schemas.microsoft.com/office/drawing/2014/main" id="{A77DE055-20FC-46C4-BA35-162A84AC7BBF}"/>
              </a:ext>
            </a:extLst>
          </p:cNvPr>
          <p:cNvSpPr txBox="1"/>
          <p:nvPr>
            <p:custDataLst>
              <p:tags r:id="rId3"/>
            </p:custDataLst>
          </p:nvPr>
        </p:nvSpPr>
        <p:spPr>
          <a:xfrm>
            <a:off x="2691244" y="1997397"/>
            <a:ext cx="3026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9" name="PA_矩形 10">
            <a:extLst>
              <a:ext uri="{FF2B5EF4-FFF2-40B4-BE49-F238E27FC236}">
                <a16:creationId xmlns:a16="http://schemas.microsoft.com/office/drawing/2014/main" id="{772FD0B4-8ABB-44C7-A64E-0C4DA9BAA3BA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2090923" y="2750898"/>
            <a:ext cx="506462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  <a:endParaRPr lang="en-US" altLang="zh-CN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endParaRPr lang="zh-CN" altLang="en-US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</a:p>
        </p:txBody>
      </p:sp>
      <p:sp>
        <p:nvSpPr>
          <p:cNvPr id="10" name="PA_矩形 11">
            <a:extLst>
              <a:ext uri="{FF2B5EF4-FFF2-40B4-BE49-F238E27FC236}">
                <a16:creationId xmlns:a16="http://schemas.microsoft.com/office/drawing/2014/main" id="{B77243B0-F4D7-4F38-ACF2-646914BAAFB3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2090923" y="3458232"/>
            <a:ext cx="49485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</a:p>
        </p:txBody>
      </p:sp>
      <p:pic>
        <p:nvPicPr>
          <p:cNvPr id="11" name="PA_图片 7">
            <a:extLst>
              <a:ext uri="{FF2B5EF4-FFF2-40B4-BE49-F238E27FC236}">
                <a16:creationId xmlns:a16="http://schemas.microsoft.com/office/drawing/2014/main" id="{EAC6A015-BDF6-4D4D-A23E-6E68F30F2A39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1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926615" y="1041356"/>
            <a:ext cx="5818605" cy="55185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38265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2" descr="图片包含 室内, 墙壁&#10;&#10;已生成高可信度的说明">
            <a:extLst>
              <a:ext uri="{FF2B5EF4-FFF2-40B4-BE49-F238E27FC236}">
                <a16:creationId xmlns:a16="http://schemas.microsoft.com/office/drawing/2014/main" id="{60FD21DD-4315-4686-B143-92D9059A835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715497" y="-643808"/>
            <a:ext cx="7611756" cy="7501808"/>
          </a:xfrm>
          <a:prstGeom prst="rect">
            <a:avLst/>
          </a:prstGeom>
        </p:spPr>
      </p:pic>
      <p:sp>
        <p:nvSpPr>
          <p:cNvPr id="5" name="PA_文本框 3">
            <a:extLst>
              <a:ext uri="{FF2B5EF4-FFF2-40B4-BE49-F238E27FC236}">
                <a16:creationId xmlns:a16="http://schemas.microsoft.com/office/drawing/2014/main" id="{85145DED-1502-4169-9B58-D33088B1CA2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6591055" y="1859531"/>
            <a:ext cx="41422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6" name="PA_矩形 4">
            <a:extLst>
              <a:ext uri="{FF2B5EF4-FFF2-40B4-BE49-F238E27FC236}">
                <a16:creationId xmlns:a16="http://schemas.microsoft.com/office/drawing/2014/main" id="{798EC251-20D2-47BE-96B5-34AF95CF6836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5747112" y="2613032"/>
            <a:ext cx="5680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  <a:endParaRPr lang="en-US" altLang="zh-CN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endParaRPr lang="zh-CN" altLang="en-US" dirty="0">
              <a:solidFill>
                <a:srgbClr val="222222"/>
              </a:solidFill>
              <a:cs typeface="+mn-ea"/>
              <a:sym typeface="+mn-lt"/>
            </a:endParaRP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</a:p>
        </p:txBody>
      </p:sp>
      <p:sp>
        <p:nvSpPr>
          <p:cNvPr id="7" name="PA_矩形 5">
            <a:extLst>
              <a:ext uri="{FF2B5EF4-FFF2-40B4-BE49-F238E27FC236}">
                <a16:creationId xmlns:a16="http://schemas.microsoft.com/office/drawing/2014/main" id="{98F38F72-0B4F-4260-8D8D-4E0FD0A114F0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5747112" y="3524173"/>
            <a:ext cx="56805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</a:p>
        </p:txBody>
      </p:sp>
      <p:sp>
        <p:nvSpPr>
          <p:cNvPr id="8" name="PA_矩形 6">
            <a:extLst>
              <a:ext uri="{FF2B5EF4-FFF2-40B4-BE49-F238E27FC236}">
                <a16:creationId xmlns:a16="http://schemas.microsoft.com/office/drawing/2014/main" id="{6F9AB88A-A1F9-40EE-B350-CF11306ADF4F}"/>
              </a:ext>
            </a:extLst>
          </p:cNvPr>
          <p:cNvSpPr/>
          <p:nvPr>
            <p:custDataLst>
              <p:tags r:id="rId5"/>
            </p:custDataLst>
          </p:nvPr>
        </p:nvSpPr>
        <p:spPr>
          <a:xfrm>
            <a:off x="6021782" y="4562373"/>
            <a:ext cx="55517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F687797-2A6A-4CE1-83CB-018E04D27BEE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591055" y="-1151999"/>
            <a:ext cx="5352893" cy="3506145"/>
          </a:xfrm>
          <a:prstGeom prst="rect">
            <a:avLst/>
          </a:prstGeom>
        </p:spPr>
      </p:pic>
      <p:pic>
        <p:nvPicPr>
          <p:cNvPr id="12" name="PA_图片 6">
            <a:extLst>
              <a:ext uri="{FF2B5EF4-FFF2-40B4-BE49-F238E27FC236}">
                <a16:creationId xmlns:a16="http://schemas.microsoft.com/office/drawing/2014/main" id="{DE6F9D9B-5679-4CA5-BAFC-EE3896824CC4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1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284584" y="164813"/>
            <a:ext cx="4229070" cy="3064817"/>
          </a:xfrm>
          <a:prstGeom prst="rect">
            <a:avLst/>
          </a:prstGeom>
        </p:spPr>
      </p:pic>
      <p:pic>
        <p:nvPicPr>
          <p:cNvPr id="13" name="PA_图片 8" descr="图片包含 矢量图形&#10;&#10;已生成高可信度的说明">
            <a:extLst>
              <a:ext uri="{FF2B5EF4-FFF2-40B4-BE49-F238E27FC236}">
                <a16:creationId xmlns:a16="http://schemas.microsoft.com/office/drawing/2014/main" id="{4DA5AF76-6DDF-4146-8347-8D8DFFC7778A}"/>
              </a:ext>
            </a:extLst>
          </p:cNvPr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1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8338" y="3591498"/>
            <a:ext cx="2559562" cy="369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1891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27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grpId="0" nodeType="withEffect">
                                  <p:stCondLst>
                                    <p:cond delay="33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38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86419 0.85926 L 0.86419 0.85926 C 0.86133 0.86297 0.85885 0.86713 0.85573 0.86991 C 0.8543 0.8713 0.8526 0.87153 0.85104 0.87199 C 0.84531 0.87408 0.84023 0.875 0.83438 0.87639 L 0.79271 0.87408 C 0.78906 0.87385 0.78542 0.87361 0.78203 0.87199 C 0.7806 0.87153 0.77982 0.86852 0.77839 0.86783 C 0.77487 0.86574 0.77122 0.86505 0.76771 0.86366 C 0.75859 0.85973 0.76732 0.8625 0.75456 0.85926 C 0.74688 0.85486 0.75495 0.85926 0.74154 0.85301 C 0.73581 0.85024 0.7293 0.84653 0.7237 0.84445 C 0.72044 0.84352 0.71732 0.84329 0.71406 0.84236 C 0.71172 0.8419 0.70938 0.84098 0.70703 0.84028 C 0.70221 0.8375 0.69753 0.83403 0.69271 0.83172 C 0.68737 0.8294 0.68112 0.82709 0.67604 0.82338 C 0.67044 0.81922 0.66953 0.81783 0.66523 0.81274 C 0.66081 0.78102 0.66328 0.80209 0.66523 0.73033 C 0.66536 0.72593 0.66615 0.72176 0.66654 0.7176 C 0.66797 0.69561 0.66784 0.6838 0.66888 0.66042 C 0.67109 0.61019 0.66901 0.66111 0.67122 0.62662 C 0.67175 0.61875 0.67201 0.61088 0.6724 0.60324 C 0.67279 0.58357 0.67357 0.56366 0.67357 0.54399 C 0.67357 0.54121 0.67552 0.48658 0.67122 0.46343 C 0.67057 0.45996 0.66992 0.45625 0.66888 0.45301 C 0.66797 0.44977 0.66654 0.44723 0.66523 0.44445 C 0.66445 0.44028 0.66419 0.43565 0.66289 0.43172 C 0.66094 0.4257 0.65794 0.42061 0.65573 0.41482 C 0.65495 0.41274 0.6543 0.41042 0.65339 0.40857 C 0.65195 0.40556 0.65039 0.40232 0.64857 0.4 C 0.64727 0.39815 0.64531 0.39746 0.64388 0.39584 C 0.64219 0.39399 0.64089 0.39098 0.63906 0.38936 C 0.63685 0.3875 0.63438 0.38681 0.6319 0.38519 C 0.62995 0.3838 0.628 0.38218 0.62604 0.38102 C 0.61966 0.37686 0.61979 0.37709 0.61406 0.37454 C 0.60234 0.36412 0.61706 0.37709 0.60339 0.36621 C 0.60182 0.36482 0.60039 0.36274 0.59857 0.36204 C 0.59518 0.36042 0.59154 0.36019 0.58789 0.35973 C 0.55143 0.35486 0.58112 0.36042 0.5569 0.35556 C 0.54909 0.35602 0.51706 0.35672 0.50339 0.35973 C 0.50208 0.36019 0.50104 0.36135 0.49974 0.36204 C 0.4974 0.36297 0.49505 0.36343 0.49271 0.36412 C 0.48242 0.3669 0.4849 0.36598 0.47357 0.36829 L 0.46406 0.37037 C 0.45182 0.36899 0.43945 0.36899 0.42721 0.36621 C 0.42422 0.36551 0.42161 0.36181 0.41888 0.35973 C 0.41654 0.35811 0.41406 0.35695 0.41172 0.35556 L 0.40456 0.34283 C 0.40339 0.34074 0.40234 0.33843 0.40104 0.33658 C 0.39779 0.33241 0.39479 0.32778 0.39141 0.32385 C 0.39023 0.32246 0.38906 0.32107 0.38789 0.31968 C 0.38633 0.3176 0.38477 0.31505 0.38307 0.3132 C 0.38164 0.31158 0.37995 0.31065 0.37839 0.30903 C 0.37708 0.30764 0.37604 0.30602 0.37474 0.30486 C 0.3737 0.30371 0.3724 0.30348 0.37122 0.30255 C 0.36719 0.3 0.36341 0.29607 0.35938 0.29422 C 0.35612 0.29283 0.35286 0.2919 0.34974 0.29005 C 0.32122 0.27153 0.3418 0.28102 0.32839 0.27524 C 0.32682 0.27292 0.32487 0.27153 0.32357 0.26875 C 0.32279 0.26713 0.32305 0.26436 0.3224 0.2625 C 0.32148 0.25996 0.32005 0.25811 0.31888 0.25602 L 0.31641 0.24329 C 0.31602 0.24121 0.31563 0.23912 0.31523 0.23704 L 0.31406 0.22848 C 0.31367 0.22153 0.31393 0.21412 0.31289 0.20741 C 0.31237 0.20394 0.31029 0.20209 0.30925 0.19885 C 0.30208 0.17639 0.31745 0.21482 0.30456 0.18403 C 0.30221 0.17199 0.30508 0.18287 0.29857 0.17153 C 0.2944 0.16412 0.29388 0.15834 0.28906 0.15232 C 0.28802 0.15116 0.28659 0.15116 0.28555 0.15024 C 0.28346 0.14838 0.28164 0.14561 0.27956 0.14399 C 0.27721 0.14213 0.27474 0.14144 0.2724 0.13959 C 0.27057 0.13843 0.26536 0.13449 0.26289 0.13334 C 0.26094 0.13241 0.25885 0.13195 0.2569 0.13125 C 0.24661 0.13195 0.2362 0.13172 0.22591 0.13334 C 0.22266 0.1338 0.21966 0.13704 0.21641 0.1375 L 0.20456 0.13959 C 0.2013 0.14028 0.19818 0.14121 0.19505 0.1419 C 0.19023 0.1426 0.18555 0.14329 0.18073 0.14399 C 0.17917 0.14468 0.17747 0.14514 0.17591 0.14607 C 0.17474 0.14653 0.17357 0.14769 0.1724 0.14815 C 0.17044 0.14908 0.16836 0.14954 0.16641 0.15024 C 0.15833 0.15741 0.15755 0.1588 0.14505 0.16297 C 0.13997 0.16459 0.13464 0.16436 0.12956 0.16505 C 0.10104 0.16945 0.1375 0.16598 0.08542 0.16922 C 0.08385 0.16991 0.08229 0.17107 0.08073 0.17153 C 0.05964 0.1757 0.07005 0.16991 0.06042 0.1757 C 0.05052 0.175 0.0405 0.17616 0.03073 0.17361 C 0.0293 0.17315 0.02943 0.16875 0.02839 0.16713 C 0.02734 0.16574 0.02591 0.16574 0.02474 0.16505 C 0.02253 0.15348 0.02487 0.16389 0.02122 0.15232 C 0.01888 0.14514 0.01888 0.14468 0.01758 0.1375 C 0.01719 0.11713 0.01693 0.09653 0.01641 0.07616 C 0.01615 0.0669 0.01589 0.05787 0.01523 0.04861 C 0.0151 0.04653 0.01471 0.04422 0.01406 0.04236 C 0.01341 0.04051 0.0125 0.03959 0.01172 0.0382 L 0.01523 0.0382 " pathEditMode="relative" ptsTypes="AAAAAAAAAAAAAAAAAAAAAAAAAAAAAAAAAAAAAAAAAAAAAAAAAAAAAAAAAAAAAAAAAAAAAAAAAAAAAAAAAAAAAAAAAAAAAAAAA">
                                      <p:cBhvr>
                                        <p:cTn id="39" dur="2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</p:childTnLst>
                                </p:cTn>
                              </p:par>
                              <p:par>
                                <p:cTn id="40" presetID="42" presetClass="entr" presetSubtype="0" fill="hold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2" presetClass="path" presetSubtype="0" repeatCount="2000" accel="50000" decel="50000" autoRev="1" fill="hold" nodeType="withEffect">
                                  <p:stCondLst>
                                    <p:cond delay="3300"/>
                                  </p:stCondLst>
                                  <p:childTnLst>
                                    <p:animMotion origin="layout" path="M 3.75E-6 4.44444E-6 L 0.06705 0.00694 " pathEditMode="relative" rAng="0" ptsTypes="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46" y="34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A_图片 4" descr="图片包含 事情&#10;&#10;已生成高可信度的说明">
            <a:extLst>
              <a:ext uri="{FF2B5EF4-FFF2-40B4-BE49-F238E27FC236}">
                <a16:creationId xmlns:a16="http://schemas.microsoft.com/office/drawing/2014/main" id="{9C253A7F-6D57-40D6-A7E6-CC5045829566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115207" y="0"/>
            <a:ext cx="7961586" cy="6858000"/>
          </a:xfrm>
          <a:prstGeom prst="rect">
            <a:avLst/>
          </a:prstGeom>
        </p:spPr>
      </p:pic>
      <p:sp>
        <p:nvSpPr>
          <p:cNvPr id="5" name="PA_文本框 5">
            <a:extLst>
              <a:ext uri="{FF2B5EF4-FFF2-40B4-BE49-F238E27FC236}">
                <a16:creationId xmlns:a16="http://schemas.microsoft.com/office/drawing/2014/main" id="{A08B908F-9323-460C-BAA6-7A671EB1A0C7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 rot="437913">
            <a:off x="4276472" y="2070440"/>
            <a:ext cx="346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6" name="PA_矩形 6">
            <a:extLst>
              <a:ext uri="{FF2B5EF4-FFF2-40B4-BE49-F238E27FC236}">
                <a16:creationId xmlns:a16="http://schemas.microsoft.com/office/drawing/2014/main" id="{4EF663E7-621E-44AB-9857-858692513608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 rot="437913">
            <a:off x="4140989" y="2862518"/>
            <a:ext cx="337811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一只老鼠看见了，问他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:“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你背个大包，是要出去旅行吗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小蜗牛说：“你难道不知道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我背的是我的家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小老鼠觉得很奇怪。“你的家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那窗户在哪儿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?”“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我的家不需要窗户</a:t>
            </a:r>
            <a:r>
              <a:rPr lang="en-US" altLang="zh-CN" dirty="0">
                <a:solidFill>
                  <a:srgbClr val="222222"/>
                </a:solidFill>
                <a:cs typeface="+mn-ea"/>
                <a:sym typeface="+mn-lt"/>
              </a:rPr>
              <a:t>!”</a:t>
            </a:r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蜗牛边说边爬开了。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pic>
        <p:nvPicPr>
          <p:cNvPr id="7" name="PA_图片 4">
            <a:extLst>
              <a:ext uri="{FF2B5EF4-FFF2-40B4-BE49-F238E27FC236}">
                <a16:creationId xmlns:a16="http://schemas.microsoft.com/office/drawing/2014/main" id="{C222FBF7-B403-415C-A64B-E98F05EB3247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3646583"/>
            <a:ext cx="4719700" cy="3211417"/>
          </a:xfrm>
          <a:prstGeom prst="rect">
            <a:avLst/>
          </a:prstGeom>
        </p:spPr>
      </p:pic>
      <p:pic>
        <p:nvPicPr>
          <p:cNvPr id="8" name="PA_图片 5">
            <a:extLst>
              <a:ext uri="{FF2B5EF4-FFF2-40B4-BE49-F238E27FC236}">
                <a16:creationId xmlns:a16="http://schemas.microsoft.com/office/drawing/2014/main" id="{0BDE6185-9F52-4850-8D85-FC9CE1A42605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161168" y="-101825"/>
            <a:ext cx="3771752" cy="41227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90533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0" presetClass="path" presetSubtype="0" accel="50000" decel="50000" fill="hold" nodeType="withEffect">
                                  <p:stCondLst>
                                    <p:cond delay="2000"/>
                                  </p:stCondLst>
                                  <p:childTnLst>
                                    <p:animMotion origin="layout" path="M -0.96667 0.94815 L -0.96667 0.94838 C -0.94987 0.94653 -0.93333 0.94699 -0.91667 0.94375 C -0.91094 0.9426 -0.9 0.93542 -0.9 0.93565 C -0.89844 0.93334 -0.897 0.93079 -0.89531 0.92894 C -0.89427 0.92778 -0.89284 0.92801 -0.89167 0.92685 C -0.87721 0.91042 -0.88763 0.91783 -0.87383 0.90579 C -0.872 0.90394 -0.86979 0.90324 -0.86797 0.90139 C -0.86406 0.89792 -0.85833 0.89051 -0.85482 0.88658 C -0.84857 0.87963 -0.84857 0.88102 -0.84297 0.87176 C -0.83372 0.85695 -0.83424 0.85625 -0.8263 0.83797 C -0.82474 0.83449 -0.82292 0.83125 -0.82148 0.82732 C -0.81992 0.82315 -0.81849 0.81875 -0.81667 0.81482 C -0.81667 0.81459 -0.80482 0.7882 -0.80247 0.78287 C -0.80078 0.7794 -0.79896 0.77616 -0.79766 0.77246 C -0.79648 0.76875 -0.79505 0.76551 -0.79414 0.76181 C -0.78633 0.73125 -0.79727 0.76574 -0.78815 0.73843 C -0.7862 0.72477 -0.78802 0.73449 -0.78333 0.71945 C -0.78255 0.71667 -0.78164 0.71389 -0.78099 0.71111 C -0.78047 0.70903 -0.78047 0.70648 -0.77982 0.70463 C -0.77878 0.70162 -0.77734 0.69908 -0.7763 0.6963 C -0.77461 0.6919 -0.77148 0.68357 -0.77148 0.6838 C -0.77109 0.68056 -0.77096 0.67755 -0.77031 0.675 C -0.7694 0.67176 -0.76784 0.66945 -0.76667 0.66667 C -0.76484 0.66204 -0.76211 0.65417 -0.76081 0.64954 C -0.7599 0.64676 -0.75911 0.64398 -0.75833 0.64121 C -0.75755 0.63773 -0.75703 0.6338 -0.75599 0.63056 C -0.75508 0.62755 -0.75365 0.625 -0.75247 0.62222 C -0.75208 0.61991 -0.75169 0.61783 -0.7513 0.61574 C -0.75013 0.61088 -0.74857 0.60602 -0.74766 0.60093 C -0.747 0.59676 -0.747 0.59236 -0.74648 0.5882 C -0.7444 0.57338 -0.74401 0.57709 -0.74049 0.56297 C -0.7388 0.55579 -0.73828 0.54769 -0.73581 0.54167 C -0.73463 0.53889 -0.73333 0.53611 -0.73216 0.53334 C -0.7306 0.52894 -0.72982 0.52338 -0.72747 0.5206 L -0.72031 0.51204 C -0.70677 0.51273 -0.69323 0.5125 -0.67982 0.51412 C -0.67656 0.51459 -0.67357 0.5176 -0.67031 0.51852 C -0.66393 0.51991 -0.65755 0.51991 -0.65117 0.5206 L -0.64414 0.52269 C -0.64128 0.52338 -0.63854 0.52385 -0.63581 0.52477 C -0.61536 0.53195 -0.6375 0.52685 -0.61549 0.53102 C -0.6082 0.53542 -0.60026 0.54028 -0.59284 0.54375 C -0.58932 0.54537 -0.58568 0.54584 -0.58216 0.54815 C -0.57643 0.55162 -0.57122 0.55741 -0.56549 0.56065 C -0.55833 0.56505 -0.55729 0.56528 -0.55 0.5713 C -0.54518 0.57547 -0.54075 0.58079 -0.53581 0.58403 C -0.53255 0.58611 -0.5293 0.58797 -0.52617 0.59028 C -0.52383 0.59213 -0.52148 0.59491 -0.51914 0.59676 C -0.51276 0.60139 -0.50664 0.60648 -0.5 0.60949 C -0.49687 0.61088 -0.49362 0.61204 -0.49049 0.61366 C -0.46185 0.62755 -0.48242 0.61829 -0.46927 0.62431 C -0.45599 0.62292 -0.4431 0.62246 -0.42982 0.61991 C -0.42799 0.61968 -0.42669 0.61713 -0.425 0.61574 C -0.41471 0.60764 -0.42318 0.61644 -0.41198 0.60301 L -0.41198 0.60324 C -0.41029 0.60162 -0.40859 0.60047 -0.40716 0.59885 C -0.40391 0.59491 -0.40104 0.58982 -0.39766 0.58611 C -0.39362 0.58172 -0.3845 0.57269 -0.38216 0.56713 C -0.37539 0.55116 -0.38216 0.56551 -0.37383 0.55232 C -0.3651 0.53843 -0.37057 0.5456 -0.36315 0.53102 C -0.35794 0.52084 -0.35599 0.52014 -0.35234 0.50996 C -0.35143 0.50718 -0.35104 0.50394 -0.35 0.50139 C -0.34909 0.49908 -0.3474 0.49746 -0.34648 0.49514 C -0.34544 0.4926 -0.34505 0.48935 -0.34401 0.48658 C -0.34297 0.48357 -0.34167 0.48102 -0.34049 0.47824 C -0.33711 0.46991 -0.33542 0.46297 -0.33099 0.45486 C -0.32825 0.45 -0.32565 0.44445 -0.32266 0.44005 C -0.31823 0.4338 -0.31302 0.42894 -0.3095 0.42107 C -0.30794 0.4176 -0.30664 0.41343 -0.30482 0.41042 C -0.3026 0.40718 -0.30013 0.40463 -0.29766 0.40209 C -0.29088 0.39468 -0.28477 0.38519 -0.27734 0.38079 C -0.27617 0.3801 -0.275 0.37963 -0.27383 0.37871 C -0.27253 0.37755 -0.27161 0.37547 -0.27031 0.37454 C -0.26836 0.37315 -0.26628 0.37315 -0.26432 0.37246 C -0.26302 0.37176 -0.26198 0.37084 -0.26068 0.37037 C -0.25872 0.36945 -0.25677 0.36898 -0.25482 0.36806 C -0.25312 0.3676 -0.25156 0.36667 -0.25 0.36597 C -0.2444 0.36412 -0.23776 0.36273 -0.23216 0.36181 C -0.22161 0.36019 -0.20534 0.35857 -0.19518 0.35764 C -0.18164 0.35162 -0.20247 0.36042 -0.17148 0.35116 L -0.16432 0.34908 C -0.16237 0.34769 -0.16029 0.34607 -0.15833 0.34491 C -0.15482 0.3426 -0.14766 0.33843 -0.14766 0.33866 C -0.14648 0.33704 -0.14531 0.33542 -0.14401 0.33426 C -0.14115 0.33172 -0.13763 0.32986 -0.1345 0.32801 C -0.1319 0.32315 -0.13073 0.32037 -0.12734 0.31736 C -0.1263 0.31644 -0.125 0.31597 -0.12383 0.31528 C -0.12266 0.31389 -0.12135 0.3125 -0.12018 0.31111 C -0.11667 0.30625 -0.11328 0.3007 -0.1095 0.2963 C -0.10586 0.2919 -0.10482 0.29074 -0.10117 0.28565 C -0.09883 0.28218 -0.09661 0.27824 -0.09401 0.275 C -0.09141 0.27176 -0.08828 0.26991 -0.08568 0.26667 C -0.08385 0.26412 -0.08268 0.26042 -0.08099 0.2581 C -0.06693 0.23935 -0.08607 0.27014 -0.07148 0.24746 C -0.06471 0.23704 -0.06849 0.2426 -0.06432 0.23264 C -0.0612 0.22547 -0.05833 0.21783 -0.05482 0.21158 C -0.05312 0.2088 -0.05143 0.20602 -0.05 0.20301 C -0.04375 0.19051 -0.04935 0.19815 -0.04284 0.19028 C -0.03958 0.16713 -0.04531 0.20347 -0.0345 0.16505 C -0.03333 0.16065 -0.03229 0.15625 -0.03099 0.15232 C -0.02995 0.14931 -0.02852 0.14676 -0.02734 0.14375 C -0.02656 0.14167 -0.02578 0.13959 -0.025 0.1375 C -0.02461 0.13472 -0.02435 0.13172 -0.02383 0.12894 C -0.02253 0.12292 -0.02096 0.11945 -0.01901 0.11412 C -0.01862 0.11204 -0.01836 0.10996 -0.01784 0.10787 C -0.01549 0.09792 -0.01445 0.09861 -0.01315 0.08658 C -0.01289 0.08472 -0.01133 0.07014 -0.01068 0.0676 C -0.01016 0.06528 -0.00898 0.06343 -0.00833 0.06135 C -0.00612 0.05347 -0.0043 0.0419 -0.00352 0.0338 C -0.00325 0.03079 -0.00182 0.01042 -4.16667E-7 0.00834 L 0.00365 0.00417 L -4.16667E-7 -2.59259E-6 " pathEditMode="relative" rAng="0" ptsTypes="AAAAAAAAAAAAAAAAAAAAAAAAAAAAAAAAAAAAAAAAAAAAAAAAAAAAAAAAAAAAAAAAAAAAAAAAAAAAAAAAAAAAAAAAAAAAAAAAAAAAAAAAAAAAAAAAA">
                                      <p:cBhvr>
                                        <p:cTn id="3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516" y="-4740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52A12925-2C2E-41E0-BCD7-147217C81A6C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42617" y="-302012"/>
            <a:ext cx="3257237" cy="3257237"/>
          </a:xfrm>
          <a:prstGeom prst="rect">
            <a:avLst/>
          </a:prstGeom>
        </p:spPr>
      </p:pic>
      <p:pic>
        <p:nvPicPr>
          <p:cNvPr id="4" name="PA_图片 4">
            <a:extLst>
              <a:ext uri="{FF2B5EF4-FFF2-40B4-BE49-F238E27FC236}">
                <a16:creationId xmlns:a16="http://schemas.microsoft.com/office/drawing/2014/main" id="{493A8E0B-764A-406F-B739-AA3D58B777DE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957046"/>
            <a:ext cx="7682539" cy="5879365"/>
          </a:xfrm>
          <a:prstGeom prst="rect">
            <a:avLst/>
          </a:prstGeom>
        </p:spPr>
      </p:pic>
      <p:sp>
        <p:nvSpPr>
          <p:cNvPr id="5" name="PA_文本框 8">
            <a:extLst>
              <a:ext uri="{FF2B5EF4-FFF2-40B4-BE49-F238E27FC236}">
                <a16:creationId xmlns:a16="http://schemas.microsoft.com/office/drawing/2014/main" id="{8BED5FF7-ACD7-4F5B-ADD4-10A9DC97D49A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2802522" y="2576318"/>
            <a:ext cx="346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6" name="PA_矩形 9">
            <a:extLst>
              <a:ext uri="{FF2B5EF4-FFF2-40B4-BE49-F238E27FC236}">
                <a16:creationId xmlns:a16="http://schemas.microsoft.com/office/drawing/2014/main" id="{10684E9E-744E-467D-A78E-643D95DDAC43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1605566" y="3389911"/>
            <a:ext cx="447140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sp>
        <p:nvSpPr>
          <p:cNvPr id="7" name="PA_矩形 10">
            <a:extLst>
              <a:ext uri="{FF2B5EF4-FFF2-40B4-BE49-F238E27FC236}">
                <a16:creationId xmlns:a16="http://schemas.microsoft.com/office/drawing/2014/main" id="{D8F78B45-E683-4D11-B8D0-FC3767EEEB08}"/>
              </a:ext>
            </a:extLst>
          </p:cNvPr>
          <p:cNvSpPr/>
          <p:nvPr>
            <p:custDataLst>
              <p:tags r:id="rId4"/>
            </p:custDataLst>
          </p:nvPr>
        </p:nvSpPr>
        <p:spPr>
          <a:xfrm>
            <a:off x="1605566" y="4061808"/>
            <a:ext cx="43798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pic>
        <p:nvPicPr>
          <p:cNvPr id="10" name="PA_图片 6">
            <a:extLst>
              <a:ext uri="{FF2B5EF4-FFF2-40B4-BE49-F238E27FC236}">
                <a16:creationId xmlns:a16="http://schemas.microsoft.com/office/drawing/2014/main" id="{6F81C8F6-CFA1-4562-85E0-63759927E6C8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10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324627" y="2021836"/>
            <a:ext cx="4800600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00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7612 0.0243 L -0.7612 0.02453 C -0.75795 0.03194 -0.75404 0.03889 -0.75157 0.04745 C -0.74961 0.05463 -0.74818 0.06226 -0.74571 0.06875 C -0.74258 0.07639 -0.73828 0.0824 -0.7349 0.08981 C -0.7323 0.09583 -0.73034 0.10277 -0.72787 0.10879 C -0.72539 0.11458 -0.72292 0.12014 -0.72071 0.12592 C -0.71901 0.13009 -0.71797 0.13495 -0.71589 0.13865 C -0.71433 0.14143 -0.7125 0.14375 -0.7112 0.14699 C -0.70847 0.1537 -0.70404 0.16828 -0.70404 0.16851 C -0.70326 0.17314 -0.70287 0.17847 -0.70157 0.1831 C -0.69935 0.19074 -0.69623 0.19375 -0.69323 0.2 C -0.69193 0.20254 -0.69115 0.20601 -0.68985 0.20833 C -0.68881 0.21018 -0.68737 0.21111 -0.68633 0.21273 C -0.66003 0.24652 -0.69011 0.20995 -0.66967 0.23171 C -0.66055 0.24143 -0.66875 0.23564 -0.66133 0.24027 C -0.66003 0.24166 -0.65899 0.24328 -0.65769 0.24444 C -0.65547 0.24629 -0.653 0.24722 -0.65052 0.24861 C -0.64245 0.25347 -0.64818 0.25069 -0.63269 0.25301 C -0.62592 0.25208 -0.61914 0.25231 -0.6125 0.25069 C -0.61003 0.25023 -0.60287 0.24676 -0.59935 0.24444 C -0.5974 0.24305 -0.59532 0.24213 -0.59336 0.24027 C -0.59167 0.23842 -0.59037 0.23564 -0.58868 0.23379 C -0.58555 0.23055 -0.58203 0.22916 -0.57917 0.22546 C -0.57006 0.21319 -0.57878 0.22407 -0.56967 0.21481 C -0.56836 0.21342 -0.56732 0.21157 -0.56602 0.21064 C -0.56381 0.20856 -0.56003 0.20764 -0.55769 0.20625 C -0.55573 0.20509 -0.55365 0.20393 -0.5517 0.20208 C -0.55 0.20046 -0.5487 0.19745 -0.54701 0.1956 C -0.54519 0.19398 -0.5431 0.19328 -0.54102 0.19143 C -0.53894 0.18958 -0.53724 0.18703 -0.53503 0.18518 C -0.53321 0.18333 -0.53112 0.1824 -0.52917 0.18078 C -0.52748 0.17963 -0.52592 0.17824 -0.52435 0.17662 C -0.52318 0.17546 -0.52214 0.17338 -0.52084 0.17245 C -0.51849 0.1706 -0.51602 0.16967 -0.51368 0.16828 L -0.50651 0.16389 C -0.50313 0.16203 -0.50196 0.16111 -0.49818 0.15972 C -0.4836 0.15463 -0.4974 0.16041 -0.48633 0.15555 C -0.47123 0.15625 -0.45235 0.15625 -0.43633 0.15972 C -0.43438 0.16018 -0.42774 0.16273 -0.42552 0.16389 C -0.42318 0.16527 -0.42084 0.16666 -0.41849 0.16828 L -0.41485 0.17037 C -0.41368 0.17176 -0.41263 0.17361 -0.41133 0.17453 C -0.40977 0.17569 -0.40808 0.17592 -0.40651 0.17662 C -0.40417 0.17801 -0.40183 0.17939 -0.39935 0.18078 C -0.39818 0.18171 -0.39688 0.18171 -0.39584 0.1831 C -0.39258 0.1868 -0.39232 0.18796 -0.38868 0.18935 C -0.38203 0.19189 -0.37513 0.19259 -0.36849 0.19351 C -0.3625 0.19282 -0.35651 0.19259 -0.35052 0.19143 C -0.34896 0.1912 -0.3474 0.19027 -0.34584 0.18935 C -0.34336 0.18819 -0.33868 0.18518 -0.33868 0.18541 C -0.3375 0.1831 -0.33646 0.18055 -0.33516 0.1787 C -0.32487 0.16574 -0.33607 0.18912 -0.32084 0.1618 C -0.31862 0.15764 -0.31667 0.15254 -0.31368 0.14907 C -0.3125 0.14768 -0.3112 0.14652 -0.31016 0.1449 C -0.30886 0.14305 -0.30769 0.14097 -0.30651 0.13865 C -0.30495 0.13449 -0.3043 0.1287 -0.30183 0.12592 L -0.2948 0.11736 C -0.29349 0.11597 -0.29245 0.11389 -0.29102 0.11319 L -0.28386 0.10879 L -0.28047 0.10671 C -0.27552 0.10764 -0.25573 0.11018 -0.24818 0.11527 C -0.24024 0.1206 -0.23295 0.13449 -0.22683 0.14282 C -0.22513 0.1449 -0.22344 0.14652 -0.22201 0.14907 C -0.2198 0.15301 -0.21836 0.1581 -0.21602 0.1618 C -0.21433 0.16458 -0.21211 0.16597 -0.21016 0.16828 C -0.20534 0.17361 -0.20092 0.18055 -0.19584 0.18518 C -0.19427 0.18657 -0.19258 0.18773 -0.19102 0.18935 C -0.18933 0.1912 -0.18802 0.19375 -0.18633 0.1956 C -0.18477 0.19745 -0.18308 0.19838 -0.18151 0.2 C -0.17904 0.20254 -0.17696 0.20625 -0.17435 0.20833 C -0.1698 0.21203 -0.16459 0.21296 -0.16016 0.21689 C -0.15391 0.22245 -0.15703 0.22037 -0.15065 0.22314 C -0.14284 0.22245 -0.12578 0.22199 -0.11602 0.21898 C -0.1125 0.21805 -0.10886 0.21643 -0.10534 0.21481 C -0.09714 0.21064 -0.09297 0.20694 -0.08516 0.20208 C -0.08034 0.19907 -0.07565 0.19652 -0.07084 0.19351 C -0.0586 0.18634 -0.06849 0.19328 -0.05769 0.1831 C -0.05378 0.17939 -0.04896 0.17801 -0.04584 0.17245 C -0.04271 0.16666 -0.03985 0.16041 -0.03633 0.15555 C -0.03047 0.14699 -0.02592 0.1412 -0.02084 0.13009 C -0.01927 0.12662 -0.01745 0.12314 -0.01602 0.11944 C -0.00977 0.10277 -0.01797 0.11851 -0.01016 0.10463 C -0.00834 0.09166 -0.01003 0.09976 -0.00534 0.08773 C -0.00378 0.08356 -0.003 0.07777 -0.00065 0.075 C 0.00807 0.06458 -0.00287 0.07731 0.00768 0.06643 C 0.00898 0.06527 0.01002 0.06342 0.01132 0.06226 C 0.01354 0.06041 0.01849 0.0581 0.01849 0.05833 C 0.02474 0.05879 0.03112 0.05902 0.0375 0.06018 C 0.04323 0.06111 0.0427 0.06389 0.04817 0.06875 C 0.04935 0.06967 0.05065 0.0699 0.05182 0.07083 C 0.05338 0.07199 0.05494 0.07361 0.05651 0.075 C 0.05898 0.07916 0.06054 0.08588 0.06367 0.08773 C 0.06888 0.09074 0.06614 0.08889 0.072 0.09398 C 0.07461 0.10092 0.07291 0.10046 0.07565 0.10046 L 0.07565 0.10069 " pathEditMode="relative" rAng="0" ptsTypes="AAAAAAAAAAAAAAAAAAAAAAAAAAAAAAAAAAAAAAAAAAAAAAAAAAAAAAAAAAAAAAAAAAAAAAAAAAAAAAAAAAAAAAAAAAAAAAAA">
                                      <p:cBhvr>
                                        <p:cTn id="24" dur="4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1836" y="11435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2" presetClass="entr" presetSubtype="0" fill="hold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A_图片 6">
            <a:extLst>
              <a:ext uri="{FF2B5EF4-FFF2-40B4-BE49-F238E27FC236}">
                <a16:creationId xmlns:a16="http://schemas.microsoft.com/office/drawing/2014/main" id="{438DC0D5-BF0E-444C-9C18-BE52B7EBCACC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7000" y="0"/>
            <a:ext cx="6858000" cy="6858000"/>
          </a:xfrm>
          <a:prstGeom prst="rect">
            <a:avLst/>
          </a:prstGeom>
        </p:spPr>
      </p:pic>
      <p:sp>
        <p:nvSpPr>
          <p:cNvPr id="13" name="PA_文本框 7">
            <a:extLst>
              <a:ext uri="{FF2B5EF4-FFF2-40B4-BE49-F238E27FC236}">
                <a16:creationId xmlns:a16="http://schemas.microsoft.com/office/drawing/2014/main" id="{4E55DA3C-0726-45DB-8B2E-D75DCD7A80E1}"/>
              </a:ext>
            </a:extLst>
          </p:cNvPr>
          <p:cNvSpPr txBox="1"/>
          <p:nvPr>
            <p:custDataLst>
              <p:tags r:id="rId2"/>
            </p:custDataLst>
          </p:nvPr>
        </p:nvSpPr>
        <p:spPr>
          <a:xfrm>
            <a:off x="4117295" y="2344698"/>
            <a:ext cx="34687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600" dirty="0">
                <a:solidFill>
                  <a:schemeClr val="tx2"/>
                </a:solidFill>
                <a:cs typeface="+mn-ea"/>
                <a:sym typeface="+mn-lt"/>
              </a:rPr>
              <a:t>点击添加标题</a:t>
            </a:r>
          </a:p>
        </p:txBody>
      </p:sp>
      <p:sp>
        <p:nvSpPr>
          <p:cNvPr id="14" name="PA_矩形 8">
            <a:extLst>
              <a:ext uri="{FF2B5EF4-FFF2-40B4-BE49-F238E27FC236}">
                <a16:creationId xmlns:a16="http://schemas.microsoft.com/office/drawing/2014/main" id="{5BBEAC4B-8734-416E-9DFB-8AC5586A2A31}"/>
              </a:ext>
            </a:extLst>
          </p:cNvPr>
          <p:cNvSpPr/>
          <p:nvPr>
            <p:custDataLst>
              <p:tags r:id="rId3"/>
            </p:custDataLst>
          </p:nvPr>
        </p:nvSpPr>
        <p:spPr>
          <a:xfrm>
            <a:off x="3965702" y="3388600"/>
            <a:ext cx="37718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        春天来了，一只小蜗牛在草地上爬，背着大大的壳，伸着一对触角正在找吃的。</a:t>
            </a:r>
          </a:p>
          <a:p>
            <a:pPr algn="just"/>
            <a:r>
              <a:rPr lang="zh-CN" altLang="en-US" dirty="0">
                <a:solidFill>
                  <a:srgbClr val="222222"/>
                </a:solidFill>
                <a:cs typeface="+mn-ea"/>
                <a:sym typeface="+mn-lt"/>
              </a:rPr>
              <a:t>　　</a:t>
            </a:r>
            <a:endParaRPr lang="zh-CN" altLang="en-US" b="0" i="0" dirty="0">
              <a:solidFill>
                <a:srgbClr val="222222"/>
              </a:solidFill>
              <a:effectLst/>
              <a:cs typeface="+mn-ea"/>
              <a:sym typeface="+mn-lt"/>
            </a:endParaRPr>
          </a:p>
        </p:txBody>
      </p:sp>
      <p:pic>
        <p:nvPicPr>
          <p:cNvPr id="15" name="图片 14" descr="图片包含 文字&#10;&#10;已生成高可信度的说明">
            <a:extLst>
              <a:ext uri="{FF2B5EF4-FFF2-40B4-BE49-F238E27FC236}">
                <a16:creationId xmlns:a16="http://schemas.microsoft.com/office/drawing/2014/main" id="{4461CEF8-CBA9-4CB1-9718-679C8B46603B}"/>
              </a:ext>
            </a:extLst>
          </p:cNvPr>
          <p:cNvPicPr>
            <a:picLocks noChangeAspect="1"/>
          </p:cNvPicPr>
          <p:nvPr/>
        </p:nvPicPr>
        <p:blipFill>
          <a:blip r:embed="rId8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349689" y="1660997"/>
            <a:ext cx="3990715" cy="4655533"/>
          </a:xfrm>
          <a:prstGeom prst="rect">
            <a:avLst/>
          </a:prstGeom>
        </p:spPr>
      </p:pic>
      <p:pic>
        <p:nvPicPr>
          <p:cNvPr id="16" name="PA_图片 14" descr="图片包含 风筝, 雨伞, 配件, 放飞&#10;&#10;已生成极高可信度的说明">
            <a:extLst>
              <a:ext uri="{FF2B5EF4-FFF2-40B4-BE49-F238E27FC236}">
                <a16:creationId xmlns:a16="http://schemas.microsoft.com/office/drawing/2014/main" id="{A068BBFF-795B-45AB-A9B7-CC069AA2F8DC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4925464"/>
            <a:ext cx="3865071" cy="3865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576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 advClick="0" advTm="5000">
        <p:blinds dir="vert"/>
      </p:transition>
    </mc:Choice>
    <mc:Fallback xmlns="" xmlns:a16="http://schemas.microsoft.com/office/drawing/2014/main" xmlns:a14="http://schemas.microsoft.com/office/drawing/2010/main">
      <p:transition spd="slow" advClick="0" advTm="5000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7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1211 -0.50648 L 0.21927 -0.09051 C 0.26224 0.00324 0.32709 0.05394 0.39506 0.05394 C 0.4724 0.05394 0.53438 0.00324 0.57735 -0.09051 L 0.78477 -0.50648 " pathEditMode="relative" rAng="0" ptsTypes="AAAAA">
                                      <p:cBhvr>
                                        <p:cTn id="24" dur="2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8633" y="28009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16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0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8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9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jm0ek1vu">
      <a:majorFont>
        <a:latin typeface="Arial" panose="020F0302020204030204"/>
        <a:ea typeface="微软雅黑"/>
        <a:cs typeface=""/>
      </a:majorFont>
      <a:minorFont>
        <a:latin typeface="Arial" panose="020F0502020204030204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251</TotalTime>
  <Words>1992</Words>
  <Application>Microsoft Office PowerPoint</Application>
  <PresentationFormat>Widescreen</PresentationFormat>
  <Paragraphs>124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等线</vt:lpstr>
      <vt:lpstr>微软雅黑</vt:lpstr>
      <vt:lpstr>Arial</vt:lpstr>
      <vt:lpstr>Calibri</vt:lpstr>
      <vt:lpstr>第一PPT，www.1ppt.com</vt:lpstr>
      <vt:lpstr>Office 主题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第一PPT，www.1ppt.com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卡通</dc:title>
  <dc:creator>第一PPT</dc:creator>
  <cp:keywords>www.1ppt.com</cp:keywords>
  <dc:description>www.1ppt.com</dc:description>
  <cp:lastModifiedBy>NGUYỄN NHÂN</cp:lastModifiedBy>
  <cp:revision>81</cp:revision>
  <dcterms:created xsi:type="dcterms:W3CDTF">2017-05-08T08:38:07Z</dcterms:created>
  <dcterms:modified xsi:type="dcterms:W3CDTF">2022-02-11T14:58:22Z</dcterms:modified>
</cp:coreProperties>
</file>