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6" r:id="rId3"/>
    <p:sldId id="327" r:id="rId4"/>
    <p:sldId id="286" r:id="rId5"/>
    <p:sldId id="289" r:id="rId6"/>
    <p:sldId id="287" r:id="rId7"/>
    <p:sldId id="328" r:id="rId8"/>
    <p:sldId id="329" r:id="rId9"/>
    <p:sldId id="330" r:id="rId10"/>
    <p:sldId id="28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BC051-E5DA-4B08-A0E0-810235D59C13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2EA54-9793-4480-9D62-395191DE3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35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10eea31b1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10eea31b1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9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9" name="Google Shape;3609;g14029c42f62_0_2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0" name="Google Shape;3610;g14029c42f62_0_2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6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947945" y="736577"/>
            <a:ext cx="8309572" cy="5379379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2"/>
          <p:cNvSpPr/>
          <p:nvPr/>
        </p:nvSpPr>
        <p:spPr>
          <a:xfrm>
            <a:off x="10259111" y="4556585"/>
            <a:ext cx="91" cy="1892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2"/>
          <p:cNvSpPr/>
          <p:nvPr/>
        </p:nvSpPr>
        <p:spPr>
          <a:xfrm>
            <a:off x="10259111" y="4656028"/>
            <a:ext cx="991" cy="8197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2"/>
          <p:cNvSpPr/>
          <p:nvPr/>
        </p:nvSpPr>
        <p:spPr>
          <a:xfrm>
            <a:off x="10259111" y="4757364"/>
            <a:ext cx="1892" cy="10809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2"/>
          <p:cNvSpPr/>
          <p:nvPr/>
        </p:nvSpPr>
        <p:spPr>
          <a:xfrm>
            <a:off x="10259111" y="4858607"/>
            <a:ext cx="2792" cy="13512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2"/>
          <p:cNvSpPr/>
          <p:nvPr/>
        </p:nvSpPr>
        <p:spPr>
          <a:xfrm>
            <a:off x="10259111" y="4960754"/>
            <a:ext cx="3693" cy="14412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2"/>
          <p:cNvSpPr/>
          <p:nvPr/>
        </p:nvSpPr>
        <p:spPr>
          <a:xfrm>
            <a:off x="10259112" y="5061998"/>
            <a:ext cx="4593" cy="16213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2"/>
          <p:cNvSpPr/>
          <p:nvPr/>
        </p:nvSpPr>
        <p:spPr>
          <a:xfrm>
            <a:off x="10259111" y="5164143"/>
            <a:ext cx="5495" cy="17115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2"/>
          <p:cNvSpPr/>
          <p:nvPr/>
        </p:nvSpPr>
        <p:spPr>
          <a:xfrm>
            <a:off x="10259111" y="5266289"/>
            <a:ext cx="6396" cy="18015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2"/>
          <p:cNvSpPr/>
          <p:nvPr/>
        </p:nvSpPr>
        <p:spPr>
          <a:xfrm>
            <a:off x="10259111" y="5368434"/>
            <a:ext cx="7296" cy="18015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2"/>
          <p:cNvSpPr/>
          <p:nvPr/>
        </p:nvSpPr>
        <p:spPr>
          <a:xfrm>
            <a:off x="10259111" y="5470581"/>
            <a:ext cx="8197" cy="18916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2"/>
          <p:cNvSpPr/>
          <p:nvPr/>
        </p:nvSpPr>
        <p:spPr>
          <a:xfrm>
            <a:off x="10259112" y="5572726"/>
            <a:ext cx="9097" cy="19817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2"/>
          <p:cNvSpPr/>
          <p:nvPr/>
        </p:nvSpPr>
        <p:spPr>
          <a:xfrm>
            <a:off x="10259112" y="5674872"/>
            <a:ext cx="9097" cy="19817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2"/>
          <p:cNvSpPr/>
          <p:nvPr/>
        </p:nvSpPr>
        <p:spPr>
          <a:xfrm>
            <a:off x="10259111" y="5777917"/>
            <a:ext cx="9908" cy="19817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2"/>
          <p:cNvSpPr/>
          <p:nvPr/>
        </p:nvSpPr>
        <p:spPr>
          <a:xfrm>
            <a:off x="10259112" y="5880064"/>
            <a:ext cx="10809" cy="19817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2"/>
          <p:cNvSpPr/>
          <p:nvPr/>
        </p:nvSpPr>
        <p:spPr>
          <a:xfrm>
            <a:off x="10259111" y="5982298"/>
            <a:ext cx="11709" cy="19727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2"/>
          <p:cNvSpPr/>
          <p:nvPr/>
        </p:nvSpPr>
        <p:spPr>
          <a:xfrm>
            <a:off x="1920202" y="736578"/>
            <a:ext cx="8351639" cy="767183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2"/>
          <p:cNvSpPr/>
          <p:nvPr/>
        </p:nvSpPr>
        <p:spPr>
          <a:xfrm>
            <a:off x="9135755" y="1034817"/>
            <a:ext cx="193200" cy="19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2"/>
          <p:cNvSpPr/>
          <p:nvPr/>
        </p:nvSpPr>
        <p:spPr>
          <a:xfrm>
            <a:off x="9440821" y="1034817"/>
            <a:ext cx="193200" cy="193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2"/>
          <p:cNvSpPr/>
          <p:nvPr/>
        </p:nvSpPr>
        <p:spPr>
          <a:xfrm>
            <a:off x="9745888" y="1034817"/>
            <a:ext cx="193200" cy="193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936667" y="1507667"/>
            <a:ext cx="8310503" cy="463713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454788" y="1613204"/>
            <a:ext cx="983397" cy="163842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3514000" y="1150908"/>
            <a:ext cx="5164000" cy="8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4211800" y="5345467"/>
            <a:ext cx="3768400" cy="8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74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 userDrawn="1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5262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 userDrawn="1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92286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 userDrawn="1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002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10792634" y="3325783"/>
            <a:ext cx="929109" cy="1415379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209670" y="1569617"/>
            <a:ext cx="983404" cy="16384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2" name="Google Shape;1442;p25"/>
          <p:cNvSpPr/>
          <p:nvPr/>
        </p:nvSpPr>
        <p:spPr>
          <a:xfrm>
            <a:off x="956941" y="736564"/>
            <a:ext cx="10270192" cy="5379379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3" name="Google Shape;1443;p25"/>
          <p:cNvSpPr/>
          <p:nvPr/>
        </p:nvSpPr>
        <p:spPr>
          <a:xfrm>
            <a:off x="922651" y="736565"/>
            <a:ext cx="10322184" cy="767183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4" name="Google Shape;1444;p25"/>
          <p:cNvSpPr/>
          <p:nvPr/>
        </p:nvSpPr>
        <p:spPr>
          <a:xfrm>
            <a:off x="10109101" y="1034817"/>
            <a:ext cx="193200" cy="19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5" name="Google Shape;1445;p25"/>
          <p:cNvSpPr/>
          <p:nvPr/>
        </p:nvSpPr>
        <p:spPr>
          <a:xfrm>
            <a:off x="10414168" y="1034817"/>
            <a:ext cx="193200" cy="193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6" name="Google Shape;1446;p25"/>
          <p:cNvSpPr/>
          <p:nvPr/>
        </p:nvSpPr>
        <p:spPr>
          <a:xfrm>
            <a:off x="10719235" y="1034817"/>
            <a:ext cx="193200" cy="193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934800" y="1716034"/>
            <a:ext cx="10268435" cy="442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07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947945" y="736577"/>
            <a:ext cx="8309572" cy="5379379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3"/>
          <p:cNvSpPr/>
          <p:nvPr/>
        </p:nvSpPr>
        <p:spPr>
          <a:xfrm>
            <a:off x="10259111" y="4556585"/>
            <a:ext cx="91" cy="1892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3"/>
          <p:cNvSpPr/>
          <p:nvPr/>
        </p:nvSpPr>
        <p:spPr>
          <a:xfrm>
            <a:off x="10259111" y="4656028"/>
            <a:ext cx="991" cy="8197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3"/>
          <p:cNvSpPr/>
          <p:nvPr/>
        </p:nvSpPr>
        <p:spPr>
          <a:xfrm>
            <a:off x="10259111" y="4757364"/>
            <a:ext cx="1892" cy="10809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3"/>
          <p:cNvSpPr/>
          <p:nvPr/>
        </p:nvSpPr>
        <p:spPr>
          <a:xfrm>
            <a:off x="10259111" y="4858607"/>
            <a:ext cx="2792" cy="13512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3"/>
          <p:cNvSpPr/>
          <p:nvPr/>
        </p:nvSpPr>
        <p:spPr>
          <a:xfrm>
            <a:off x="10259111" y="4960754"/>
            <a:ext cx="3693" cy="14412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3"/>
          <p:cNvSpPr/>
          <p:nvPr/>
        </p:nvSpPr>
        <p:spPr>
          <a:xfrm>
            <a:off x="10259112" y="5061998"/>
            <a:ext cx="4593" cy="16213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3"/>
          <p:cNvSpPr/>
          <p:nvPr/>
        </p:nvSpPr>
        <p:spPr>
          <a:xfrm>
            <a:off x="10259111" y="5164143"/>
            <a:ext cx="5495" cy="17115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3"/>
          <p:cNvSpPr/>
          <p:nvPr/>
        </p:nvSpPr>
        <p:spPr>
          <a:xfrm>
            <a:off x="10259111" y="5266289"/>
            <a:ext cx="6396" cy="18015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3"/>
          <p:cNvSpPr/>
          <p:nvPr/>
        </p:nvSpPr>
        <p:spPr>
          <a:xfrm>
            <a:off x="10259111" y="5368434"/>
            <a:ext cx="7296" cy="18015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3"/>
          <p:cNvSpPr/>
          <p:nvPr/>
        </p:nvSpPr>
        <p:spPr>
          <a:xfrm>
            <a:off x="10259111" y="5470581"/>
            <a:ext cx="8197" cy="18916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3"/>
          <p:cNvSpPr/>
          <p:nvPr/>
        </p:nvSpPr>
        <p:spPr>
          <a:xfrm>
            <a:off x="10259112" y="5572726"/>
            <a:ext cx="9097" cy="19817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3"/>
          <p:cNvSpPr/>
          <p:nvPr/>
        </p:nvSpPr>
        <p:spPr>
          <a:xfrm>
            <a:off x="10259112" y="5674872"/>
            <a:ext cx="9097" cy="19817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3"/>
          <p:cNvSpPr/>
          <p:nvPr/>
        </p:nvSpPr>
        <p:spPr>
          <a:xfrm>
            <a:off x="10259111" y="5777917"/>
            <a:ext cx="9908" cy="19817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3"/>
          <p:cNvSpPr/>
          <p:nvPr/>
        </p:nvSpPr>
        <p:spPr>
          <a:xfrm>
            <a:off x="10259112" y="5880064"/>
            <a:ext cx="10809" cy="19817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3"/>
          <p:cNvSpPr/>
          <p:nvPr/>
        </p:nvSpPr>
        <p:spPr>
          <a:xfrm>
            <a:off x="10259111" y="5982298"/>
            <a:ext cx="11709" cy="19727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3"/>
          <p:cNvSpPr/>
          <p:nvPr/>
        </p:nvSpPr>
        <p:spPr>
          <a:xfrm>
            <a:off x="1920202" y="736578"/>
            <a:ext cx="8351639" cy="767183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3"/>
          <p:cNvSpPr/>
          <p:nvPr/>
        </p:nvSpPr>
        <p:spPr>
          <a:xfrm>
            <a:off x="9135755" y="1034817"/>
            <a:ext cx="193200" cy="19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3"/>
          <p:cNvSpPr/>
          <p:nvPr/>
        </p:nvSpPr>
        <p:spPr>
          <a:xfrm>
            <a:off x="9440821" y="1034817"/>
            <a:ext cx="193200" cy="193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3"/>
          <p:cNvSpPr/>
          <p:nvPr/>
        </p:nvSpPr>
        <p:spPr>
          <a:xfrm>
            <a:off x="9745888" y="1034817"/>
            <a:ext cx="193200" cy="193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936667" y="1507667"/>
            <a:ext cx="8310503" cy="4637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4077600" y="5358052"/>
            <a:ext cx="4036800" cy="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876800" y="2900867"/>
            <a:ext cx="64384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5021200" y="1188999"/>
            <a:ext cx="2149600" cy="9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10196915" y="4352848"/>
            <a:ext cx="983392" cy="1638413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910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10909819" y="3576222"/>
            <a:ext cx="983412" cy="1638447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613828" y="1914370"/>
            <a:ext cx="929117" cy="1415391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4"/>
          <p:cNvSpPr/>
          <p:nvPr/>
        </p:nvSpPr>
        <p:spPr>
          <a:xfrm>
            <a:off x="956941" y="736564"/>
            <a:ext cx="10270192" cy="5379379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4"/>
          <p:cNvSpPr/>
          <p:nvPr/>
        </p:nvSpPr>
        <p:spPr>
          <a:xfrm>
            <a:off x="922651" y="736565"/>
            <a:ext cx="10322184" cy="767183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4"/>
          <p:cNvSpPr/>
          <p:nvPr/>
        </p:nvSpPr>
        <p:spPr>
          <a:xfrm>
            <a:off x="10109101" y="1034817"/>
            <a:ext cx="193200" cy="19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4"/>
          <p:cNvSpPr/>
          <p:nvPr/>
        </p:nvSpPr>
        <p:spPr>
          <a:xfrm>
            <a:off x="10414168" y="1034817"/>
            <a:ext cx="193200" cy="193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4"/>
          <p:cNvSpPr/>
          <p:nvPr/>
        </p:nvSpPr>
        <p:spPr>
          <a:xfrm>
            <a:off x="10719235" y="1034817"/>
            <a:ext cx="193200" cy="193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937567" y="593567"/>
            <a:ext cx="63168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934800" y="1716034"/>
            <a:ext cx="10268435" cy="44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566000" y="2230833"/>
            <a:ext cx="9061200" cy="37128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819767" y="2304395"/>
            <a:ext cx="8552400" cy="36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marL="1219170" lvl="1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9376644" y="593579"/>
            <a:ext cx="610168" cy="50204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822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1_Title and 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10909819" y="3576222"/>
            <a:ext cx="983412" cy="1638447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613828" y="1914370"/>
            <a:ext cx="929117" cy="1415391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4"/>
          <p:cNvSpPr/>
          <p:nvPr/>
        </p:nvSpPr>
        <p:spPr>
          <a:xfrm>
            <a:off x="956941" y="736564"/>
            <a:ext cx="10270192" cy="5379379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4"/>
          <p:cNvSpPr/>
          <p:nvPr/>
        </p:nvSpPr>
        <p:spPr>
          <a:xfrm>
            <a:off x="922651" y="736565"/>
            <a:ext cx="10322184" cy="767183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4"/>
          <p:cNvSpPr/>
          <p:nvPr/>
        </p:nvSpPr>
        <p:spPr>
          <a:xfrm>
            <a:off x="10109101" y="1034817"/>
            <a:ext cx="193200" cy="19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4"/>
          <p:cNvSpPr/>
          <p:nvPr/>
        </p:nvSpPr>
        <p:spPr>
          <a:xfrm>
            <a:off x="10414168" y="1034817"/>
            <a:ext cx="193200" cy="193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4"/>
          <p:cNvSpPr/>
          <p:nvPr/>
        </p:nvSpPr>
        <p:spPr>
          <a:xfrm>
            <a:off x="10719235" y="1034817"/>
            <a:ext cx="193200" cy="193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937567" y="593567"/>
            <a:ext cx="63168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934800" y="1716034"/>
            <a:ext cx="10268435" cy="44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566000" y="2230833"/>
            <a:ext cx="9061200" cy="37128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819767" y="2304395"/>
            <a:ext cx="8552400" cy="36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600"/>
            </a:lvl1pPr>
            <a:lvl2pPr marL="1219170" lvl="1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9376644" y="593579"/>
            <a:ext cx="610168" cy="50204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7632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1_Title and text 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10909819" y="3576222"/>
            <a:ext cx="983412" cy="1638447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613828" y="1914370"/>
            <a:ext cx="929117" cy="1415391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3" name="Google Shape;1093;p19"/>
          <p:cNvSpPr/>
          <p:nvPr/>
        </p:nvSpPr>
        <p:spPr>
          <a:xfrm>
            <a:off x="956941" y="736564"/>
            <a:ext cx="10270192" cy="5379379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4" name="Google Shape;1094;p19"/>
          <p:cNvSpPr/>
          <p:nvPr/>
        </p:nvSpPr>
        <p:spPr>
          <a:xfrm>
            <a:off x="922651" y="736565"/>
            <a:ext cx="10322184" cy="767183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5" name="Google Shape;1095;p19"/>
          <p:cNvSpPr/>
          <p:nvPr/>
        </p:nvSpPr>
        <p:spPr>
          <a:xfrm>
            <a:off x="10109101" y="1034817"/>
            <a:ext cx="193200" cy="19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6" name="Google Shape;1096;p19"/>
          <p:cNvSpPr/>
          <p:nvPr/>
        </p:nvSpPr>
        <p:spPr>
          <a:xfrm>
            <a:off x="10414168" y="1034817"/>
            <a:ext cx="193200" cy="193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7" name="Google Shape;1097;p19"/>
          <p:cNvSpPr/>
          <p:nvPr/>
        </p:nvSpPr>
        <p:spPr>
          <a:xfrm>
            <a:off x="10719235" y="1034817"/>
            <a:ext cx="193200" cy="1932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8" name="Google Shape;1098;p19"/>
          <p:cNvSpPr txBox="1">
            <a:spLocks noGrp="1"/>
          </p:cNvSpPr>
          <p:nvPr>
            <p:ph type="ctrTitle"/>
          </p:nvPr>
        </p:nvSpPr>
        <p:spPr>
          <a:xfrm>
            <a:off x="2937567" y="593567"/>
            <a:ext cx="6316800" cy="12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934800" y="1716034"/>
            <a:ext cx="10268435" cy="44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566000" y="2230833"/>
            <a:ext cx="9061200" cy="37128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1" name="Google Shape;1101;p19"/>
          <p:cNvSpPr txBox="1">
            <a:spLocks noGrp="1"/>
          </p:cNvSpPr>
          <p:nvPr>
            <p:ph type="body" idx="1"/>
          </p:nvPr>
        </p:nvSpPr>
        <p:spPr>
          <a:xfrm>
            <a:off x="1824800" y="2344317"/>
            <a:ext cx="8542400" cy="22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317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867"/>
            </a:lvl1pPr>
            <a:lvl2pPr marL="1219170" lvl="1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2pPr>
            <a:lvl3pPr marL="1828754" lvl="2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2438339" lvl="3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4pPr>
            <a:lvl5pPr marL="3047924" lvl="4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5pPr>
            <a:lvl6pPr marL="3657509" lvl="5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6pPr>
            <a:lvl7pPr marL="4267093" lvl="6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7pPr>
            <a:lvl8pPr marL="4876678" lvl="7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2000"/>
            </a:lvl8pPr>
            <a:lvl9pPr marL="5486263" lvl="8" indent="-4317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494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-269868" y="3682937"/>
            <a:ext cx="1094846" cy="182410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10078115" y="2048705"/>
            <a:ext cx="1034398" cy="157577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24"/>
          <p:cNvSpPr/>
          <p:nvPr/>
        </p:nvSpPr>
        <p:spPr>
          <a:xfrm>
            <a:off x="430693" y="472633"/>
            <a:ext cx="11433941" cy="59889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24"/>
          <p:cNvSpPr/>
          <p:nvPr/>
        </p:nvSpPr>
        <p:spPr>
          <a:xfrm>
            <a:off x="430693" y="465828"/>
            <a:ext cx="11442808" cy="854115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24"/>
          <p:cNvSpPr/>
          <p:nvPr/>
        </p:nvSpPr>
        <p:spPr>
          <a:xfrm>
            <a:off x="10931863" y="549064"/>
            <a:ext cx="215092" cy="21509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24"/>
          <p:cNvSpPr/>
          <p:nvPr/>
        </p:nvSpPr>
        <p:spPr>
          <a:xfrm>
            <a:off x="11236930" y="549064"/>
            <a:ext cx="215092" cy="215092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24"/>
          <p:cNvSpPr/>
          <p:nvPr/>
        </p:nvSpPr>
        <p:spPr>
          <a:xfrm>
            <a:off x="11541997" y="549064"/>
            <a:ext cx="215092" cy="215092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24"/>
          <p:cNvSpPr txBox="1">
            <a:spLocks noGrp="1"/>
          </p:cNvSpPr>
          <p:nvPr>
            <p:ph type="ctrTitle"/>
          </p:nvPr>
        </p:nvSpPr>
        <p:spPr>
          <a:xfrm>
            <a:off x="2889486" y="764156"/>
            <a:ext cx="5967806" cy="134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408553" y="1521719"/>
            <a:ext cx="11431985" cy="4930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470869" y="603483"/>
            <a:ext cx="679308" cy="558928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5" name="Google Shape;1395;p24"/>
          <p:cNvSpPr/>
          <p:nvPr/>
        </p:nvSpPr>
        <p:spPr>
          <a:xfrm>
            <a:off x="678335" y="1484102"/>
            <a:ext cx="11024377" cy="4761537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2202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-269868" y="3682937"/>
            <a:ext cx="1094846" cy="182410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10078115" y="2048705"/>
            <a:ext cx="1034398" cy="157577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24"/>
          <p:cNvSpPr/>
          <p:nvPr/>
        </p:nvSpPr>
        <p:spPr>
          <a:xfrm>
            <a:off x="430693" y="472633"/>
            <a:ext cx="11433941" cy="59889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24"/>
          <p:cNvSpPr/>
          <p:nvPr/>
        </p:nvSpPr>
        <p:spPr>
          <a:xfrm>
            <a:off x="430693" y="465828"/>
            <a:ext cx="11442808" cy="854115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24"/>
          <p:cNvSpPr/>
          <p:nvPr/>
        </p:nvSpPr>
        <p:spPr>
          <a:xfrm>
            <a:off x="10931863" y="549064"/>
            <a:ext cx="215092" cy="21509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24"/>
          <p:cNvSpPr/>
          <p:nvPr/>
        </p:nvSpPr>
        <p:spPr>
          <a:xfrm>
            <a:off x="11236930" y="549064"/>
            <a:ext cx="215092" cy="215092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24"/>
          <p:cNvSpPr/>
          <p:nvPr/>
        </p:nvSpPr>
        <p:spPr>
          <a:xfrm>
            <a:off x="11541997" y="549064"/>
            <a:ext cx="215092" cy="215092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24"/>
          <p:cNvSpPr txBox="1">
            <a:spLocks noGrp="1"/>
          </p:cNvSpPr>
          <p:nvPr>
            <p:ph type="ctrTitle"/>
          </p:nvPr>
        </p:nvSpPr>
        <p:spPr>
          <a:xfrm>
            <a:off x="2889486" y="764156"/>
            <a:ext cx="5967806" cy="134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408553" y="1521719"/>
            <a:ext cx="11431985" cy="4930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470869" y="603483"/>
            <a:ext cx="679308" cy="558928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5" name="Google Shape;1395;p24"/>
          <p:cNvSpPr/>
          <p:nvPr/>
        </p:nvSpPr>
        <p:spPr>
          <a:xfrm>
            <a:off x="678335" y="1484102"/>
            <a:ext cx="11024377" cy="4761537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052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-269868" y="3682937"/>
            <a:ext cx="1094846" cy="182410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10078115" y="2048705"/>
            <a:ext cx="1034398" cy="157577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7" name="Google Shape;1387;p24"/>
          <p:cNvSpPr/>
          <p:nvPr/>
        </p:nvSpPr>
        <p:spPr>
          <a:xfrm>
            <a:off x="430693" y="472633"/>
            <a:ext cx="11433941" cy="59889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8" name="Google Shape;1388;p24"/>
          <p:cNvSpPr/>
          <p:nvPr/>
        </p:nvSpPr>
        <p:spPr>
          <a:xfrm>
            <a:off x="430693" y="465828"/>
            <a:ext cx="11442808" cy="854115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9" name="Google Shape;1389;p24"/>
          <p:cNvSpPr/>
          <p:nvPr/>
        </p:nvSpPr>
        <p:spPr>
          <a:xfrm>
            <a:off x="10931863" y="549064"/>
            <a:ext cx="215092" cy="215092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0" name="Google Shape;1390;p24"/>
          <p:cNvSpPr/>
          <p:nvPr/>
        </p:nvSpPr>
        <p:spPr>
          <a:xfrm>
            <a:off x="11236930" y="549064"/>
            <a:ext cx="215092" cy="215092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1" name="Google Shape;1391;p24"/>
          <p:cNvSpPr/>
          <p:nvPr/>
        </p:nvSpPr>
        <p:spPr>
          <a:xfrm>
            <a:off x="11541997" y="549064"/>
            <a:ext cx="215092" cy="215092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24"/>
          <p:cNvSpPr txBox="1">
            <a:spLocks noGrp="1"/>
          </p:cNvSpPr>
          <p:nvPr>
            <p:ph type="ctrTitle"/>
          </p:nvPr>
        </p:nvSpPr>
        <p:spPr>
          <a:xfrm>
            <a:off x="2889486" y="764156"/>
            <a:ext cx="5967806" cy="13453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408553" y="1521719"/>
            <a:ext cx="11431985" cy="4930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470869" y="603483"/>
            <a:ext cx="679308" cy="558928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5" name="Google Shape;1395;p24"/>
          <p:cNvSpPr/>
          <p:nvPr/>
        </p:nvSpPr>
        <p:spPr>
          <a:xfrm>
            <a:off x="678335" y="1484102"/>
            <a:ext cx="11024377" cy="4761537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3718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 userDrawn="1">
  <p:cSld name="1_Title only 2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12372"/>
            <a:ext cx="12192000" cy="6858187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43435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6868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268770" y="2287473"/>
            <a:ext cx="9336800" cy="2657600"/>
            <a:chOff x="1070896" y="1809482"/>
            <a:chExt cx="7002600" cy="1993200"/>
          </a:xfrm>
          <a:solidFill>
            <a:srgbClr val="FDF4DB"/>
          </a:solidFill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841106"/>
            </a:xfrm>
            <a:prstGeom prst="roundRect">
              <a:avLst>
                <a:gd name="adj" fmla="val 5131"/>
              </a:avLst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3260967" y="1029133"/>
            <a:ext cx="5674000" cy="112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17" name="Google Shape;1517;p30"/>
          <p:cNvSpPr/>
          <p:nvPr/>
        </p:nvSpPr>
        <p:spPr>
          <a:xfrm>
            <a:off x="9892567" y="462179"/>
            <a:ext cx="610168" cy="50204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18" name="Google Shape;1518;p30"/>
          <p:cNvSpPr/>
          <p:nvPr/>
        </p:nvSpPr>
        <p:spPr>
          <a:xfrm>
            <a:off x="2306385" y="526545"/>
            <a:ext cx="547295" cy="50955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8514689" y="3442014"/>
            <a:ext cx="2827852" cy="291882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10604334" y="1446112"/>
            <a:ext cx="774063" cy="705235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 rot="-151246">
            <a:off x="670849" y="3892361"/>
            <a:ext cx="1537056" cy="2464723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" name="Google Shape;1671;p35">
            <a:extLst>
              <a:ext uri="{FF2B5EF4-FFF2-40B4-BE49-F238E27FC236}">
                <a16:creationId xmlns:a16="http://schemas.microsoft.com/office/drawing/2014/main" id="{73A88974-4F89-18A6-8EBA-BA325E6C57FD}"/>
              </a:ext>
            </a:extLst>
          </p:cNvPr>
          <p:cNvGrpSpPr/>
          <p:nvPr/>
        </p:nvGrpSpPr>
        <p:grpSpPr>
          <a:xfrm rot="555566">
            <a:off x="5262675" y="4497166"/>
            <a:ext cx="1618595" cy="1894356"/>
            <a:chOff x="8803475" y="429504"/>
            <a:chExt cx="1413387" cy="1654187"/>
          </a:xfrm>
        </p:grpSpPr>
        <p:sp>
          <p:nvSpPr>
            <p:cNvPr id="5" name="Google Shape;1672;p35">
              <a:extLst>
                <a:ext uri="{FF2B5EF4-FFF2-40B4-BE49-F238E27FC236}">
                  <a16:creationId xmlns:a16="http://schemas.microsoft.com/office/drawing/2014/main" id="{A8A7A25E-46D3-EB56-F177-61C109AABB67}"/>
                </a:ext>
              </a:extLst>
            </p:cNvPr>
            <p:cNvSpPr/>
            <p:nvPr/>
          </p:nvSpPr>
          <p:spPr>
            <a:xfrm>
              <a:off x="8916041" y="429504"/>
              <a:ext cx="1300821" cy="1654187"/>
            </a:xfrm>
            <a:custGeom>
              <a:avLst/>
              <a:gdLst/>
              <a:ahLst/>
              <a:cxnLst/>
              <a:rect l="l" t="t" r="r" b="b"/>
              <a:pathLst>
                <a:path w="17022" h="21646" extrusionOk="0">
                  <a:moveTo>
                    <a:pt x="4930" y="0"/>
                  </a:moveTo>
                  <a:cubicBezTo>
                    <a:pt x="4581" y="0"/>
                    <a:pt x="4226" y="64"/>
                    <a:pt x="3880" y="198"/>
                  </a:cubicBezTo>
                  <a:cubicBezTo>
                    <a:pt x="2358" y="775"/>
                    <a:pt x="1602" y="2466"/>
                    <a:pt x="2179" y="3978"/>
                  </a:cubicBezTo>
                  <a:lnTo>
                    <a:pt x="3810" y="8256"/>
                  </a:lnTo>
                  <a:cubicBezTo>
                    <a:pt x="1701" y="8335"/>
                    <a:pt x="0" y="10076"/>
                    <a:pt x="0" y="12205"/>
                  </a:cubicBezTo>
                  <a:lnTo>
                    <a:pt x="0" y="17697"/>
                  </a:lnTo>
                  <a:cubicBezTo>
                    <a:pt x="0" y="19875"/>
                    <a:pt x="1771" y="21646"/>
                    <a:pt x="3960" y="21646"/>
                  </a:cubicBezTo>
                  <a:lnTo>
                    <a:pt x="11570" y="21646"/>
                  </a:lnTo>
                  <a:cubicBezTo>
                    <a:pt x="13759" y="21646"/>
                    <a:pt x="15529" y="19875"/>
                    <a:pt x="15529" y="17697"/>
                  </a:cubicBezTo>
                  <a:lnTo>
                    <a:pt x="15529" y="12205"/>
                  </a:lnTo>
                  <a:cubicBezTo>
                    <a:pt x="15529" y="11111"/>
                    <a:pt x="15082" y="10126"/>
                    <a:pt x="14365" y="9410"/>
                  </a:cubicBezTo>
                  <a:lnTo>
                    <a:pt x="16435" y="3978"/>
                  </a:lnTo>
                  <a:cubicBezTo>
                    <a:pt x="17021" y="2466"/>
                    <a:pt x="16255" y="775"/>
                    <a:pt x="14743" y="198"/>
                  </a:cubicBezTo>
                  <a:cubicBezTo>
                    <a:pt x="14398" y="64"/>
                    <a:pt x="14042" y="0"/>
                    <a:pt x="13692" y="0"/>
                  </a:cubicBezTo>
                  <a:cubicBezTo>
                    <a:pt x="12512" y="0"/>
                    <a:pt x="11398" y="723"/>
                    <a:pt x="10953" y="1889"/>
                  </a:cubicBezTo>
                  <a:lnTo>
                    <a:pt x="9481" y="5749"/>
                  </a:lnTo>
                  <a:cubicBezTo>
                    <a:pt x="9451" y="5828"/>
                    <a:pt x="9381" y="5868"/>
                    <a:pt x="9312" y="5868"/>
                  </a:cubicBezTo>
                  <a:cubicBezTo>
                    <a:pt x="9242" y="5868"/>
                    <a:pt x="9172" y="5828"/>
                    <a:pt x="9143" y="5749"/>
                  </a:cubicBezTo>
                  <a:lnTo>
                    <a:pt x="7670" y="1889"/>
                  </a:lnTo>
                  <a:cubicBezTo>
                    <a:pt x="7218" y="723"/>
                    <a:pt x="6108" y="0"/>
                    <a:pt x="4930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673;p35">
              <a:extLst>
                <a:ext uri="{FF2B5EF4-FFF2-40B4-BE49-F238E27FC236}">
                  <a16:creationId xmlns:a16="http://schemas.microsoft.com/office/drawing/2014/main" id="{36962F1F-C399-BB3C-DEED-CA2228A3C1A2}"/>
                </a:ext>
              </a:extLst>
            </p:cNvPr>
            <p:cNvSpPr/>
            <p:nvPr/>
          </p:nvSpPr>
          <p:spPr>
            <a:xfrm>
              <a:off x="8916041" y="1113609"/>
              <a:ext cx="1186803" cy="970075"/>
            </a:xfrm>
            <a:custGeom>
              <a:avLst/>
              <a:gdLst/>
              <a:ahLst/>
              <a:cxnLst/>
              <a:rect l="l" t="t" r="r" b="b"/>
              <a:pathLst>
                <a:path w="15530" h="12694" extrusionOk="0">
                  <a:moveTo>
                    <a:pt x="1711" y="0"/>
                  </a:moveTo>
                  <a:cubicBezTo>
                    <a:pt x="677" y="716"/>
                    <a:pt x="0" y="1910"/>
                    <a:pt x="0" y="3253"/>
                  </a:cubicBezTo>
                  <a:lnTo>
                    <a:pt x="0" y="8745"/>
                  </a:lnTo>
                  <a:cubicBezTo>
                    <a:pt x="0" y="10923"/>
                    <a:pt x="1771" y="12694"/>
                    <a:pt x="3960" y="12694"/>
                  </a:cubicBezTo>
                  <a:lnTo>
                    <a:pt x="11570" y="12694"/>
                  </a:lnTo>
                  <a:cubicBezTo>
                    <a:pt x="13759" y="12694"/>
                    <a:pt x="15529" y="10923"/>
                    <a:pt x="15529" y="8745"/>
                  </a:cubicBezTo>
                  <a:lnTo>
                    <a:pt x="15529" y="8625"/>
                  </a:lnTo>
                  <a:cubicBezTo>
                    <a:pt x="14893" y="9073"/>
                    <a:pt x="14117" y="9331"/>
                    <a:pt x="13281" y="9331"/>
                  </a:cubicBezTo>
                  <a:lnTo>
                    <a:pt x="5661" y="9331"/>
                  </a:lnTo>
                  <a:cubicBezTo>
                    <a:pt x="3482" y="9331"/>
                    <a:pt x="1711" y="7561"/>
                    <a:pt x="1711" y="5372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1674;p35">
              <a:extLst>
                <a:ext uri="{FF2B5EF4-FFF2-40B4-BE49-F238E27FC236}">
                  <a16:creationId xmlns:a16="http://schemas.microsoft.com/office/drawing/2014/main" id="{2D625553-803D-0C0B-5BD1-EDE47C53844D}"/>
                </a:ext>
              </a:extLst>
            </p:cNvPr>
            <p:cNvSpPr/>
            <p:nvPr/>
          </p:nvSpPr>
          <p:spPr>
            <a:xfrm>
              <a:off x="8803475" y="1081360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84" y="0"/>
                  </a:moveTo>
                  <a:cubicBezTo>
                    <a:pt x="2538" y="0"/>
                    <a:pt x="2288" y="37"/>
                    <a:pt x="2040" y="114"/>
                  </a:cubicBezTo>
                  <a:cubicBezTo>
                    <a:pt x="737" y="522"/>
                    <a:pt x="1" y="1914"/>
                    <a:pt x="409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4" y="7045"/>
                    <a:pt x="4179" y="6968"/>
                  </a:cubicBezTo>
                  <a:cubicBezTo>
                    <a:pt x="5492" y="6560"/>
                    <a:pt x="6219" y="5167"/>
                    <a:pt x="5811" y="3854"/>
                  </a:cubicBezTo>
                  <a:lnTo>
                    <a:pt x="5154" y="1745"/>
                  </a:lnTo>
                  <a:cubicBezTo>
                    <a:pt x="4823" y="679"/>
                    <a:pt x="3843" y="0"/>
                    <a:pt x="278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1675;p35">
              <a:extLst>
                <a:ext uri="{FF2B5EF4-FFF2-40B4-BE49-F238E27FC236}">
                  <a16:creationId xmlns:a16="http://schemas.microsoft.com/office/drawing/2014/main" id="{29EDD70E-CC46-AA08-2544-6DE73E8F3A1F}"/>
                </a:ext>
              </a:extLst>
            </p:cNvPr>
            <p:cNvSpPr/>
            <p:nvPr/>
          </p:nvSpPr>
          <p:spPr>
            <a:xfrm>
              <a:off x="8814174" y="1141731"/>
              <a:ext cx="464557" cy="480835"/>
            </a:xfrm>
            <a:custGeom>
              <a:avLst/>
              <a:gdLst/>
              <a:ahLst/>
              <a:cxnLst/>
              <a:rect l="l" t="t" r="r" b="b"/>
              <a:pathLst>
                <a:path w="6079" h="6292" extrusionOk="0">
                  <a:moveTo>
                    <a:pt x="836" y="0"/>
                  </a:moveTo>
                  <a:cubicBezTo>
                    <a:pt x="239" y="627"/>
                    <a:pt x="0" y="1552"/>
                    <a:pt x="269" y="2437"/>
                  </a:cubicBezTo>
                  <a:lnTo>
                    <a:pt x="935" y="4546"/>
                  </a:lnTo>
                  <a:cubicBezTo>
                    <a:pt x="1266" y="5612"/>
                    <a:pt x="2246" y="6291"/>
                    <a:pt x="3300" y="6291"/>
                  </a:cubicBezTo>
                  <a:cubicBezTo>
                    <a:pt x="3545" y="6291"/>
                    <a:pt x="3794" y="6255"/>
                    <a:pt x="4039" y="6178"/>
                  </a:cubicBezTo>
                  <a:cubicBezTo>
                    <a:pt x="5352" y="5770"/>
                    <a:pt x="6079" y="4377"/>
                    <a:pt x="5671" y="3064"/>
                  </a:cubicBezTo>
                  <a:lnTo>
                    <a:pt x="5541" y="2666"/>
                  </a:lnTo>
                  <a:cubicBezTo>
                    <a:pt x="5263" y="2965"/>
                    <a:pt x="4905" y="3203"/>
                    <a:pt x="4477" y="3343"/>
                  </a:cubicBezTo>
                  <a:cubicBezTo>
                    <a:pt x="4231" y="3419"/>
                    <a:pt x="3983" y="3455"/>
                    <a:pt x="3738" y="3455"/>
                  </a:cubicBezTo>
                  <a:cubicBezTo>
                    <a:pt x="2677" y="3455"/>
                    <a:pt x="1695" y="2771"/>
                    <a:pt x="1363" y="1711"/>
                  </a:cubicBezTo>
                  <a:lnTo>
                    <a:pt x="836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676;p35">
              <a:extLst>
                <a:ext uri="{FF2B5EF4-FFF2-40B4-BE49-F238E27FC236}">
                  <a16:creationId xmlns:a16="http://schemas.microsoft.com/office/drawing/2014/main" id="{D29246C3-3D4B-0F5C-7543-C5C4C4645980}"/>
                </a:ext>
              </a:extLst>
            </p:cNvPr>
            <p:cNvSpPr/>
            <p:nvPr/>
          </p:nvSpPr>
          <p:spPr>
            <a:xfrm>
              <a:off x="9116718" y="983314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78" y="1"/>
                  </a:moveTo>
                  <a:cubicBezTo>
                    <a:pt x="2534" y="1"/>
                    <a:pt x="2286" y="37"/>
                    <a:pt x="2040" y="113"/>
                  </a:cubicBezTo>
                  <a:cubicBezTo>
                    <a:pt x="737" y="521"/>
                    <a:pt x="1" y="1914"/>
                    <a:pt x="408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3" y="7045"/>
                    <a:pt x="4179" y="6968"/>
                  </a:cubicBezTo>
                  <a:cubicBezTo>
                    <a:pt x="5492" y="6560"/>
                    <a:pt x="6218" y="5167"/>
                    <a:pt x="5810" y="3854"/>
                  </a:cubicBezTo>
                  <a:lnTo>
                    <a:pt x="5154" y="1745"/>
                  </a:lnTo>
                  <a:cubicBezTo>
                    <a:pt x="4822" y="686"/>
                    <a:pt x="3840" y="1"/>
                    <a:pt x="2778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677;p35">
              <a:extLst>
                <a:ext uri="{FF2B5EF4-FFF2-40B4-BE49-F238E27FC236}">
                  <a16:creationId xmlns:a16="http://schemas.microsoft.com/office/drawing/2014/main" id="{93F6308E-86BC-F1CD-1A20-268F0D07A133}"/>
                </a:ext>
              </a:extLst>
            </p:cNvPr>
            <p:cNvSpPr/>
            <p:nvPr/>
          </p:nvSpPr>
          <p:spPr>
            <a:xfrm>
              <a:off x="9122067" y="1013958"/>
              <a:ext cx="458444" cy="510562"/>
            </a:xfrm>
            <a:custGeom>
              <a:avLst/>
              <a:gdLst/>
              <a:ahLst/>
              <a:cxnLst/>
              <a:rect l="l" t="t" r="r" b="b"/>
              <a:pathLst>
                <a:path w="5999" h="6681" extrusionOk="0">
                  <a:moveTo>
                    <a:pt x="1363" y="1"/>
                  </a:moveTo>
                  <a:cubicBezTo>
                    <a:pt x="448" y="598"/>
                    <a:pt x="0" y="1742"/>
                    <a:pt x="338" y="2826"/>
                  </a:cubicBezTo>
                  <a:lnTo>
                    <a:pt x="1005" y="4935"/>
                  </a:lnTo>
                  <a:cubicBezTo>
                    <a:pt x="1336" y="6001"/>
                    <a:pt x="2316" y="6680"/>
                    <a:pt x="3370" y="6680"/>
                  </a:cubicBezTo>
                  <a:cubicBezTo>
                    <a:pt x="3615" y="6680"/>
                    <a:pt x="3863" y="6644"/>
                    <a:pt x="4109" y="6567"/>
                  </a:cubicBezTo>
                  <a:cubicBezTo>
                    <a:pt x="5293" y="6199"/>
                    <a:pt x="5999" y="5025"/>
                    <a:pt x="5830" y="3841"/>
                  </a:cubicBezTo>
                  <a:lnTo>
                    <a:pt x="5830" y="3841"/>
                  </a:lnTo>
                  <a:cubicBezTo>
                    <a:pt x="5641" y="3960"/>
                    <a:pt x="5442" y="4060"/>
                    <a:pt x="5213" y="4129"/>
                  </a:cubicBezTo>
                  <a:cubicBezTo>
                    <a:pt x="4968" y="4206"/>
                    <a:pt x="4719" y="4243"/>
                    <a:pt x="4474" y="4243"/>
                  </a:cubicBezTo>
                  <a:cubicBezTo>
                    <a:pt x="3420" y="4243"/>
                    <a:pt x="2440" y="3564"/>
                    <a:pt x="2109" y="2498"/>
                  </a:cubicBezTo>
                  <a:lnTo>
                    <a:pt x="1443" y="389"/>
                  </a:lnTo>
                  <a:cubicBezTo>
                    <a:pt x="1403" y="260"/>
                    <a:pt x="1383" y="130"/>
                    <a:pt x="1363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678;p35">
              <a:extLst>
                <a:ext uri="{FF2B5EF4-FFF2-40B4-BE49-F238E27FC236}">
                  <a16:creationId xmlns:a16="http://schemas.microsoft.com/office/drawing/2014/main" id="{EA419D17-2F96-34FF-038B-83E52FBE460F}"/>
                </a:ext>
              </a:extLst>
            </p:cNvPr>
            <p:cNvSpPr/>
            <p:nvPr/>
          </p:nvSpPr>
          <p:spPr>
            <a:xfrm>
              <a:off x="9506685" y="1113609"/>
              <a:ext cx="650105" cy="449350"/>
            </a:xfrm>
            <a:custGeom>
              <a:avLst/>
              <a:gdLst/>
              <a:ahLst/>
              <a:cxnLst/>
              <a:rect l="l" t="t" r="r" b="b"/>
              <a:pathLst>
                <a:path w="8507" h="5880" extrusionOk="0">
                  <a:moveTo>
                    <a:pt x="2936" y="0"/>
                  </a:moveTo>
                  <a:cubicBezTo>
                    <a:pt x="1314" y="0"/>
                    <a:pt x="1" y="1313"/>
                    <a:pt x="1" y="2935"/>
                  </a:cubicBezTo>
                  <a:cubicBezTo>
                    <a:pt x="1" y="4566"/>
                    <a:pt x="1314" y="5879"/>
                    <a:pt x="2936" y="5879"/>
                  </a:cubicBezTo>
                  <a:lnTo>
                    <a:pt x="5562" y="5879"/>
                  </a:lnTo>
                  <a:cubicBezTo>
                    <a:pt x="7193" y="5879"/>
                    <a:pt x="8507" y="4566"/>
                    <a:pt x="8507" y="2935"/>
                  </a:cubicBezTo>
                  <a:cubicBezTo>
                    <a:pt x="8507" y="1313"/>
                    <a:pt x="7193" y="0"/>
                    <a:pt x="5562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679;p35">
              <a:extLst>
                <a:ext uri="{FF2B5EF4-FFF2-40B4-BE49-F238E27FC236}">
                  <a16:creationId xmlns:a16="http://schemas.microsoft.com/office/drawing/2014/main" id="{8B1A0004-CA57-6155-B21F-22C94EA1B3D9}"/>
                </a:ext>
              </a:extLst>
            </p:cNvPr>
            <p:cNvSpPr/>
            <p:nvPr/>
          </p:nvSpPr>
          <p:spPr>
            <a:xfrm>
              <a:off x="9506685" y="1148532"/>
              <a:ext cx="649341" cy="414426"/>
            </a:xfrm>
            <a:custGeom>
              <a:avLst/>
              <a:gdLst/>
              <a:ahLst/>
              <a:cxnLst/>
              <a:rect l="l" t="t" r="r" b="b"/>
              <a:pathLst>
                <a:path w="8497" h="5423" extrusionOk="0">
                  <a:moveTo>
                    <a:pt x="1364" y="1"/>
                  </a:moveTo>
                  <a:lnTo>
                    <a:pt x="1364" y="1"/>
                  </a:lnTo>
                  <a:cubicBezTo>
                    <a:pt x="538" y="518"/>
                    <a:pt x="1" y="1433"/>
                    <a:pt x="1" y="2478"/>
                  </a:cubicBezTo>
                  <a:cubicBezTo>
                    <a:pt x="1" y="4109"/>
                    <a:pt x="1314" y="5422"/>
                    <a:pt x="2936" y="5422"/>
                  </a:cubicBezTo>
                  <a:lnTo>
                    <a:pt x="5562" y="5422"/>
                  </a:lnTo>
                  <a:cubicBezTo>
                    <a:pt x="7154" y="5422"/>
                    <a:pt x="8437" y="4169"/>
                    <a:pt x="8497" y="2597"/>
                  </a:cubicBezTo>
                  <a:lnTo>
                    <a:pt x="8497" y="2597"/>
                  </a:lnTo>
                  <a:cubicBezTo>
                    <a:pt x="8049" y="2886"/>
                    <a:pt x="7502" y="3055"/>
                    <a:pt x="6925" y="3055"/>
                  </a:cubicBezTo>
                  <a:lnTo>
                    <a:pt x="4299" y="3055"/>
                  </a:lnTo>
                  <a:cubicBezTo>
                    <a:pt x="2677" y="3055"/>
                    <a:pt x="1354" y="1742"/>
                    <a:pt x="1354" y="110"/>
                  </a:cubicBezTo>
                  <a:cubicBezTo>
                    <a:pt x="1354" y="80"/>
                    <a:pt x="1364" y="41"/>
                    <a:pt x="1364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680;p35">
              <a:extLst>
                <a:ext uri="{FF2B5EF4-FFF2-40B4-BE49-F238E27FC236}">
                  <a16:creationId xmlns:a16="http://schemas.microsoft.com/office/drawing/2014/main" id="{4489CDDD-F207-59D5-1D23-7BA17B7A5397}"/>
                </a:ext>
              </a:extLst>
            </p:cNvPr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0" y="1"/>
                  </a:moveTo>
                  <a:lnTo>
                    <a:pt x="1184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681;p35">
              <a:extLst>
                <a:ext uri="{FF2B5EF4-FFF2-40B4-BE49-F238E27FC236}">
                  <a16:creationId xmlns:a16="http://schemas.microsoft.com/office/drawing/2014/main" id="{F6F6D5FA-53E2-E29E-DD93-D896E18C4613}"/>
                </a:ext>
              </a:extLst>
            </p:cNvPr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4" y="1"/>
                  </a:moveTo>
                  <a:lnTo>
                    <a:pt x="0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682;p35">
              <a:extLst>
                <a:ext uri="{FF2B5EF4-FFF2-40B4-BE49-F238E27FC236}">
                  <a16:creationId xmlns:a16="http://schemas.microsoft.com/office/drawing/2014/main" id="{3EF2559C-441E-1474-D4F3-1231469A4E9E}"/>
                </a:ext>
              </a:extLst>
            </p:cNvPr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" y="1"/>
                  </a:moveTo>
                  <a:lnTo>
                    <a:pt x="1185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683;p35">
              <a:extLst>
                <a:ext uri="{FF2B5EF4-FFF2-40B4-BE49-F238E27FC236}">
                  <a16:creationId xmlns:a16="http://schemas.microsoft.com/office/drawing/2014/main" id="{89966A14-509E-9BF3-AC1A-5B6E33363DB8}"/>
                </a:ext>
              </a:extLst>
            </p:cNvPr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5" y="1"/>
                  </a:moveTo>
                  <a:lnTo>
                    <a:pt x="1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684;p35">
              <a:extLst>
                <a:ext uri="{FF2B5EF4-FFF2-40B4-BE49-F238E27FC236}">
                  <a16:creationId xmlns:a16="http://schemas.microsoft.com/office/drawing/2014/main" id="{ABB0DEB3-49B7-D168-B746-59735F1D087C}"/>
                </a:ext>
              </a:extLst>
            </p:cNvPr>
            <p:cNvSpPr/>
            <p:nvPr/>
          </p:nvSpPr>
          <p:spPr>
            <a:xfrm>
              <a:off x="9422319" y="1825913"/>
              <a:ext cx="180275" cy="122501"/>
            </a:xfrm>
            <a:custGeom>
              <a:avLst/>
              <a:gdLst/>
              <a:ahLst/>
              <a:cxnLst/>
              <a:rect l="l" t="t" r="r" b="b"/>
              <a:pathLst>
                <a:path w="2359" h="1603" fill="none" extrusionOk="0">
                  <a:moveTo>
                    <a:pt x="1" y="0"/>
                  </a:moveTo>
                  <a:cubicBezTo>
                    <a:pt x="1" y="0"/>
                    <a:pt x="1185" y="1602"/>
                    <a:pt x="2358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685;p35">
              <a:extLst>
                <a:ext uri="{FF2B5EF4-FFF2-40B4-BE49-F238E27FC236}">
                  <a16:creationId xmlns:a16="http://schemas.microsoft.com/office/drawing/2014/main" id="{B9E45BA1-5327-D2B9-4500-9AA66A03286E}"/>
                </a:ext>
              </a:extLst>
            </p:cNvPr>
            <p:cNvSpPr/>
            <p:nvPr/>
          </p:nvSpPr>
          <p:spPr>
            <a:xfrm>
              <a:off x="9268792" y="694678"/>
              <a:ext cx="117152" cy="30492"/>
            </a:xfrm>
            <a:custGeom>
              <a:avLst/>
              <a:gdLst/>
              <a:ahLst/>
              <a:cxnLst/>
              <a:rect l="l" t="t" r="r" b="b"/>
              <a:pathLst>
                <a:path w="1533" h="399" fill="none" extrusionOk="0">
                  <a:moveTo>
                    <a:pt x="0" y="399"/>
                  </a:moveTo>
                  <a:lnTo>
                    <a:pt x="1532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686;p35">
              <a:extLst>
                <a:ext uri="{FF2B5EF4-FFF2-40B4-BE49-F238E27FC236}">
                  <a16:creationId xmlns:a16="http://schemas.microsoft.com/office/drawing/2014/main" id="{1FFB5EE3-3AF3-0972-A126-ED5DD9261E34}"/>
                </a:ext>
              </a:extLst>
            </p:cNvPr>
            <p:cNvSpPr/>
            <p:nvPr/>
          </p:nvSpPr>
          <p:spPr>
            <a:xfrm>
              <a:off x="9878465" y="705377"/>
              <a:ext cx="114095" cy="39586"/>
            </a:xfrm>
            <a:custGeom>
              <a:avLst/>
              <a:gdLst/>
              <a:ahLst/>
              <a:cxnLst/>
              <a:rect l="l" t="t" r="r" b="b"/>
              <a:pathLst>
                <a:path w="1493" h="518" fill="none" extrusionOk="0">
                  <a:moveTo>
                    <a:pt x="1" y="0"/>
                  </a:moveTo>
                  <a:lnTo>
                    <a:pt x="1493" y="51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30"/>
          <p:cNvGrpSpPr/>
          <p:nvPr/>
        </p:nvGrpSpPr>
        <p:grpSpPr>
          <a:xfrm rot="-4289601">
            <a:off x="52272" y="356268"/>
            <a:ext cx="2390837" cy="230652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7228BCE-62B7-9075-E9E7-46488885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11" y="912153"/>
            <a:ext cx="5834378" cy="14875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146A6B-FA94-CF8F-CAB7-D5CE6D16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94" y="2475762"/>
            <a:ext cx="8468078" cy="2280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3" name="Google Shape;3613;p57"/>
          <p:cNvGrpSpPr/>
          <p:nvPr/>
        </p:nvGrpSpPr>
        <p:grpSpPr>
          <a:xfrm>
            <a:off x="2558452" y="478032"/>
            <a:ext cx="7075915" cy="1597995"/>
            <a:chOff x="1979225" y="358525"/>
            <a:chExt cx="5186100" cy="1198496"/>
          </a:xfrm>
        </p:grpSpPr>
        <p:sp>
          <p:nvSpPr>
            <p:cNvPr id="3614" name="Google Shape;3614;p57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17F782-66DA-E3D8-BFBA-ECC0A4CA3AC2}"/>
              </a:ext>
            </a:extLst>
          </p:cNvPr>
          <p:cNvGrpSpPr/>
          <p:nvPr/>
        </p:nvGrpSpPr>
        <p:grpSpPr>
          <a:xfrm>
            <a:off x="1883200" y="2463300"/>
            <a:ext cx="1350504" cy="1707507"/>
            <a:chOff x="6732645" y="3761438"/>
            <a:chExt cx="1350504" cy="1707507"/>
          </a:xfrm>
        </p:grpSpPr>
        <p:sp>
          <p:nvSpPr>
            <p:cNvPr id="3629" name="Google Shape;3629;p57"/>
            <p:cNvSpPr/>
            <p:nvPr/>
          </p:nvSpPr>
          <p:spPr>
            <a:xfrm>
              <a:off x="6896785" y="3949411"/>
              <a:ext cx="1186364" cy="1454781"/>
            </a:xfrm>
            <a:custGeom>
              <a:avLst/>
              <a:gdLst/>
              <a:ahLst/>
              <a:cxnLst/>
              <a:rect l="l" t="t" r="r" b="b"/>
              <a:pathLst>
                <a:path w="46192" h="56643" extrusionOk="0">
                  <a:moveTo>
                    <a:pt x="7795" y="0"/>
                  </a:moveTo>
                  <a:cubicBezTo>
                    <a:pt x="3485" y="0"/>
                    <a:pt x="1" y="3484"/>
                    <a:pt x="1" y="7795"/>
                  </a:cubicBezTo>
                  <a:lnTo>
                    <a:pt x="1" y="48848"/>
                  </a:lnTo>
                  <a:cubicBezTo>
                    <a:pt x="1" y="53158"/>
                    <a:pt x="3485" y="56642"/>
                    <a:pt x="7795" y="56642"/>
                  </a:cubicBezTo>
                  <a:lnTo>
                    <a:pt x="43786" y="56642"/>
                  </a:lnTo>
                  <a:cubicBezTo>
                    <a:pt x="45114" y="56642"/>
                    <a:pt x="46192" y="55564"/>
                    <a:pt x="46192" y="54236"/>
                  </a:cubicBezTo>
                  <a:lnTo>
                    <a:pt x="46192" y="2406"/>
                  </a:lnTo>
                  <a:cubicBezTo>
                    <a:pt x="46192" y="1078"/>
                    <a:pt x="45114" y="0"/>
                    <a:pt x="43786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0" name="Google Shape;3630;p57"/>
            <p:cNvSpPr/>
            <p:nvPr/>
          </p:nvSpPr>
          <p:spPr>
            <a:xfrm>
              <a:off x="6844649" y="3894037"/>
              <a:ext cx="1186364" cy="1454139"/>
            </a:xfrm>
            <a:custGeom>
              <a:avLst/>
              <a:gdLst/>
              <a:ahLst/>
              <a:cxnLst/>
              <a:rect l="l" t="t" r="r" b="b"/>
              <a:pathLst>
                <a:path w="46192" h="56618" extrusionOk="0">
                  <a:moveTo>
                    <a:pt x="7795" y="1"/>
                  </a:moveTo>
                  <a:cubicBezTo>
                    <a:pt x="3484" y="1"/>
                    <a:pt x="1" y="3484"/>
                    <a:pt x="1" y="7795"/>
                  </a:cubicBezTo>
                  <a:lnTo>
                    <a:pt x="1" y="48823"/>
                  </a:lnTo>
                  <a:cubicBezTo>
                    <a:pt x="1" y="53134"/>
                    <a:pt x="3484" y="56618"/>
                    <a:pt x="7795" y="56618"/>
                  </a:cubicBezTo>
                  <a:lnTo>
                    <a:pt x="43785" y="56618"/>
                  </a:lnTo>
                  <a:cubicBezTo>
                    <a:pt x="45114" y="56618"/>
                    <a:pt x="46191" y="55540"/>
                    <a:pt x="46191" y="54212"/>
                  </a:cubicBezTo>
                  <a:lnTo>
                    <a:pt x="46191" y="2382"/>
                  </a:lnTo>
                  <a:cubicBezTo>
                    <a:pt x="46191" y="1078"/>
                    <a:pt x="45114" y="1"/>
                    <a:pt x="43785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1" name="Google Shape;3631;p57"/>
            <p:cNvSpPr/>
            <p:nvPr/>
          </p:nvSpPr>
          <p:spPr>
            <a:xfrm>
              <a:off x="6795722" y="3838691"/>
              <a:ext cx="1186364" cy="1454781"/>
            </a:xfrm>
            <a:custGeom>
              <a:avLst/>
              <a:gdLst/>
              <a:ahLst/>
              <a:cxnLst/>
              <a:rect l="l" t="t" r="r" b="b"/>
              <a:pathLst>
                <a:path w="46192" h="56643" extrusionOk="0">
                  <a:moveTo>
                    <a:pt x="7796" y="0"/>
                  </a:moveTo>
                  <a:cubicBezTo>
                    <a:pt x="3510" y="0"/>
                    <a:pt x="1" y="3484"/>
                    <a:pt x="1" y="7795"/>
                  </a:cubicBezTo>
                  <a:lnTo>
                    <a:pt x="1" y="48848"/>
                  </a:lnTo>
                  <a:cubicBezTo>
                    <a:pt x="1" y="53159"/>
                    <a:pt x="3510" y="56642"/>
                    <a:pt x="7796" y="56642"/>
                  </a:cubicBezTo>
                  <a:lnTo>
                    <a:pt x="43786" y="56642"/>
                  </a:lnTo>
                  <a:cubicBezTo>
                    <a:pt x="45114" y="56642"/>
                    <a:pt x="46192" y="55565"/>
                    <a:pt x="46192" y="54236"/>
                  </a:cubicBezTo>
                  <a:lnTo>
                    <a:pt x="46192" y="2406"/>
                  </a:lnTo>
                  <a:cubicBezTo>
                    <a:pt x="46192" y="1078"/>
                    <a:pt x="45114" y="0"/>
                    <a:pt x="43786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2" name="Google Shape;3632;p57"/>
            <p:cNvSpPr/>
            <p:nvPr/>
          </p:nvSpPr>
          <p:spPr>
            <a:xfrm>
              <a:off x="6732645" y="3766599"/>
              <a:ext cx="1186364" cy="1454781"/>
            </a:xfrm>
            <a:custGeom>
              <a:avLst/>
              <a:gdLst/>
              <a:ahLst/>
              <a:cxnLst/>
              <a:rect l="l" t="t" r="r" b="b"/>
              <a:pathLst>
                <a:path w="46192" h="56643" extrusionOk="0">
                  <a:moveTo>
                    <a:pt x="7795" y="0"/>
                  </a:moveTo>
                  <a:cubicBezTo>
                    <a:pt x="3485" y="0"/>
                    <a:pt x="1" y="3509"/>
                    <a:pt x="1" y="7795"/>
                  </a:cubicBezTo>
                  <a:lnTo>
                    <a:pt x="1" y="48848"/>
                  </a:lnTo>
                  <a:cubicBezTo>
                    <a:pt x="1" y="53159"/>
                    <a:pt x="3485" y="56642"/>
                    <a:pt x="7795" y="56642"/>
                  </a:cubicBezTo>
                  <a:lnTo>
                    <a:pt x="43786" y="56642"/>
                  </a:lnTo>
                  <a:cubicBezTo>
                    <a:pt x="45114" y="56642"/>
                    <a:pt x="46192" y="55565"/>
                    <a:pt x="46192" y="54236"/>
                  </a:cubicBezTo>
                  <a:lnTo>
                    <a:pt x="46192" y="2406"/>
                  </a:lnTo>
                  <a:cubicBezTo>
                    <a:pt x="46192" y="1078"/>
                    <a:pt x="45114" y="0"/>
                    <a:pt x="43786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6880707" y="3761438"/>
              <a:ext cx="32207" cy="1474737"/>
            </a:xfrm>
            <a:custGeom>
              <a:avLst/>
              <a:gdLst/>
              <a:ahLst/>
              <a:cxnLst/>
              <a:rect l="l" t="t" r="r" b="b"/>
              <a:pathLst>
                <a:path w="1254" h="57420" extrusionOk="0">
                  <a:moveTo>
                    <a:pt x="627" y="1"/>
                  </a:moveTo>
                  <a:cubicBezTo>
                    <a:pt x="276" y="1"/>
                    <a:pt x="0" y="277"/>
                    <a:pt x="0" y="627"/>
                  </a:cubicBezTo>
                  <a:lnTo>
                    <a:pt x="0" y="56793"/>
                  </a:lnTo>
                  <a:cubicBezTo>
                    <a:pt x="0" y="57144"/>
                    <a:pt x="276" y="57420"/>
                    <a:pt x="627" y="57420"/>
                  </a:cubicBezTo>
                  <a:cubicBezTo>
                    <a:pt x="978" y="57420"/>
                    <a:pt x="1253" y="57144"/>
                    <a:pt x="1253" y="56793"/>
                  </a:cubicBezTo>
                  <a:lnTo>
                    <a:pt x="1253" y="627"/>
                  </a:lnTo>
                  <a:cubicBezTo>
                    <a:pt x="1253" y="277"/>
                    <a:pt x="978" y="1"/>
                    <a:pt x="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7063518" y="4180480"/>
              <a:ext cx="626981" cy="626981"/>
            </a:xfrm>
            <a:custGeom>
              <a:avLst/>
              <a:gdLst/>
              <a:ahLst/>
              <a:cxnLst/>
              <a:rect l="l" t="t" r="r" b="b"/>
              <a:pathLst>
                <a:path w="24412" h="24412" extrusionOk="0">
                  <a:moveTo>
                    <a:pt x="12206" y="1"/>
                  </a:moveTo>
                  <a:cubicBezTo>
                    <a:pt x="5464" y="1"/>
                    <a:pt x="0" y="5464"/>
                    <a:pt x="0" y="12206"/>
                  </a:cubicBezTo>
                  <a:cubicBezTo>
                    <a:pt x="0" y="18948"/>
                    <a:pt x="5464" y="24412"/>
                    <a:pt x="12206" y="24412"/>
                  </a:cubicBezTo>
                  <a:cubicBezTo>
                    <a:pt x="18948" y="24412"/>
                    <a:pt x="24411" y="18948"/>
                    <a:pt x="24411" y="12206"/>
                  </a:cubicBezTo>
                  <a:cubicBezTo>
                    <a:pt x="24411" y="5464"/>
                    <a:pt x="18948" y="1"/>
                    <a:pt x="12206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7297798" y="4474010"/>
              <a:ext cx="101732" cy="32207"/>
            </a:xfrm>
            <a:custGeom>
              <a:avLst/>
              <a:gdLst/>
              <a:ahLst/>
              <a:cxnLst/>
              <a:rect l="l" t="t" r="r" b="b"/>
              <a:pathLst>
                <a:path w="3961" h="1254" extrusionOk="0">
                  <a:moveTo>
                    <a:pt x="3485" y="0"/>
                  </a:moveTo>
                  <a:cubicBezTo>
                    <a:pt x="3019" y="319"/>
                    <a:pt x="2512" y="425"/>
                    <a:pt x="2046" y="425"/>
                  </a:cubicBezTo>
                  <a:cubicBezTo>
                    <a:pt x="1157" y="425"/>
                    <a:pt x="418" y="42"/>
                    <a:pt x="402" y="25"/>
                  </a:cubicBezTo>
                  <a:lnTo>
                    <a:pt x="1" y="777"/>
                  </a:lnTo>
                  <a:cubicBezTo>
                    <a:pt x="76" y="802"/>
                    <a:pt x="953" y="1253"/>
                    <a:pt x="2031" y="1253"/>
                  </a:cubicBezTo>
                  <a:cubicBezTo>
                    <a:pt x="2633" y="1253"/>
                    <a:pt x="3309" y="1128"/>
                    <a:pt x="3961" y="677"/>
                  </a:cubicBezTo>
                  <a:lnTo>
                    <a:pt x="3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6" name="Google Shape;3636;p57"/>
            <p:cNvSpPr/>
            <p:nvPr/>
          </p:nvSpPr>
          <p:spPr>
            <a:xfrm>
              <a:off x="7115013" y="4377444"/>
              <a:ext cx="149991" cy="166761"/>
            </a:xfrm>
            <a:custGeom>
              <a:avLst/>
              <a:gdLst/>
              <a:ahLst/>
              <a:cxnLst/>
              <a:rect l="l" t="t" r="r" b="b"/>
              <a:pathLst>
                <a:path w="5840" h="6493" extrusionOk="0">
                  <a:moveTo>
                    <a:pt x="2932" y="1"/>
                  </a:moveTo>
                  <a:cubicBezTo>
                    <a:pt x="1303" y="1"/>
                    <a:pt x="0" y="1455"/>
                    <a:pt x="0" y="3259"/>
                  </a:cubicBezTo>
                  <a:cubicBezTo>
                    <a:pt x="0" y="5039"/>
                    <a:pt x="1303" y="6492"/>
                    <a:pt x="2932" y="6492"/>
                  </a:cubicBezTo>
                  <a:cubicBezTo>
                    <a:pt x="4536" y="6492"/>
                    <a:pt x="5840" y="5039"/>
                    <a:pt x="5840" y="3259"/>
                  </a:cubicBezTo>
                  <a:cubicBezTo>
                    <a:pt x="5840" y="1455"/>
                    <a:pt x="4536" y="1"/>
                    <a:pt x="2932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7" name="Google Shape;3637;p57"/>
            <p:cNvSpPr/>
            <p:nvPr/>
          </p:nvSpPr>
          <p:spPr>
            <a:xfrm>
              <a:off x="7115654" y="4381321"/>
              <a:ext cx="81133" cy="157079"/>
            </a:xfrm>
            <a:custGeom>
              <a:avLst/>
              <a:gdLst/>
              <a:ahLst/>
              <a:cxnLst/>
              <a:rect l="l" t="t" r="r" b="b"/>
              <a:pathLst>
                <a:path w="3159" h="6116" extrusionOk="0">
                  <a:moveTo>
                    <a:pt x="2030" y="0"/>
                  </a:moveTo>
                  <a:cubicBezTo>
                    <a:pt x="2030" y="0"/>
                    <a:pt x="0" y="802"/>
                    <a:pt x="0" y="2832"/>
                  </a:cubicBezTo>
                  <a:cubicBezTo>
                    <a:pt x="0" y="5564"/>
                    <a:pt x="1830" y="6116"/>
                    <a:pt x="1830" y="6116"/>
                  </a:cubicBezTo>
                  <a:cubicBezTo>
                    <a:pt x="3108" y="5915"/>
                    <a:pt x="3158" y="4512"/>
                    <a:pt x="3133" y="4136"/>
                  </a:cubicBezTo>
                  <a:cubicBezTo>
                    <a:pt x="3133" y="4060"/>
                    <a:pt x="3108" y="4010"/>
                    <a:pt x="3033" y="3985"/>
                  </a:cubicBezTo>
                  <a:lnTo>
                    <a:pt x="1905" y="3384"/>
                  </a:lnTo>
                  <a:cubicBezTo>
                    <a:pt x="1805" y="3334"/>
                    <a:pt x="1805" y="3208"/>
                    <a:pt x="1905" y="3183"/>
                  </a:cubicBezTo>
                  <a:lnTo>
                    <a:pt x="3008" y="2832"/>
                  </a:lnTo>
                  <a:cubicBezTo>
                    <a:pt x="3083" y="2807"/>
                    <a:pt x="3133" y="2732"/>
                    <a:pt x="3133" y="2657"/>
                  </a:cubicBezTo>
                  <a:cubicBezTo>
                    <a:pt x="3108" y="577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8" name="Google Shape;3638;p57"/>
            <p:cNvSpPr/>
            <p:nvPr/>
          </p:nvSpPr>
          <p:spPr>
            <a:xfrm>
              <a:off x="7434277" y="4377444"/>
              <a:ext cx="149991" cy="166761"/>
            </a:xfrm>
            <a:custGeom>
              <a:avLst/>
              <a:gdLst/>
              <a:ahLst/>
              <a:cxnLst/>
              <a:rect l="l" t="t" r="r" b="b"/>
              <a:pathLst>
                <a:path w="5840" h="6493" extrusionOk="0">
                  <a:moveTo>
                    <a:pt x="2933" y="1"/>
                  </a:moveTo>
                  <a:cubicBezTo>
                    <a:pt x="1304" y="1"/>
                    <a:pt x="0" y="1455"/>
                    <a:pt x="0" y="3259"/>
                  </a:cubicBezTo>
                  <a:cubicBezTo>
                    <a:pt x="0" y="5039"/>
                    <a:pt x="1304" y="6492"/>
                    <a:pt x="2933" y="6492"/>
                  </a:cubicBezTo>
                  <a:cubicBezTo>
                    <a:pt x="4537" y="6492"/>
                    <a:pt x="5840" y="5039"/>
                    <a:pt x="5840" y="3259"/>
                  </a:cubicBezTo>
                  <a:cubicBezTo>
                    <a:pt x="5840" y="1455"/>
                    <a:pt x="4537" y="1"/>
                    <a:pt x="2933" y="1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39" name="Google Shape;3639;p57"/>
            <p:cNvSpPr/>
            <p:nvPr/>
          </p:nvSpPr>
          <p:spPr>
            <a:xfrm>
              <a:off x="7434919" y="4381321"/>
              <a:ext cx="81133" cy="157079"/>
            </a:xfrm>
            <a:custGeom>
              <a:avLst/>
              <a:gdLst/>
              <a:ahLst/>
              <a:cxnLst/>
              <a:rect l="l" t="t" r="r" b="b"/>
              <a:pathLst>
                <a:path w="3159" h="6116" extrusionOk="0">
                  <a:moveTo>
                    <a:pt x="2030" y="0"/>
                  </a:moveTo>
                  <a:cubicBezTo>
                    <a:pt x="2030" y="0"/>
                    <a:pt x="0" y="802"/>
                    <a:pt x="0" y="2832"/>
                  </a:cubicBezTo>
                  <a:cubicBezTo>
                    <a:pt x="0" y="5564"/>
                    <a:pt x="1830" y="6116"/>
                    <a:pt x="1830" y="6116"/>
                  </a:cubicBezTo>
                  <a:cubicBezTo>
                    <a:pt x="3108" y="5915"/>
                    <a:pt x="3158" y="4512"/>
                    <a:pt x="3133" y="4136"/>
                  </a:cubicBezTo>
                  <a:cubicBezTo>
                    <a:pt x="3133" y="4060"/>
                    <a:pt x="3108" y="4010"/>
                    <a:pt x="3033" y="3985"/>
                  </a:cubicBezTo>
                  <a:lnTo>
                    <a:pt x="1905" y="3384"/>
                  </a:lnTo>
                  <a:cubicBezTo>
                    <a:pt x="1805" y="3334"/>
                    <a:pt x="1805" y="3208"/>
                    <a:pt x="1905" y="3183"/>
                  </a:cubicBezTo>
                  <a:lnTo>
                    <a:pt x="3008" y="2832"/>
                  </a:lnTo>
                  <a:cubicBezTo>
                    <a:pt x="3083" y="2807"/>
                    <a:pt x="3133" y="2732"/>
                    <a:pt x="3133" y="2657"/>
                  </a:cubicBezTo>
                  <a:cubicBezTo>
                    <a:pt x="3108" y="577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0" name="Google Shape;3640;p57"/>
            <p:cNvSpPr/>
            <p:nvPr/>
          </p:nvSpPr>
          <p:spPr>
            <a:xfrm>
              <a:off x="7385992" y="4468848"/>
              <a:ext cx="30280" cy="30923"/>
            </a:xfrm>
            <a:custGeom>
              <a:avLst/>
              <a:gdLst/>
              <a:ahLst/>
              <a:cxnLst/>
              <a:rect l="l" t="t" r="r" b="b"/>
              <a:pathLst>
                <a:path w="1179" h="1204" extrusionOk="0">
                  <a:moveTo>
                    <a:pt x="1" y="1"/>
                  </a:moveTo>
                  <a:cubicBezTo>
                    <a:pt x="1" y="1"/>
                    <a:pt x="251" y="828"/>
                    <a:pt x="1179" y="120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707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1" name="Google Shape;3641;p57"/>
            <p:cNvSpPr/>
            <p:nvPr/>
          </p:nvSpPr>
          <p:spPr>
            <a:xfrm>
              <a:off x="7373768" y="4457984"/>
              <a:ext cx="54731" cy="52728"/>
            </a:xfrm>
            <a:custGeom>
              <a:avLst/>
              <a:gdLst/>
              <a:ahLst/>
              <a:cxnLst/>
              <a:rect l="l" t="t" r="r" b="b"/>
              <a:pathLst>
                <a:path w="2131" h="2053" extrusionOk="0">
                  <a:moveTo>
                    <a:pt x="484" y="1"/>
                  </a:moveTo>
                  <a:cubicBezTo>
                    <a:pt x="440" y="1"/>
                    <a:pt x="396" y="8"/>
                    <a:pt x="351" y="23"/>
                  </a:cubicBezTo>
                  <a:cubicBezTo>
                    <a:pt x="126" y="73"/>
                    <a:pt x="0" y="324"/>
                    <a:pt x="76" y="549"/>
                  </a:cubicBezTo>
                  <a:cubicBezTo>
                    <a:pt x="76" y="574"/>
                    <a:pt x="401" y="1552"/>
                    <a:pt x="1504" y="2028"/>
                  </a:cubicBezTo>
                  <a:cubicBezTo>
                    <a:pt x="1554" y="2053"/>
                    <a:pt x="1604" y="2053"/>
                    <a:pt x="1655" y="2053"/>
                  </a:cubicBezTo>
                  <a:cubicBezTo>
                    <a:pt x="1830" y="2053"/>
                    <a:pt x="1980" y="1953"/>
                    <a:pt x="2056" y="1802"/>
                  </a:cubicBezTo>
                  <a:cubicBezTo>
                    <a:pt x="2131" y="1577"/>
                    <a:pt x="2030" y="1326"/>
                    <a:pt x="1830" y="1251"/>
                  </a:cubicBezTo>
                  <a:cubicBezTo>
                    <a:pt x="1078" y="950"/>
                    <a:pt x="878" y="324"/>
                    <a:pt x="878" y="299"/>
                  </a:cubicBezTo>
                  <a:cubicBezTo>
                    <a:pt x="817" y="117"/>
                    <a:pt x="660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2" name="Google Shape;3642;p57"/>
            <p:cNvSpPr/>
            <p:nvPr/>
          </p:nvSpPr>
          <p:spPr>
            <a:xfrm>
              <a:off x="7283004" y="4466922"/>
              <a:ext cx="30923" cy="31565"/>
            </a:xfrm>
            <a:custGeom>
              <a:avLst/>
              <a:gdLst/>
              <a:ahLst/>
              <a:cxnLst/>
              <a:rect l="l" t="t" r="r" b="b"/>
              <a:pathLst>
                <a:path w="1204" h="1229" extrusionOk="0">
                  <a:moveTo>
                    <a:pt x="1204" y="1"/>
                  </a:moveTo>
                  <a:lnTo>
                    <a:pt x="1" y="1229"/>
                  </a:lnTo>
                  <a:cubicBezTo>
                    <a:pt x="953" y="828"/>
                    <a:pt x="1203" y="1"/>
                    <a:pt x="1204" y="1"/>
                  </a:cubicBezTo>
                  <a:close/>
                </a:path>
              </a:pathLst>
            </a:custGeom>
            <a:solidFill>
              <a:srgbClr val="1707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3" name="Google Shape;3643;p57"/>
            <p:cNvSpPr/>
            <p:nvPr/>
          </p:nvSpPr>
          <p:spPr>
            <a:xfrm>
              <a:off x="7271421" y="4456057"/>
              <a:ext cx="54731" cy="52728"/>
            </a:xfrm>
            <a:custGeom>
              <a:avLst/>
              <a:gdLst/>
              <a:ahLst/>
              <a:cxnLst/>
              <a:rect l="l" t="t" r="r" b="b"/>
              <a:pathLst>
                <a:path w="2131" h="2053" extrusionOk="0">
                  <a:moveTo>
                    <a:pt x="1648" y="1"/>
                  </a:moveTo>
                  <a:cubicBezTo>
                    <a:pt x="1471" y="1"/>
                    <a:pt x="1314" y="117"/>
                    <a:pt x="1254" y="298"/>
                  </a:cubicBezTo>
                  <a:cubicBezTo>
                    <a:pt x="1254" y="323"/>
                    <a:pt x="1028" y="950"/>
                    <a:pt x="301" y="1251"/>
                  </a:cubicBezTo>
                  <a:cubicBezTo>
                    <a:pt x="101" y="1351"/>
                    <a:pt x="0" y="1577"/>
                    <a:pt x="76" y="1802"/>
                  </a:cubicBezTo>
                  <a:cubicBezTo>
                    <a:pt x="151" y="1952"/>
                    <a:pt x="301" y="2053"/>
                    <a:pt x="452" y="2053"/>
                  </a:cubicBezTo>
                  <a:cubicBezTo>
                    <a:pt x="527" y="2053"/>
                    <a:pt x="577" y="2053"/>
                    <a:pt x="627" y="2028"/>
                  </a:cubicBezTo>
                  <a:cubicBezTo>
                    <a:pt x="1730" y="1577"/>
                    <a:pt x="2030" y="574"/>
                    <a:pt x="2056" y="549"/>
                  </a:cubicBezTo>
                  <a:cubicBezTo>
                    <a:pt x="2131" y="323"/>
                    <a:pt x="2005" y="98"/>
                    <a:pt x="1780" y="23"/>
                  </a:cubicBezTo>
                  <a:cubicBezTo>
                    <a:pt x="1735" y="8"/>
                    <a:pt x="1691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4" name="Google Shape;3644;p57"/>
            <p:cNvSpPr/>
            <p:nvPr/>
          </p:nvSpPr>
          <p:spPr>
            <a:xfrm>
              <a:off x="7445861" y="4272912"/>
              <a:ext cx="157079" cy="81699"/>
            </a:xfrm>
            <a:custGeom>
              <a:avLst/>
              <a:gdLst/>
              <a:ahLst/>
              <a:cxnLst/>
              <a:rect l="l" t="t" r="r" b="b"/>
              <a:pathLst>
                <a:path w="6116" h="3181" extrusionOk="0">
                  <a:moveTo>
                    <a:pt x="1965" y="0"/>
                  </a:moveTo>
                  <a:cubicBezTo>
                    <a:pt x="1149" y="0"/>
                    <a:pt x="512" y="266"/>
                    <a:pt x="326" y="763"/>
                  </a:cubicBezTo>
                  <a:cubicBezTo>
                    <a:pt x="0" y="1590"/>
                    <a:pt x="1354" y="1715"/>
                    <a:pt x="2883" y="2266"/>
                  </a:cubicBezTo>
                  <a:cubicBezTo>
                    <a:pt x="3932" y="2669"/>
                    <a:pt x="4786" y="3181"/>
                    <a:pt x="5309" y="3181"/>
                  </a:cubicBezTo>
                  <a:cubicBezTo>
                    <a:pt x="5535" y="3181"/>
                    <a:pt x="5699" y="3085"/>
                    <a:pt x="5790" y="2843"/>
                  </a:cubicBezTo>
                  <a:cubicBezTo>
                    <a:pt x="6116" y="2016"/>
                    <a:pt x="5138" y="888"/>
                    <a:pt x="3609" y="311"/>
                  </a:cubicBezTo>
                  <a:cubicBezTo>
                    <a:pt x="3036" y="101"/>
                    <a:pt x="2467" y="0"/>
                    <a:pt x="1965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5" name="Google Shape;3645;p57"/>
            <p:cNvSpPr/>
            <p:nvPr/>
          </p:nvSpPr>
          <p:spPr>
            <a:xfrm>
              <a:off x="7111777" y="4277510"/>
              <a:ext cx="157105" cy="77281"/>
            </a:xfrm>
            <a:custGeom>
              <a:avLst/>
              <a:gdLst/>
              <a:ahLst/>
              <a:cxnLst/>
              <a:rect l="l" t="t" r="r" b="b"/>
              <a:pathLst>
                <a:path w="6117" h="3009" extrusionOk="0">
                  <a:moveTo>
                    <a:pt x="4046" y="1"/>
                  </a:moveTo>
                  <a:cubicBezTo>
                    <a:pt x="3595" y="1"/>
                    <a:pt x="3094" y="76"/>
                    <a:pt x="2582" y="233"/>
                  </a:cubicBezTo>
                  <a:cubicBezTo>
                    <a:pt x="1053" y="734"/>
                    <a:pt x="1" y="1787"/>
                    <a:pt x="251" y="2639"/>
                  </a:cubicBezTo>
                  <a:cubicBezTo>
                    <a:pt x="341" y="2906"/>
                    <a:pt x="519" y="3009"/>
                    <a:pt x="772" y="3009"/>
                  </a:cubicBezTo>
                  <a:cubicBezTo>
                    <a:pt x="1301" y="3009"/>
                    <a:pt x="2157" y="2560"/>
                    <a:pt x="3209" y="2238"/>
                  </a:cubicBezTo>
                  <a:cubicBezTo>
                    <a:pt x="4763" y="1762"/>
                    <a:pt x="6116" y="1711"/>
                    <a:pt x="5865" y="884"/>
                  </a:cubicBezTo>
                  <a:cubicBezTo>
                    <a:pt x="5681" y="313"/>
                    <a:pt x="4966" y="1"/>
                    <a:pt x="4046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6" name="Google Shape;3646;p57"/>
            <p:cNvSpPr/>
            <p:nvPr/>
          </p:nvSpPr>
          <p:spPr>
            <a:xfrm>
              <a:off x="7311332" y="4232616"/>
              <a:ext cx="102373" cy="108179"/>
            </a:xfrm>
            <a:custGeom>
              <a:avLst/>
              <a:gdLst/>
              <a:ahLst/>
              <a:cxnLst/>
              <a:rect l="l" t="t" r="r" b="b"/>
              <a:pathLst>
                <a:path w="3986" h="4212" extrusionOk="0">
                  <a:moveTo>
                    <a:pt x="1980" y="1"/>
                  </a:moveTo>
                  <a:cubicBezTo>
                    <a:pt x="903" y="1"/>
                    <a:pt x="0" y="828"/>
                    <a:pt x="0" y="1880"/>
                  </a:cubicBezTo>
                  <a:cubicBezTo>
                    <a:pt x="0" y="2908"/>
                    <a:pt x="903" y="4211"/>
                    <a:pt x="1980" y="4211"/>
                  </a:cubicBezTo>
                  <a:cubicBezTo>
                    <a:pt x="3083" y="4211"/>
                    <a:pt x="3985" y="2908"/>
                    <a:pt x="3985" y="1880"/>
                  </a:cubicBezTo>
                  <a:cubicBezTo>
                    <a:pt x="3985" y="828"/>
                    <a:pt x="3083" y="1"/>
                    <a:pt x="1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7" name="Google Shape;3647;p57"/>
            <p:cNvSpPr/>
            <p:nvPr/>
          </p:nvSpPr>
          <p:spPr>
            <a:xfrm>
              <a:off x="7507191" y="4505933"/>
              <a:ext cx="96389" cy="63875"/>
            </a:xfrm>
            <a:custGeom>
              <a:avLst/>
              <a:gdLst/>
              <a:ahLst/>
              <a:cxnLst/>
              <a:rect l="l" t="t" r="r" b="b"/>
              <a:pathLst>
                <a:path w="3753" h="2487" extrusionOk="0">
                  <a:moveTo>
                    <a:pt x="3384" y="1"/>
                  </a:moveTo>
                  <a:cubicBezTo>
                    <a:pt x="1939" y="1"/>
                    <a:pt x="541" y="1039"/>
                    <a:pt x="18" y="2391"/>
                  </a:cubicBezTo>
                  <a:cubicBezTo>
                    <a:pt x="0" y="2446"/>
                    <a:pt x="47" y="2487"/>
                    <a:pt x="94" y="2487"/>
                  </a:cubicBezTo>
                  <a:cubicBezTo>
                    <a:pt x="112" y="2487"/>
                    <a:pt x="130" y="2481"/>
                    <a:pt x="144" y="2467"/>
                  </a:cubicBezTo>
                  <a:cubicBezTo>
                    <a:pt x="1221" y="1464"/>
                    <a:pt x="2324" y="712"/>
                    <a:pt x="3678" y="211"/>
                  </a:cubicBezTo>
                  <a:cubicBezTo>
                    <a:pt x="3753" y="161"/>
                    <a:pt x="3728" y="10"/>
                    <a:pt x="3627" y="10"/>
                  </a:cubicBezTo>
                  <a:cubicBezTo>
                    <a:pt x="3546" y="4"/>
                    <a:pt x="3465" y="1"/>
                    <a:pt x="3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8" name="Google Shape;3648;p57"/>
            <p:cNvSpPr/>
            <p:nvPr/>
          </p:nvSpPr>
          <p:spPr>
            <a:xfrm>
              <a:off x="7090537" y="4505704"/>
              <a:ext cx="96415" cy="64105"/>
            </a:xfrm>
            <a:custGeom>
              <a:avLst/>
              <a:gdLst/>
              <a:ahLst/>
              <a:cxnLst/>
              <a:rect l="l" t="t" r="r" b="b"/>
              <a:pathLst>
                <a:path w="3754" h="2496" extrusionOk="0">
                  <a:moveTo>
                    <a:pt x="431" y="0"/>
                  </a:moveTo>
                  <a:cubicBezTo>
                    <a:pt x="329" y="0"/>
                    <a:pt x="227" y="6"/>
                    <a:pt x="126" y="19"/>
                  </a:cubicBezTo>
                  <a:cubicBezTo>
                    <a:pt x="26" y="19"/>
                    <a:pt x="1" y="170"/>
                    <a:pt x="101" y="220"/>
                  </a:cubicBezTo>
                  <a:cubicBezTo>
                    <a:pt x="1454" y="721"/>
                    <a:pt x="2557" y="1473"/>
                    <a:pt x="3610" y="2476"/>
                  </a:cubicBezTo>
                  <a:cubicBezTo>
                    <a:pt x="3624" y="2490"/>
                    <a:pt x="3642" y="2496"/>
                    <a:pt x="3660" y="2496"/>
                  </a:cubicBezTo>
                  <a:cubicBezTo>
                    <a:pt x="3706" y="2496"/>
                    <a:pt x="3753" y="2455"/>
                    <a:pt x="3735" y="2400"/>
                  </a:cubicBezTo>
                  <a:cubicBezTo>
                    <a:pt x="3409" y="1498"/>
                    <a:pt x="2657" y="796"/>
                    <a:pt x="1805" y="345"/>
                  </a:cubicBezTo>
                  <a:cubicBezTo>
                    <a:pt x="1392" y="139"/>
                    <a:pt x="910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49" name="Google Shape;3649;p57"/>
            <p:cNvSpPr/>
            <p:nvPr/>
          </p:nvSpPr>
          <p:spPr>
            <a:xfrm>
              <a:off x="7006862" y="5258650"/>
              <a:ext cx="173825" cy="210295"/>
            </a:xfrm>
            <a:custGeom>
              <a:avLst/>
              <a:gdLst/>
              <a:ahLst/>
              <a:cxnLst/>
              <a:rect l="l" t="t" r="r" b="b"/>
              <a:pathLst>
                <a:path w="6768" h="8188" extrusionOk="0">
                  <a:moveTo>
                    <a:pt x="427" y="1"/>
                  </a:moveTo>
                  <a:cubicBezTo>
                    <a:pt x="176" y="1"/>
                    <a:pt x="1" y="201"/>
                    <a:pt x="1" y="427"/>
                  </a:cubicBezTo>
                  <a:lnTo>
                    <a:pt x="1" y="7745"/>
                  </a:lnTo>
                  <a:cubicBezTo>
                    <a:pt x="1" y="8019"/>
                    <a:pt x="210" y="8187"/>
                    <a:pt x="431" y="8187"/>
                  </a:cubicBezTo>
                  <a:cubicBezTo>
                    <a:pt x="534" y="8187"/>
                    <a:pt x="640" y="8151"/>
                    <a:pt x="727" y="8071"/>
                  </a:cubicBezTo>
                  <a:lnTo>
                    <a:pt x="3083" y="5690"/>
                  </a:lnTo>
                  <a:cubicBezTo>
                    <a:pt x="3171" y="5602"/>
                    <a:pt x="3284" y="5559"/>
                    <a:pt x="3393" y="5559"/>
                  </a:cubicBezTo>
                  <a:cubicBezTo>
                    <a:pt x="3503" y="5559"/>
                    <a:pt x="3610" y="5602"/>
                    <a:pt x="3685" y="5690"/>
                  </a:cubicBezTo>
                  <a:lnTo>
                    <a:pt x="6041" y="8021"/>
                  </a:lnTo>
                  <a:cubicBezTo>
                    <a:pt x="6121" y="8110"/>
                    <a:pt x="6226" y="8149"/>
                    <a:pt x="6330" y="8149"/>
                  </a:cubicBezTo>
                  <a:cubicBezTo>
                    <a:pt x="6549" y="8149"/>
                    <a:pt x="6768" y="7975"/>
                    <a:pt x="6768" y="7720"/>
                  </a:cubicBezTo>
                  <a:lnTo>
                    <a:pt x="6768" y="427"/>
                  </a:lnTo>
                  <a:cubicBezTo>
                    <a:pt x="6768" y="201"/>
                    <a:pt x="6567" y="1"/>
                    <a:pt x="6341" y="1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650" name="Google Shape;3650;p57"/>
            <p:cNvSpPr/>
            <p:nvPr/>
          </p:nvSpPr>
          <p:spPr>
            <a:xfrm>
              <a:off x="6959862" y="3838691"/>
              <a:ext cx="247228" cy="299981"/>
            </a:xfrm>
            <a:custGeom>
              <a:avLst/>
              <a:gdLst/>
              <a:ahLst/>
              <a:cxnLst/>
              <a:rect l="l" t="t" r="r" b="b"/>
              <a:pathLst>
                <a:path w="9626" h="11680" extrusionOk="0">
                  <a:moveTo>
                    <a:pt x="4813" y="0"/>
                  </a:moveTo>
                  <a:cubicBezTo>
                    <a:pt x="2156" y="0"/>
                    <a:pt x="1" y="2156"/>
                    <a:pt x="1" y="4812"/>
                  </a:cubicBezTo>
                  <a:cubicBezTo>
                    <a:pt x="1" y="7469"/>
                    <a:pt x="1881" y="11680"/>
                    <a:pt x="4537" y="11680"/>
                  </a:cubicBezTo>
                  <a:cubicBezTo>
                    <a:pt x="7194" y="11680"/>
                    <a:pt x="9625" y="7469"/>
                    <a:pt x="9625" y="4812"/>
                  </a:cubicBezTo>
                  <a:cubicBezTo>
                    <a:pt x="9625" y="2156"/>
                    <a:pt x="7470" y="0"/>
                    <a:pt x="48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F0A0749-A2FF-A7D2-E6EB-EA5676A8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746" y="439120"/>
            <a:ext cx="4346507" cy="18597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C901C1-FE16-49FE-0079-35DD1D71AE91}"/>
              </a:ext>
            </a:extLst>
          </p:cNvPr>
          <p:cNvSpPr txBox="1"/>
          <p:nvPr/>
        </p:nvSpPr>
        <p:spPr>
          <a:xfrm>
            <a:off x="3480853" y="2668572"/>
            <a:ext cx="71673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- Hoàn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thành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các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bài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tập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B5AB5-28C1-6DE4-B73C-CBB7223704E6}"/>
              </a:ext>
            </a:extLst>
          </p:cNvPr>
          <p:cNvSpPr txBox="1"/>
          <p:nvPr/>
        </p:nvSpPr>
        <p:spPr>
          <a:xfrm>
            <a:off x="3540868" y="3479176"/>
            <a:ext cx="68691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-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Chuẩn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bị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bài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tiếp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theo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268770" y="2287472"/>
            <a:ext cx="9336800" cy="2897913"/>
            <a:chOff x="1070896" y="1809482"/>
            <a:chExt cx="7002600" cy="1993200"/>
          </a:xfrm>
          <a:solidFill>
            <a:srgbClr val="FDF4DB"/>
          </a:solidFill>
        </p:grpSpPr>
        <p:sp>
          <p:nvSpPr>
            <p:cNvPr id="1503" name="Google Shape;1503;p30"/>
            <p:cNvSpPr/>
            <p:nvPr/>
          </p:nvSpPr>
          <p:spPr>
            <a:xfrm>
              <a:off x="1070896" y="1961576"/>
              <a:ext cx="7002600" cy="1841106"/>
            </a:xfrm>
            <a:prstGeom prst="roundRect">
              <a:avLst>
                <a:gd name="adj" fmla="val 5131"/>
              </a:avLst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5131"/>
              </a:avLst>
            </a:prstGeom>
            <a:grp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3260967" y="1029133"/>
            <a:ext cx="5674000" cy="1129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17" name="Google Shape;1517;p30"/>
          <p:cNvSpPr/>
          <p:nvPr/>
        </p:nvSpPr>
        <p:spPr>
          <a:xfrm>
            <a:off x="9892567" y="462179"/>
            <a:ext cx="610168" cy="50204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18" name="Google Shape;1518;p30"/>
          <p:cNvSpPr/>
          <p:nvPr/>
        </p:nvSpPr>
        <p:spPr>
          <a:xfrm>
            <a:off x="2306385" y="526545"/>
            <a:ext cx="547295" cy="50955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8514689" y="3442014"/>
            <a:ext cx="2827852" cy="291882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10604334" y="1446112"/>
            <a:ext cx="774063" cy="705235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 rot="-151246">
            <a:off x="670849" y="3892361"/>
            <a:ext cx="1537056" cy="2464723"/>
            <a:chOff x="10740175" y="552419"/>
            <a:chExt cx="1095062" cy="1755969"/>
          </a:xfrm>
        </p:grpSpPr>
        <p:sp>
          <p:nvSpPr>
            <p:cNvPr id="1570" name="Google Shape;1570;p3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4" name="Google Shape;1671;p35">
            <a:extLst>
              <a:ext uri="{FF2B5EF4-FFF2-40B4-BE49-F238E27FC236}">
                <a16:creationId xmlns:a16="http://schemas.microsoft.com/office/drawing/2014/main" id="{73A88974-4F89-18A6-8EBA-BA325E6C57FD}"/>
              </a:ext>
            </a:extLst>
          </p:cNvPr>
          <p:cNvGrpSpPr/>
          <p:nvPr/>
        </p:nvGrpSpPr>
        <p:grpSpPr>
          <a:xfrm rot="555566">
            <a:off x="5312450" y="4740743"/>
            <a:ext cx="1618595" cy="1894356"/>
            <a:chOff x="8803475" y="429504"/>
            <a:chExt cx="1413387" cy="1654187"/>
          </a:xfrm>
        </p:grpSpPr>
        <p:sp>
          <p:nvSpPr>
            <p:cNvPr id="5" name="Google Shape;1672;p35">
              <a:extLst>
                <a:ext uri="{FF2B5EF4-FFF2-40B4-BE49-F238E27FC236}">
                  <a16:creationId xmlns:a16="http://schemas.microsoft.com/office/drawing/2014/main" id="{A8A7A25E-46D3-EB56-F177-61C109AABB67}"/>
                </a:ext>
              </a:extLst>
            </p:cNvPr>
            <p:cNvSpPr/>
            <p:nvPr/>
          </p:nvSpPr>
          <p:spPr>
            <a:xfrm>
              <a:off x="8916041" y="429504"/>
              <a:ext cx="1300821" cy="1654187"/>
            </a:xfrm>
            <a:custGeom>
              <a:avLst/>
              <a:gdLst/>
              <a:ahLst/>
              <a:cxnLst/>
              <a:rect l="l" t="t" r="r" b="b"/>
              <a:pathLst>
                <a:path w="17022" h="21646" extrusionOk="0">
                  <a:moveTo>
                    <a:pt x="4930" y="0"/>
                  </a:moveTo>
                  <a:cubicBezTo>
                    <a:pt x="4581" y="0"/>
                    <a:pt x="4226" y="64"/>
                    <a:pt x="3880" y="198"/>
                  </a:cubicBezTo>
                  <a:cubicBezTo>
                    <a:pt x="2358" y="775"/>
                    <a:pt x="1602" y="2466"/>
                    <a:pt x="2179" y="3978"/>
                  </a:cubicBezTo>
                  <a:lnTo>
                    <a:pt x="3810" y="8256"/>
                  </a:lnTo>
                  <a:cubicBezTo>
                    <a:pt x="1701" y="8335"/>
                    <a:pt x="0" y="10076"/>
                    <a:pt x="0" y="12205"/>
                  </a:cubicBezTo>
                  <a:lnTo>
                    <a:pt x="0" y="17697"/>
                  </a:lnTo>
                  <a:cubicBezTo>
                    <a:pt x="0" y="19875"/>
                    <a:pt x="1771" y="21646"/>
                    <a:pt x="3960" y="21646"/>
                  </a:cubicBezTo>
                  <a:lnTo>
                    <a:pt x="11570" y="21646"/>
                  </a:lnTo>
                  <a:cubicBezTo>
                    <a:pt x="13759" y="21646"/>
                    <a:pt x="15529" y="19875"/>
                    <a:pt x="15529" y="17697"/>
                  </a:cubicBezTo>
                  <a:lnTo>
                    <a:pt x="15529" y="12205"/>
                  </a:lnTo>
                  <a:cubicBezTo>
                    <a:pt x="15529" y="11111"/>
                    <a:pt x="15082" y="10126"/>
                    <a:pt x="14365" y="9410"/>
                  </a:cubicBezTo>
                  <a:lnTo>
                    <a:pt x="16435" y="3978"/>
                  </a:lnTo>
                  <a:cubicBezTo>
                    <a:pt x="17021" y="2466"/>
                    <a:pt x="16255" y="775"/>
                    <a:pt x="14743" y="198"/>
                  </a:cubicBezTo>
                  <a:cubicBezTo>
                    <a:pt x="14398" y="64"/>
                    <a:pt x="14042" y="0"/>
                    <a:pt x="13692" y="0"/>
                  </a:cubicBezTo>
                  <a:cubicBezTo>
                    <a:pt x="12512" y="0"/>
                    <a:pt x="11398" y="723"/>
                    <a:pt x="10953" y="1889"/>
                  </a:cubicBezTo>
                  <a:lnTo>
                    <a:pt x="9481" y="5749"/>
                  </a:lnTo>
                  <a:cubicBezTo>
                    <a:pt x="9451" y="5828"/>
                    <a:pt x="9381" y="5868"/>
                    <a:pt x="9312" y="5868"/>
                  </a:cubicBezTo>
                  <a:cubicBezTo>
                    <a:pt x="9242" y="5868"/>
                    <a:pt x="9172" y="5828"/>
                    <a:pt x="9143" y="5749"/>
                  </a:cubicBezTo>
                  <a:lnTo>
                    <a:pt x="7670" y="1889"/>
                  </a:lnTo>
                  <a:cubicBezTo>
                    <a:pt x="7218" y="723"/>
                    <a:pt x="6108" y="0"/>
                    <a:pt x="4930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673;p35">
              <a:extLst>
                <a:ext uri="{FF2B5EF4-FFF2-40B4-BE49-F238E27FC236}">
                  <a16:creationId xmlns:a16="http://schemas.microsoft.com/office/drawing/2014/main" id="{36962F1F-C399-BB3C-DEED-CA2228A3C1A2}"/>
                </a:ext>
              </a:extLst>
            </p:cNvPr>
            <p:cNvSpPr/>
            <p:nvPr/>
          </p:nvSpPr>
          <p:spPr>
            <a:xfrm>
              <a:off x="8916041" y="1113609"/>
              <a:ext cx="1186803" cy="970075"/>
            </a:xfrm>
            <a:custGeom>
              <a:avLst/>
              <a:gdLst/>
              <a:ahLst/>
              <a:cxnLst/>
              <a:rect l="l" t="t" r="r" b="b"/>
              <a:pathLst>
                <a:path w="15530" h="12694" extrusionOk="0">
                  <a:moveTo>
                    <a:pt x="1711" y="0"/>
                  </a:moveTo>
                  <a:cubicBezTo>
                    <a:pt x="677" y="716"/>
                    <a:pt x="0" y="1910"/>
                    <a:pt x="0" y="3253"/>
                  </a:cubicBezTo>
                  <a:lnTo>
                    <a:pt x="0" y="8745"/>
                  </a:lnTo>
                  <a:cubicBezTo>
                    <a:pt x="0" y="10923"/>
                    <a:pt x="1771" y="12694"/>
                    <a:pt x="3960" y="12694"/>
                  </a:cubicBezTo>
                  <a:lnTo>
                    <a:pt x="11570" y="12694"/>
                  </a:lnTo>
                  <a:cubicBezTo>
                    <a:pt x="13759" y="12694"/>
                    <a:pt x="15529" y="10923"/>
                    <a:pt x="15529" y="8745"/>
                  </a:cubicBezTo>
                  <a:lnTo>
                    <a:pt x="15529" y="8625"/>
                  </a:lnTo>
                  <a:cubicBezTo>
                    <a:pt x="14893" y="9073"/>
                    <a:pt x="14117" y="9331"/>
                    <a:pt x="13281" y="9331"/>
                  </a:cubicBezTo>
                  <a:lnTo>
                    <a:pt x="5661" y="9331"/>
                  </a:lnTo>
                  <a:cubicBezTo>
                    <a:pt x="3482" y="9331"/>
                    <a:pt x="1711" y="7561"/>
                    <a:pt x="1711" y="5372"/>
                  </a:cubicBezTo>
                  <a:lnTo>
                    <a:pt x="1711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1674;p35">
              <a:extLst>
                <a:ext uri="{FF2B5EF4-FFF2-40B4-BE49-F238E27FC236}">
                  <a16:creationId xmlns:a16="http://schemas.microsoft.com/office/drawing/2014/main" id="{2D625553-803D-0C0B-5BD1-EDE47C53844D}"/>
                </a:ext>
              </a:extLst>
            </p:cNvPr>
            <p:cNvSpPr/>
            <p:nvPr/>
          </p:nvSpPr>
          <p:spPr>
            <a:xfrm>
              <a:off x="8803475" y="1081360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84" y="0"/>
                  </a:moveTo>
                  <a:cubicBezTo>
                    <a:pt x="2538" y="0"/>
                    <a:pt x="2288" y="37"/>
                    <a:pt x="2040" y="114"/>
                  </a:cubicBezTo>
                  <a:cubicBezTo>
                    <a:pt x="737" y="522"/>
                    <a:pt x="1" y="1914"/>
                    <a:pt x="409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4" y="7045"/>
                    <a:pt x="4179" y="6968"/>
                  </a:cubicBezTo>
                  <a:cubicBezTo>
                    <a:pt x="5492" y="6560"/>
                    <a:pt x="6219" y="5167"/>
                    <a:pt x="5811" y="3854"/>
                  </a:cubicBezTo>
                  <a:lnTo>
                    <a:pt x="5154" y="1745"/>
                  </a:lnTo>
                  <a:cubicBezTo>
                    <a:pt x="4823" y="679"/>
                    <a:pt x="3843" y="0"/>
                    <a:pt x="2784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" name="Google Shape;1675;p35">
              <a:extLst>
                <a:ext uri="{FF2B5EF4-FFF2-40B4-BE49-F238E27FC236}">
                  <a16:creationId xmlns:a16="http://schemas.microsoft.com/office/drawing/2014/main" id="{29EDD70E-CC46-AA08-2544-6DE73E8F3A1F}"/>
                </a:ext>
              </a:extLst>
            </p:cNvPr>
            <p:cNvSpPr/>
            <p:nvPr/>
          </p:nvSpPr>
          <p:spPr>
            <a:xfrm>
              <a:off x="8814174" y="1141731"/>
              <a:ext cx="464557" cy="480835"/>
            </a:xfrm>
            <a:custGeom>
              <a:avLst/>
              <a:gdLst/>
              <a:ahLst/>
              <a:cxnLst/>
              <a:rect l="l" t="t" r="r" b="b"/>
              <a:pathLst>
                <a:path w="6079" h="6292" extrusionOk="0">
                  <a:moveTo>
                    <a:pt x="836" y="0"/>
                  </a:moveTo>
                  <a:cubicBezTo>
                    <a:pt x="239" y="627"/>
                    <a:pt x="0" y="1552"/>
                    <a:pt x="269" y="2437"/>
                  </a:cubicBezTo>
                  <a:lnTo>
                    <a:pt x="935" y="4546"/>
                  </a:lnTo>
                  <a:cubicBezTo>
                    <a:pt x="1266" y="5612"/>
                    <a:pt x="2246" y="6291"/>
                    <a:pt x="3300" y="6291"/>
                  </a:cubicBezTo>
                  <a:cubicBezTo>
                    <a:pt x="3545" y="6291"/>
                    <a:pt x="3794" y="6255"/>
                    <a:pt x="4039" y="6178"/>
                  </a:cubicBezTo>
                  <a:cubicBezTo>
                    <a:pt x="5352" y="5770"/>
                    <a:pt x="6079" y="4377"/>
                    <a:pt x="5671" y="3064"/>
                  </a:cubicBezTo>
                  <a:lnTo>
                    <a:pt x="5541" y="2666"/>
                  </a:lnTo>
                  <a:cubicBezTo>
                    <a:pt x="5263" y="2965"/>
                    <a:pt x="4905" y="3203"/>
                    <a:pt x="4477" y="3343"/>
                  </a:cubicBezTo>
                  <a:cubicBezTo>
                    <a:pt x="4231" y="3419"/>
                    <a:pt x="3983" y="3455"/>
                    <a:pt x="3738" y="3455"/>
                  </a:cubicBezTo>
                  <a:cubicBezTo>
                    <a:pt x="2677" y="3455"/>
                    <a:pt x="1695" y="2771"/>
                    <a:pt x="1363" y="1711"/>
                  </a:cubicBezTo>
                  <a:lnTo>
                    <a:pt x="836" y="0"/>
                  </a:ln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" name="Google Shape;1676;p35">
              <a:extLst>
                <a:ext uri="{FF2B5EF4-FFF2-40B4-BE49-F238E27FC236}">
                  <a16:creationId xmlns:a16="http://schemas.microsoft.com/office/drawing/2014/main" id="{D29246C3-3D4B-0F5C-7543-C5C4C4645980}"/>
                </a:ext>
              </a:extLst>
            </p:cNvPr>
            <p:cNvSpPr/>
            <p:nvPr/>
          </p:nvSpPr>
          <p:spPr>
            <a:xfrm>
              <a:off x="9116718" y="983314"/>
              <a:ext cx="475256" cy="541206"/>
            </a:xfrm>
            <a:custGeom>
              <a:avLst/>
              <a:gdLst/>
              <a:ahLst/>
              <a:cxnLst/>
              <a:rect l="l" t="t" r="r" b="b"/>
              <a:pathLst>
                <a:path w="6219" h="7082" extrusionOk="0">
                  <a:moveTo>
                    <a:pt x="2778" y="1"/>
                  </a:moveTo>
                  <a:cubicBezTo>
                    <a:pt x="2534" y="1"/>
                    <a:pt x="2286" y="37"/>
                    <a:pt x="2040" y="113"/>
                  </a:cubicBezTo>
                  <a:cubicBezTo>
                    <a:pt x="737" y="521"/>
                    <a:pt x="1" y="1914"/>
                    <a:pt x="408" y="3227"/>
                  </a:cubicBezTo>
                  <a:lnTo>
                    <a:pt x="1075" y="5336"/>
                  </a:lnTo>
                  <a:cubicBezTo>
                    <a:pt x="1406" y="6402"/>
                    <a:pt x="2386" y="7081"/>
                    <a:pt x="3440" y="7081"/>
                  </a:cubicBezTo>
                  <a:cubicBezTo>
                    <a:pt x="3685" y="7081"/>
                    <a:pt x="3933" y="7045"/>
                    <a:pt x="4179" y="6968"/>
                  </a:cubicBezTo>
                  <a:cubicBezTo>
                    <a:pt x="5492" y="6560"/>
                    <a:pt x="6218" y="5167"/>
                    <a:pt x="5810" y="3854"/>
                  </a:cubicBezTo>
                  <a:lnTo>
                    <a:pt x="5154" y="1745"/>
                  </a:lnTo>
                  <a:cubicBezTo>
                    <a:pt x="4822" y="686"/>
                    <a:pt x="3840" y="1"/>
                    <a:pt x="2778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" name="Google Shape;1677;p35">
              <a:extLst>
                <a:ext uri="{FF2B5EF4-FFF2-40B4-BE49-F238E27FC236}">
                  <a16:creationId xmlns:a16="http://schemas.microsoft.com/office/drawing/2014/main" id="{93F6308E-86BC-F1CD-1A20-268F0D07A133}"/>
                </a:ext>
              </a:extLst>
            </p:cNvPr>
            <p:cNvSpPr/>
            <p:nvPr/>
          </p:nvSpPr>
          <p:spPr>
            <a:xfrm>
              <a:off x="9122067" y="1013958"/>
              <a:ext cx="458444" cy="510562"/>
            </a:xfrm>
            <a:custGeom>
              <a:avLst/>
              <a:gdLst/>
              <a:ahLst/>
              <a:cxnLst/>
              <a:rect l="l" t="t" r="r" b="b"/>
              <a:pathLst>
                <a:path w="5999" h="6681" extrusionOk="0">
                  <a:moveTo>
                    <a:pt x="1363" y="1"/>
                  </a:moveTo>
                  <a:cubicBezTo>
                    <a:pt x="448" y="598"/>
                    <a:pt x="0" y="1742"/>
                    <a:pt x="338" y="2826"/>
                  </a:cubicBezTo>
                  <a:lnTo>
                    <a:pt x="1005" y="4935"/>
                  </a:lnTo>
                  <a:cubicBezTo>
                    <a:pt x="1336" y="6001"/>
                    <a:pt x="2316" y="6680"/>
                    <a:pt x="3370" y="6680"/>
                  </a:cubicBezTo>
                  <a:cubicBezTo>
                    <a:pt x="3615" y="6680"/>
                    <a:pt x="3863" y="6644"/>
                    <a:pt x="4109" y="6567"/>
                  </a:cubicBezTo>
                  <a:cubicBezTo>
                    <a:pt x="5293" y="6199"/>
                    <a:pt x="5999" y="5025"/>
                    <a:pt x="5830" y="3841"/>
                  </a:cubicBezTo>
                  <a:lnTo>
                    <a:pt x="5830" y="3841"/>
                  </a:lnTo>
                  <a:cubicBezTo>
                    <a:pt x="5641" y="3960"/>
                    <a:pt x="5442" y="4060"/>
                    <a:pt x="5213" y="4129"/>
                  </a:cubicBezTo>
                  <a:cubicBezTo>
                    <a:pt x="4968" y="4206"/>
                    <a:pt x="4719" y="4243"/>
                    <a:pt x="4474" y="4243"/>
                  </a:cubicBezTo>
                  <a:cubicBezTo>
                    <a:pt x="3420" y="4243"/>
                    <a:pt x="2440" y="3564"/>
                    <a:pt x="2109" y="2498"/>
                  </a:cubicBezTo>
                  <a:lnTo>
                    <a:pt x="1443" y="389"/>
                  </a:lnTo>
                  <a:cubicBezTo>
                    <a:pt x="1403" y="260"/>
                    <a:pt x="1383" y="130"/>
                    <a:pt x="1363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678;p35">
              <a:extLst>
                <a:ext uri="{FF2B5EF4-FFF2-40B4-BE49-F238E27FC236}">
                  <a16:creationId xmlns:a16="http://schemas.microsoft.com/office/drawing/2014/main" id="{EA419D17-2F96-34FF-038B-83E52FBE460F}"/>
                </a:ext>
              </a:extLst>
            </p:cNvPr>
            <p:cNvSpPr/>
            <p:nvPr/>
          </p:nvSpPr>
          <p:spPr>
            <a:xfrm>
              <a:off x="9506685" y="1113609"/>
              <a:ext cx="650105" cy="449350"/>
            </a:xfrm>
            <a:custGeom>
              <a:avLst/>
              <a:gdLst/>
              <a:ahLst/>
              <a:cxnLst/>
              <a:rect l="l" t="t" r="r" b="b"/>
              <a:pathLst>
                <a:path w="8507" h="5880" extrusionOk="0">
                  <a:moveTo>
                    <a:pt x="2936" y="0"/>
                  </a:moveTo>
                  <a:cubicBezTo>
                    <a:pt x="1314" y="0"/>
                    <a:pt x="1" y="1313"/>
                    <a:pt x="1" y="2935"/>
                  </a:cubicBezTo>
                  <a:cubicBezTo>
                    <a:pt x="1" y="4566"/>
                    <a:pt x="1314" y="5879"/>
                    <a:pt x="2936" y="5879"/>
                  </a:cubicBezTo>
                  <a:lnTo>
                    <a:pt x="5562" y="5879"/>
                  </a:lnTo>
                  <a:cubicBezTo>
                    <a:pt x="7193" y="5879"/>
                    <a:pt x="8507" y="4566"/>
                    <a:pt x="8507" y="2935"/>
                  </a:cubicBezTo>
                  <a:cubicBezTo>
                    <a:pt x="8507" y="1313"/>
                    <a:pt x="7193" y="0"/>
                    <a:pt x="5562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679;p35">
              <a:extLst>
                <a:ext uri="{FF2B5EF4-FFF2-40B4-BE49-F238E27FC236}">
                  <a16:creationId xmlns:a16="http://schemas.microsoft.com/office/drawing/2014/main" id="{8B1A0004-CA57-6155-B21F-22C94EA1B3D9}"/>
                </a:ext>
              </a:extLst>
            </p:cNvPr>
            <p:cNvSpPr/>
            <p:nvPr/>
          </p:nvSpPr>
          <p:spPr>
            <a:xfrm>
              <a:off x="9506685" y="1148532"/>
              <a:ext cx="649341" cy="414426"/>
            </a:xfrm>
            <a:custGeom>
              <a:avLst/>
              <a:gdLst/>
              <a:ahLst/>
              <a:cxnLst/>
              <a:rect l="l" t="t" r="r" b="b"/>
              <a:pathLst>
                <a:path w="8497" h="5423" extrusionOk="0">
                  <a:moveTo>
                    <a:pt x="1364" y="1"/>
                  </a:moveTo>
                  <a:lnTo>
                    <a:pt x="1364" y="1"/>
                  </a:lnTo>
                  <a:cubicBezTo>
                    <a:pt x="538" y="518"/>
                    <a:pt x="1" y="1433"/>
                    <a:pt x="1" y="2478"/>
                  </a:cubicBezTo>
                  <a:cubicBezTo>
                    <a:pt x="1" y="4109"/>
                    <a:pt x="1314" y="5422"/>
                    <a:pt x="2936" y="5422"/>
                  </a:cubicBezTo>
                  <a:lnTo>
                    <a:pt x="5562" y="5422"/>
                  </a:lnTo>
                  <a:cubicBezTo>
                    <a:pt x="7154" y="5422"/>
                    <a:pt x="8437" y="4169"/>
                    <a:pt x="8497" y="2597"/>
                  </a:cubicBezTo>
                  <a:lnTo>
                    <a:pt x="8497" y="2597"/>
                  </a:lnTo>
                  <a:cubicBezTo>
                    <a:pt x="8049" y="2886"/>
                    <a:pt x="7502" y="3055"/>
                    <a:pt x="6925" y="3055"/>
                  </a:cubicBezTo>
                  <a:lnTo>
                    <a:pt x="4299" y="3055"/>
                  </a:lnTo>
                  <a:cubicBezTo>
                    <a:pt x="2677" y="3055"/>
                    <a:pt x="1354" y="1742"/>
                    <a:pt x="1354" y="110"/>
                  </a:cubicBezTo>
                  <a:cubicBezTo>
                    <a:pt x="1354" y="80"/>
                    <a:pt x="1364" y="41"/>
                    <a:pt x="1364" y="1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1680;p35">
              <a:extLst>
                <a:ext uri="{FF2B5EF4-FFF2-40B4-BE49-F238E27FC236}">
                  <a16:creationId xmlns:a16="http://schemas.microsoft.com/office/drawing/2014/main" id="{4489CDDD-F207-59D5-1D23-7BA17B7A5397}"/>
                </a:ext>
              </a:extLst>
            </p:cNvPr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0" y="1"/>
                  </a:moveTo>
                  <a:lnTo>
                    <a:pt x="1184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1681;p35">
              <a:extLst>
                <a:ext uri="{FF2B5EF4-FFF2-40B4-BE49-F238E27FC236}">
                  <a16:creationId xmlns:a16="http://schemas.microsoft.com/office/drawing/2014/main" id="{F6F6D5FA-53E2-E29E-DD93-D896E18C4613}"/>
                </a:ext>
              </a:extLst>
            </p:cNvPr>
            <p:cNvSpPr/>
            <p:nvPr/>
          </p:nvSpPr>
          <p:spPr>
            <a:xfrm>
              <a:off x="9268792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4" y="1"/>
                  </a:moveTo>
                  <a:lnTo>
                    <a:pt x="0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682;p35">
              <a:extLst>
                <a:ext uri="{FF2B5EF4-FFF2-40B4-BE49-F238E27FC236}">
                  <a16:creationId xmlns:a16="http://schemas.microsoft.com/office/drawing/2014/main" id="{3EF2559C-441E-1474-D4F3-1231469A4E9E}"/>
                </a:ext>
              </a:extLst>
            </p:cNvPr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" y="1"/>
                  </a:moveTo>
                  <a:lnTo>
                    <a:pt x="1185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683;p35">
              <a:extLst>
                <a:ext uri="{FF2B5EF4-FFF2-40B4-BE49-F238E27FC236}">
                  <a16:creationId xmlns:a16="http://schemas.microsoft.com/office/drawing/2014/main" id="{89966A14-509E-9BF3-AC1A-5B6E33363DB8}"/>
                </a:ext>
              </a:extLst>
            </p:cNvPr>
            <p:cNvSpPr/>
            <p:nvPr/>
          </p:nvSpPr>
          <p:spPr>
            <a:xfrm>
              <a:off x="9653410" y="1635094"/>
              <a:ext cx="90558" cy="89794"/>
            </a:xfrm>
            <a:custGeom>
              <a:avLst/>
              <a:gdLst/>
              <a:ahLst/>
              <a:cxnLst/>
              <a:rect l="l" t="t" r="r" b="b"/>
              <a:pathLst>
                <a:path w="1185" h="1175" fill="none" extrusionOk="0">
                  <a:moveTo>
                    <a:pt x="1185" y="1"/>
                  </a:moveTo>
                  <a:lnTo>
                    <a:pt x="1" y="117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684;p35">
              <a:extLst>
                <a:ext uri="{FF2B5EF4-FFF2-40B4-BE49-F238E27FC236}">
                  <a16:creationId xmlns:a16="http://schemas.microsoft.com/office/drawing/2014/main" id="{ABB0DEB3-49B7-D168-B746-59735F1D087C}"/>
                </a:ext>
              </a:extLst>
            </p:cNvPr>
            <p:cNvSpPr/>
            <p:nvPr/>
          </p:nvSpPr>
          <p:spPr>
            <a:xfrm>
              <a:off x="9422319" y="1825913"/>
              <a:ext cx="180275" cy="122501"/>
            </a:xfrm>
            <a:custGeom>
              <a:avLst/>
              <a:gdLst/>
              <a:ahLst/>
              <a:cxnLst/>
              <a:rect l="l" t="t" r="r" b="b"/>
              <a:pathLst>
                <a:path w="2359" h="1603" fill="none" extrusionOk="0">
                  <a:moveTo>
                    <a:pt x="1" y="0"/>
                  </a:moveTo>
                  <a:cubicBezTo>
                    <a:pt x="1" y="0"/>
                    <a:pt x="1185" y="1602"/>
                    <a:pt x="2358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8" name="Google Shape;1685;p35">
              <a:extLst>
                <a:ext uri="{FF2B5EF4-FFF2-40B4-BE49-F238E27FC236}">
                  <a16:creationId xmlns:a16="http://schemas.microsoft.com/office/drawing/2014/main" id="{B9E45BA1-5327-D2B9-4500-9AA66A03286E}"/>
                </a:ext>
              </a:extLst>
            </p:cNvPr>
            <p:cNvSpPr/>
            <p:nvPr/>
          </p:nvSpPr>
          <p:spPr>
            <a:xfrm>
              <a:off x="9268792" y="694678"/>
              <a:ext cx="117152" cy="30492"/>
            </a:xfrm>
            <a:custGeom>
              <a:avLst/>
              <a:gdLst/>
              <a:ahLst/>
              <a:cxnLst/>
              <a:rect l="l" t="t" r="r" b="b"/>
              <a:pathLst>
                <a:path w="1533" h="399" fill="none" extrusionOk="0">
                  <a:moveTo>
                    <a:pt x="0" y="399"/>
                  </a:moveTo>
                  <a:lnTo>
                    <a:pt x="1532" y="1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" name="Google Shape;1686;p35">
              <a:extLst>
                <a:ext uri="{FF2B5EF4-FFF2-40B4-BE49-F238E27FC236}">
                  <a16:creationId xmlns:a16="http://schemas.microsoft.com/office/drawing/2014/main" id="{1FFB5EE3-3AF3-0972-A126-ED5DD9261E34}"/>
                </a:ext>
              </a:extLst>
            </p:cNvPr>
            <p:cNvSpPr/>
            <p:nvPr/>
          </p:nvSpPr>
          <p:spPr>
            <a:xfrm>
              <a:off x="9878465" y="705377"/>
              <a:ext cx="114095" cy="39586"/>
            </a:xfrm>
            <a:custGeom>
              <a:avLst/>
              <a:gdLst/>
              <a:ahLst/>
              <a:cxnLst/>
              <a:rect l="l" t="t" r="r" b="b"/>
              <a:pathLst>
                <a:path w="1493" h="518" fill="none" extrusionOk="0">
                  <a:moveTo>
                    <a:pt x="1" y="0"/>
                  </a:moveTo>
                  <a:lnTo>
                    <a:pt x="1493" y="517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507" name="Google Shape;1507;p30"/>
          <p:cNvGrpSpPr/>
          <p:nvPr/>
        </p:nvGrpSpPr>
        <p:grpSpPr>
          <a:xfrm rot="-4289601">
            <a:off x="52272" y="356268"/>
            <a:ext cx="2390837" cy="230652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013ECF1-7A2B-F973-DCC5-A5AF0D84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430" y="2292072"/>
            <a:ext cx="8510754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40"/>
          <p:cNvGrpSpPr/>
          <p:nvPr/>
        </p:nvGrpSpPr>
        <p:grpSpPr>
          <a:xfrm>
            <a:off x="3389710" y="1685917"/>
            <a:ext cx="5807853" cy="4215258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952" name="Google Shape;1952;p40"/>
          <p:cNvSpPr/>
          <p:nvPr/>
        </p:nvSpPr>
        <p:spPr>
          <a:xfrm flipH="1">
            <a:off x="2435644" y="462179"/>
            <a:ext cx="610168" cy="50204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53" name="Google Shape;1953;p40"/>
          <p:cNvSpPr/>
          <p:nvPr/>
        </p:nvSpPr>
        <p:spPr>
          <a:xfrm flipH="1">
            <a:off x="10764334" y="526545"/>
            <a:ext cx="547295" cy="50955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686451" y="1446112"/>
            <a:ext cx="774063" cy="705235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1120348" y="2955997"/>
            <a:ext cx="2511749" cy="2637588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000" name="Google Shape;2000;p40"/>
          <p:cNvGrpSpPr/>
          <p:nvPr/>
        </p:nvGrpSpPr>
        <p:grpSpPr>
          <a:xfrm rot="-590018" flipH="1">
            <a:off x="9693987" y="1679925"/>
            <a:ext cx="1537128" cy="2464836"/>
            <a:chOff x="10740175" y="552419"/>
            <a:chExt cx="1095062" cy="1755969"/>
          </a:xfrm>
        </p:grpSpPr>
        <p:sp>
          <p:nvSpPr>
            <p:cNvPr id="2001" name="Google Shape;2001;p40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ED56F82-3D4A-8CDB-583E-2452E1BB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18" y="1649333"/>
            <a:ext cx="4499238" cy="395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8EEF958-3FD1-8D81-3B1C-928B1520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6" y="3813140"/>
            <a:ext cx="5367387" cy="3044860"/>
          </a:xfrm>
          <a:prstGeom prst="rect">
            <a:avLst/>
          </a:prstGeom>
        </p:spPr>
      </p:pic>
      <p:sp>
        <p:nvSpPr>
          <p:cNvPr id="25" name="Freeform 3">
            <a:extLst>
              <a:ext uri="{FF2B5EF4-FFF2-40B4-BE49-F238E27FC236}">
                <a16:creationId xmlns:a16="http://schemas.microsoft.com/office/drawing/2014/main" id="{16F22263-1B7B-16DE-0F09-97126EB4D88B}"/>
              </a:ext>
            </a:extLst>
          </p:cNvPr>
          <p:cNvSpPr/>
          <p:nvPr/>
        </p:nvSpPr>
        <p:spPr>
          <a:xfrm>
            <a:off x="1524000" y="431800"/>
            <a:ext cx="9652000" cy="2743200"/>
          </a:xfrm>
          <a:custGeom>
            <a:avLst/>
            <a:gdLst/>
            <a:ahLst/>
            <a:cxnLst/>
            <a:rect l="l" t="t" r="r" b="b"/>
            <a:pathLst>
              <a:path w="10028132" h="6490936">
                <a:moveTo>
                  <a:pt x="0" y="0"/>
                </a:moveTo>
                <a:lnTo>
                  <a:pt x="10028131" y="0"/>
                </a:lnTo>
                <a:lnTo>
                  <a:pt x="10028131" y="6490936"/>
                </a:lnTo>
                <a:lnTo>
                  <a:pt x="0" y="649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699EF769-1E91-687F-4476-9CDD706A9933}"/>
              </a:ext>
            </a:extLst>
          </p:cNvPr>
          <p:cNvSpPr txBox="1"/>
          <p:nvPr/>
        </p:nvSpPr>
        <p:spPr>
          <a:xfrm>
            <a:off x="2568575" y="844550"/>
            <a:ext cx="7874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/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Nêu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các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đơn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vị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đo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thời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gian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đã</a:t>
            </a:r>
            <a:r>
              <a:rPr lang="en-US" sz="6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6000" b="1" dirty="0" err="1">
                <a:solidFill>
                  <a:srgbClr val="FFFFFF"/>
                </a:solidFill>
                <a:latin typeface="Calibri"/>
              </a:rPr>
              <a:t>học</a:t>
            </a:r>
            <a:endParaRPr lang="en-US" sz="6000" b="1" dirty="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7" name="Google Shape;3613;p57">
            <a:extLst>
              <a:ext uri="{FF2B5EF4-FFF2-40B4-BE49-F238E27FC236}">
                <a16:creationId xmlns:a16="http://schemas.microsoft.com/office/drawing/2014/main" id="{3C17C308-A0EC-11C3-1429-BB68652CB7C2}"/>
              </a:ext>
            </a:extLst>
          </p:cNvPr>
          <p:cNvGrpSpPr/>
          <p:nvPr/>
        </p:nvGrpSpPr>
        <p:grpSpPr>
          <a:xfrm>
            <a:off x="6496050" y="4021332"/>
            <a:ext cx="4633742" cy="1597995"/>
            <a:chOff x="1979225" y="358525"/>
            <a:chExt cx="5186100" cy="1198496"/>
          </a:xfrm>
        </p:grpSpPr>
        <p:sp>
          <p:nvSpPr>
            <p:cNvPr id="28" name="Google Shape;3614;p57">
              <a:extLst>
                <a:ext uri="{FF2B5EF4-FFF2-40B4-BE49-F238E27FC236}">
                  <a16:creationId xmlns:a16="http://schemas.microsoft.com/office/drawing/2014/main" id="{73D2CB16-06C9-AE06-FC6A-DF43A29CE617}"/>
                </a:ext>
              </a:extLst>
            </p:cNvPr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Google Shape;3615;p57">
              <a:extLst>
                <a:ext uri="{FF2B5EF4-FFF2-40B4-BE49-F238E27FC236}">
                  <a16:creationId xmlns:a16="http://schemas.microsoft.com/office/drawing/2014/main" id="{232FDEE3-6683-ACD2-AA65-C368CC6FF55C}"/>
                </a:ext>
              </a:extLst>
            </p:cNvPr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C8956D-2682-6CCA-496C-A37214666308}"/>
              </a:ext>
            </a:extLst>
          </p:cNvPr>
          <p:cNvSpPr txBox="1"/>
          <p:nvPr/>
        </p:nvSpPr>
        <p:spPr>
          <a:xfrm>
            <a:off x="6734175" y="4324350"/>
            <a:ext cx="4133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Giờ</a:t>
            </a: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4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phút</a:t>
            </a:r>
            <a:r>
              <a:rPr lang="en-US" sz="4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4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giây</a:t>
            </a:r>
            <a:endParaRPr lang="en-US" sz="4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4" name="Google Shape;1944;p40"/>
          <p:cNvGrpSpPr/>
          <p:nvPr/>
        </p:nvGrpSpPr>
        <p:grpSpPr>
          <a:xfrm>
            <a:off x="3389710" y="1685917"/>
            <a:ext cx="5807853" cy="4215258"/>
            <a:chOff x="1070896" y="1809482"/>
            <a:chExt cx="7002600" cy="1897494"/>
          </a:xfrm>
        </p:grpSpPr>
        <p:sp>
          <p:nvSpPr>
            <p:cNvPr id="1945" name="Google Shape;1945;p40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10812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46" name="Google Shape;1946;p40"/>
            <p:cNvSpPr/>
            <p:nvPr/>
          </p:nvSpPr>
          <p:spPr>
            <a:xfrm>
              <a:off x="1070896" y="1809482"/>
              <a:ext cx="7002600" cy="1745400"/>
            </a:xfrm>
            <a:prstGeom prst="roundRect">
              <a:avLst>
                <a:gd name="adj" fmla="val 12984"/>
              </a:avLst>
            </a:prstGeom>
            <a:solidFill>
              <a:schemeClr val="accent6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952" name="Google Shape;1952;p40"/>
          <p:cNvSpPr/>
          <p:nvPr/>
        </p:nvSpPr>
        <p:spPr>
          <a:xfrm flipH="1">
            <a:off x="2435644" y="462179"/>
            <a:ext cx="610168" cy="50204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953" name="Google Shape;1953;p40"/>
          <p:cNvSpPr/>
          <p:nvPr/>
        </p:nvSpPr>
        <p:spPr>
          <a:xfrm flipH="1">
            <a:off x="10764334" y="526545"/>
            <a:ext cx="547295" cy="50955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1954" name="Google Shape;1954;p40"/>
          <p:cNvGrpSpPr/>
          <p:nvPr/>
        </p:nvGrpSpPr>
        <p:grpSpPr>
          <a:xfrm flipH="1">
            <a:off x="686451" y="1446112"/>
            <a:ext cx="774063" cy="705235"/>
            <a:chOff x="7953250" y="1084584"/>
            <a:chExt cx="580547" cy="528926"/>
          </a:xfrm>
        </p:grpSpPr>
        <p:sp>
          <p:nvSpPr>
            <p:cNvPr id="1955" name="Google Shape;1955;p4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56" name="Google Shape;1956;p4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57" name="Google Shape;1957;p4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58" name="Google Shape;1958;p4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40"/>
          <p:cNvGrpSpPr/>
          <p:nvPr/>
        </p:nvGrpSpPr>
        <p:grpSpPr>
          <a:xfrm rot="1283605" flipH="1">
            <a:off x="1120348" y="2955997"/>
            <a:ext cx="2511749" cy="2637588"/>
            <a:chOff x="8540375" y="3022876"/>
            <a:chExt cx="1779279" cy="1868421"/>
          </a:xfrm>
        </p:grpSpPr>
        <p:sp>
          <p:nvSpPr>
            <p:cNvPr id="1960" name="Google Shape;1960;p4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1" name="Google Shape;1961;p4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2" name="Google Shape;1962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7" name="Google Shape;1967;p4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8" name="Google Shape;1968;p4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69" name="Google Shape;1969;p4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0" name="Google Shape;1970;p4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5" name="Google Shape;1975;p4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6" name="Google Shape;1976;p4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2" name="Google Shape;1645;p34">
            <a:extLst>
              <a:ext uri="{FF2B5EF4-FFF2-40B4-BE49-F238E27FC236}">
                <a16:creationId xmlns:a16="http://schemas.microsoft.com/office/drawing/2014/main" id="{6724E627-32AD-5CDB-C799-851E50823547}"/>
              </a:ext>
            </a:extLst>
          </p:cNvPr>
          <p:cNvGrpSpPr/>
          <p:nvPr/>
        </p:nvGrpSpPr>
        <p:grpSpPr>
          <a:xfrm rot="-727465" flipH="1">
            <a:off x="9743334" y="3668128"/>
            <a:ext cx="1537001" cy="2464635"/>
            <a:chOff x="10740175" y="552419"/>
            <a:chExt cx="1095062" cy="1755969"/>
          </a:xfrm>
        </p:grpSpPr>
        <p:sp>
          <p:nvSpPr>
            <p:cNvPr id="3" name="Google Shape;1646;p34">
              <a:extLst>
                <a:ext uri="{FF2B5EF4-FFF2-40B4-BE49-F238E27FC236}">
                  <a16:creationId xmlns:a16="http://schemas.microsoft.com/office/drawing/2014/main" id="{CCA84FF8-5806-10EC-0507-D1495325390E}"/>
                </a:ext>
              </a:extLst>
            </p:cNvPr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" name="Google Shape;1647;p34">
              <a:extLst>
                <a:ext uri="{FF2B5EF4-FFF2-40B4-BE49-F238E27FC236}">
                  <a16:creationId xmlns:a16="http://schemas.microsoft.com/office/drawing/2014/main" id="{0CEC8FDE-2471-E5AE-FA6F-0E88784F8AAA}"/>
                </a:ext>
              </a:extLst>
            </p:cNvPr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5" name="Google Shape;1648;p34">
              <a:extLst>
                <a:ext uri="{FF2B5EF4-FFF2-40B4-BE49-F238E27FC236}">
                  <a16:creationId xmlns:a16="http://schemas.microsoft.com/office/drawing/2014/main" id="{16F93B38-6C1C-E93E-F82B-46C231E7FA37}"/>
                </a:ext>
              </a:extLst>
            </p:cNvPr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" name="Google Shape;1649;p34">
              <a:extLst>
                <a:ext uri="{FF2B5EF4-FFF2-40B4-BE49-F238E27FC236}">
                  <a16:creationId xmlns:a16="http://schemas.microsoft.com/office/drawing/2014/main" id="{80219D65-13C7-D376-D5AD-AFEE18709128}"/>
                </a:ext>
              </a:extLst>
            </p:cNvPr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7" name="Google Shape;1650;p34">
              <a:extLst>
                <a:ext uri="{FF2B5EF4-FFF2-40B4-BE49-F238E27FC236}">
                  <a16:creationId xmlns:a16="http://schemas.microsoft.com/office/drawing/2014/main" id="{2CD73806-9744-249A-757C-A1947D2C7A0A}"/>
                </a:ext>
              </a:extLst>
            </p:cNvPr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1" name="Google Shape;1651;p34">
              <a:extLst>
                <a:ext uri="{FF2B5EF4-FFF2-40B4-BE49-F238E27FC236}">
                  <a16:creationId xmlns:a16="http://schemas.microsoft.com/office/drawing/2014/main" id="{C3AD3599-6D71-272E-200C-7B5F9D6D06EF}"/>
                </a:ext>
              </a:extLst>
            </p:cNvPr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Google Shape;1652;p34">
              <a:extLst>
                <a:ext uri="{FF2B5EF4-FFF2-40B4-BE49-F238E27FC236}">
                  <a16:creationId xmlns:a16="http://schemas.microsoft.com/office/drawing/2014/main" id="{3BC2E334-28C3-F200-93C6-4105833098F9}"/>
                </a:ext>
              </a:extLst>
            </p:cNvPr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grpSp>
        <p:nvGrpSpPr>
          <p:cNvPr id="13" name="Google Shape;1655;p34">
            <a:extLst>
              <a:ext uri="{FF2B5EF4-FFF2-40B4-BE49-F238E27FC236}">
                <a16:creationId xmlns:a16="http://schemas.microsoft.com/office/drawing/2014/main" id="{2A59525C-6F08-EBD7-0301-35C8B61F6548}"/>
              </a:ext>
            </a:extLst>
          </p:cNvPr>
          <p:cNvGrpSpPr/>
          <p:nvPr/>
        </p:nvGrpSpPr>
        <p:grpSpPr>
          <a:xfrm>
            <a:off x="10551588" y="1360140"/>
            <a:ext cx="872379" cy="793931"/>
            <a:chOff x="6457425" y="-2097210"/>
            <a:chExt cx="841847" cy="766146"/>
          </a:xfrm>
        </p:grpSpPr>
        <p:sp>
          <p:nvSpPr>
            <p:cNvPr id="14" name="Google Shape;1656;p34">
              <a:extLst>
                <a:ext uri="{FF2B5EF4-FFF2-40B4-BE49-F238E27FC236}">
                  <a16:creationId xmlns:a16="http://schemas.microsoft.com/office/drawing/2014/main" id="{D6818C68-E29D-D04D-A4EF-D4F7E605639D}"/>
                </a:ext>
              </a:extLst>
            </p:cNvPr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1657;p34">
              <a:extLst>
                <a:ext uri="{FF2B5EF4-FFF2-40B4-BE49-F238E27FC236}">
                  <a16:creationId xmlns:a16="http://schemas.microsoft.com/office/drawing/2014/main" id="{FEF627CC-FA63-BD4E-25B6-5DCDC887213F}"/>
                </a:ext>
              </a:extLst>
            </p:cNvPr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6" name="Google Shape;1658;p34">
              <a:extLst>
                <a:ext uri="{FF2B5EF4-FFF2-40B4-BE49-F238E27FC236}">
                  <a16:creationId xmlns:a16="http://schemas.microsoft.com/office/drawing/2014/main" id="{D4B60A71-6C88-F231-DDA6-DD970E2F537F}"/>
                </a:ext>
              </a:extLst>
            </p:cNvPr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7" name="Google Shape;1659;p34">
              <a:extLst>
                <a:ext uri="{FF2B5EF4-FFF2-40B4-BE49-F238E27FC236}">
                  <a16:creationId xmlns:a16="http://schemas.microsoft.com/office/drawing/2014/main" id="{306C6DD2-D13F-04BD-B3E2-F7B9206B4DFB}"/>
                </a:ext>
              </a:extLst>
            </p:cNvPr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A5AE14A-FF1E-C7F0-0EC4-CCA8B9EFE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14" y="1691346"/>
            <a:ext cx="4980864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4584DC-B7F6-7780-9C4A-CDC826DA7D53}"/>
              </a:ext>
            </a:extLst>
          </p:cNvPr>
          <p:cNvGrpSpPr/>
          <p:nvPr/>
        </p:nvGrpSpPr>
        <p:grpSpPr>
          <a:xfrm>
            <a:off x="195931" y="208266"/>
            <a:ext cx="2518694" cy="963310"/>
            <a:chOff x="195931" y="208266"/>
            <a:chExt cx="2775870" cy="9633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2C2E8D-0DD4-0B58-B502-73850FF30971}"/>
                </a:ext>
              </a:extLst>
            </p:cNvPr>
            <p:cNvGrpSpPr/>
            <p:nvPr/>
          </p:nvGrpSpPr>
          <p:grpSpPr>
            <a:xfrm>
              <a:off x="195931" y="208266"/>
              <a:ext cx="2775870" cy="963310"/>
              <a:chOff x="430694" y="472633"/>
              <a:chExt cx="4402563" cy="5988934"/>
            </a:xfrm>
          </p:grpSpPr>
          <p:sp>
            <p:nvSpPr>
              <p:cNvPr id="8" name="Google Shape;1387;p24">
                <a:extLst>
                  <a:ext uri="{FF2B5EF4-FFF2-40B4-BE49-F238E27FC236}">
                    <a16:creationId xmlns:a16="http://schemas.microsoft.com/office/drawing/2014/main" id="{9A1448EA-0A4C-4466-5C05-E11D8B7E8AD6}"/>
                  </a:ext>
                </a:extLst>
              </p:cNvPr>
              <p:cNvSpPr/>
              <p:nvPr/>
            </p:nvSpPr>
            <p:spPr>
              <a:xfrm>
                <a:off x="430694" y="472633"/>
                <a:ext cx="4402563" cy="5988934"/>
              </a:xfrm>
              <a:custGeom>
                <a:avLst/>
                <a:gdLst/>
                <a:ahLst/>
                <a:cxnLst/>
                <a:rect l="l" t="t" r="r" b="b"/>
                <a:pathLst>
                  <a:path w="92250" h="59720" extrusionOk="0">
                    <a:moveTo>
                      <a:pt x="1563" y="1"/>
                    </a:moveTo>
                    <a:cubicBezTo>
                      <a:pt x="697" y="1"/>
                      <a:pt x="1" y="707"/>
                      <a:pt x="1" y="1563"/>
                    </a:cubicBezTo>
                    <a:lnTo>
                      <a:pt x="1" y="58148"/>
                    </a:lnTo>
                    <a:cubicBezTo>
                      <a:pt x="1" y="59013"/>
                      <a:pt x="697" y="59719"/>
                      <a:pt x="1563" y="59719"/>
                    </a:cubicBezTo>
                    <a:lnTo>
                      <a:pt x="90678" y="59719"/>
                    </a:lnTo>
                    <a:cubicBezTo>
                      <a:pt x="91543" y="59719"/>
                      <a:pt x="92250" y="59013"/>
                      <a:pt x="92250" y="58148"/>
                    </a:cubicBezTo>
                    <a:lnTo>
                      <a:pt x="92250" y="1563"/>
                    </a:lnTo>
                    <a:cubicBezTo>
                      <a:pt x="92250" y="707"/>
                      <a:pt x="91543" y="1"/>
                      <a:pt x="906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152A2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Google Shape;1395;p24">
                <a:extLst>
                  <a:ext uri="{FF2B5EF4-FFF2-40B4-BE49-F238E27FC236}">
                    <a16:creationId xmlns:a16="http://schemas.microsoft.com/office/drawing/2014/main" id="{5A01118D-FA51-2D71-CCF1-AFF7A0574492}"/>
                  </a:ext>
                </a:extLst>
              </p:cNvPr>
              <p:cNvSpPr/>
              <p:nvPr/>
            </p:nvSpPr>
            <p:spPr>
              <a:xfrm>
                <a:off x="609779" y="729343"/>
                <a:ext cx="4044240" cy="5509492"/>
              </a:xfrm>
              <a:prstGeom prst="roundRect">
                <a:avLst>
                  <a:gd name="adj" fmla="val 11521"/>
                </a:avLst>
              </a:pr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152A2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AFF4B67-DAC3-1C69-3AD5-64F758DA2A9F}"/>
                </a:ext>
              </a:extLst>
            </p:cNvPr>
            <p:cNvSpPr/>
            <p:nvPr/>
          </p:nvSpPr>
          <p:spPr>
            <a:xfrm>
              <a:off x="409575" y="400050"/>
              <a:ext cx="704850" cy="6381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259B18-D1C0-FD31-0820-672F4424F16D}"/>
                </a:ext>
              </a:extLst>
            </p:cNvPr>
            <p:cNvSpPr txBox="1"/>
            <p:nvPr/>
          </p:nvSpPr>
          <p:spPr>
            <a:xfrm>
              <a:off x="1269943" y="371475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/>
                <a:t>Số</a:t>
              </a:r>
              <a:r>
                <a:rPr lang="en-US" sz="3600" b="1" dirty="0"/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7DDE6-E89D-0393-BD90-2DFE9B9C8E3F}"/>
                  </a:ext>
                </a:extLst>
              </p:cNvPr>
              <p:cNvSpPr txBox="1"/>
              <p:nvPr/>
            </p:nvSpPr>
            <p:spPr>
              <a:xfrm>
                <a:off x="0" y="1905000"/>
                <a:ext cx="4933950" cy="283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lnSpc>
                    <a:spcPct val="150000"/>
                  </a:lnSpc>
                  <a:buAutoNum type="alphaLcParenR"/>
                </a:pP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giờ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         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phút</a:t>
                </a:r>
                <a:endParaRPr lang="en-US" sz="36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7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thế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kỉ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         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năm</a:t>
                </a:r>
                <a:endParaRPr lang="en-US" sz="36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2060"/>
                    </a:solidFill>
                    <a:ea typeface="Cambria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nor/>
                      </m:rPr>
                      <a:rPr lang="en-US" sz="3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giờ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         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phút</a:t>
                </a:r>
                <a:endParaRPr lang="en-US" sz="36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7DDE6-E89D-0393-BD90-2DFE9B9C8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4933950" cy="2834815"/>
              </a:xfrm>
              <a:prstGeom prst="rect">
                <a:avLst/>
              </a:prstGeom>
              <a:blipFill>
                <a:blip r:embed="rId2"/>
                <a:stretch>
                  <a:fillRect l="-3585" b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74ECB6-BBE3-D5EB-52F5-9EDA09ACB05B}"/>
                  </a:ext>
                </a:extLst>
              </p:cNvPr>
              <p:cNvSpPr txBox="1"/>
              <p:nvPr/>
            </p:nvSpPr>
            <p:spPr>
              <a:xfrm>
                <a:off x="6076949" y="1876425"/>
                <a:ext cx="5972175" cy="2832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b) 2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giờ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30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phút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          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phút</a:t>
                </a:r>
                <a:endParaRPr lang="en-US" sz="36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4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phút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5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giây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         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giây</a:t>
                </a:r>
                <a:endParaRPr lang="en-US" sz="36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2060"/>
                    </a:solidFill>
                    <a:ea typeface="Cambria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100</m:t>
                        </m:r>
                      </m:den>
                    </m:f>
                    <m:r>
                      <m:rPr>
                        <m:nor/>
                      </m:rPr>
                      <a:rPr lang="en-US" sz="3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thế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kỉ</a:t>
                </a:r>
                <a:r>
                  <a:rPr lang="en-US" sz="36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          </a:t>
                </a:r>
                <a:r>
                  <a:rPr lang="en-US" sz="36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năm</a:t>
                </a:r>
                <a:endParaRPr lang="en-US" sz="3600" dirty="0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74ECB6-BBE3-D5EB-52F5-9EDA09AC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949" y="1876425"/>
                <a:ext cx="5972175" cy="2832057"/>
              </a:xfrm>
              <a:prstGeom prst="rect">
                <a:avLst/>
              </a:prstGeom>
              <a:blipFill>
                <a:blip r:embed="rId3"/>
                <a:stretch>
                  <a:fillRect l="-3163" b="-2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01FE89-3B01-04DB-7B91-6BF903535B7F}"/>
              </a:ext>
            </a:extLst>
          </p:cNvPr>
          <p:cNvSpPr/>
          <p:nvPr/>
        </p:nvSpPr>
        <p:spPr>
          <a:xfrm>
            <a:off x="2314574" y="2181225"/>
            <a:ext cx="771525" cy="542925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0A4A20-3E6E-0F79-AB18-38D8DFD9CC64}"/>
              </a:ext>
            </a:extLst>
          </p:cNvPr>
          <p:cNvSpPr/>
          <p:nvPr/>
        </p:nvSpPr>
        <p:spPr>
          <a:xfrm>
            <a:off x="2571749" y="2971800"/>
            <a:ext cx="771525" cy="542925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D67C3B-F08B-70FA-B081-8F752BB850DC}"/>
              </a:ext>
            </a:extLst>
          </p:cNvPr>
          <p:cNvSpPr/>
          <p:nvPr/>
        </p:nvSpPr>
        <p:spPr>
          <a:xfrm>
            <a:off x="2371724" y="4029075"/>
            <a:ext cx="809626" cy="542925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B043CA-5F38-4BF0-4222-60F4C4ACAF95}"/>
              </a:ext>
            </a:extLst>
          </p:cNvPr>
          <p:cNvSpPr/>
          <p:nvPr/>
        </p:nvSpPr>
        <p:spPr>
          <a:xfrm>
            <a:off x="9772649" y="2114550"/>
            <a:ext cx="895351" cy="542925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EB6958-61E7-D9FF-7ABF-886B2B522307}"/>
              </a:ext>
            </a:extLst>
          </p:cNvPr>
          <p:cNvSpPr/>
          <p:nvPr/>
        </p:nvSpPr>
        <p:spPr>
          <a:xfrm>
            <a:off x="9629774" y="2952750"/>
            <a:ext cx="895351" cy="542925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2C4839-66A8-8998-7C3B-256C978D8F24}"/>
              </a:ext>
            </a:extLst>
          </p:cNvPr>
          <p:cNvSpPr/>
          <p:nvPr/>
        </p:nvSpPr>
        <p:spPr>
          <a:xfrm>
            <a:off x="9134474" y="3981450"/>
            <a:ext cx="895351" cy="542925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3B69B0-EA40-C32F-E17A-6911796AD9FC}"/>
              </a:ext>
            </a:extLst>
          </p:cNvPr>
          <p:cNvSpPr/>
          <p:nvPr/>
        </p:nvSpPr>
        <p:spPr>
          <a:xfrm>
            <a:off x="2276475" y="2171700"/>
            <a:ext cx="904875" cy="552450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300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DA852D7-9899-0E38-7D78-B91FF8402138}"/>
              </a:ext>
            </a:extLst>
          </p:cNvPr>
          <p:cNvSpPr/>
          <p:nvPr/>
        </p:nvSpPr>
        <p:spPr>
          <a:xfrm>
            <a:off x="2533650" y="2971800"/>
            <a:ext cx="904875" cy="552450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5FB4C8-B7EC-5EA4-3D56-73D9492A7982}"/>
              </a:ext>
            </a:extLst>
          </p:cNvPr>
          <p:cNvSpPr/>
          <p:nvPr/>
        </p:nvSpPr>
        <p:spPr>
          <a:xfrm>
            <a:off x="2343150" y="4029075"/>
            <a:ext cx="904875" cy="552450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3E0BCE-4EFE-0DB6-592E-D1DFC29C6057}"/>
              </a:ext>
            </a:extLst>
          </p:cNvPr>
          <p:cNvSpPr/>
          <p:nvPr/>
        </p:nvSpPr>
        <p:spPr>
          <a:xfrm>
            <a:off x="9782175" y="2105025"/>
            <a:ext cx="904875" cy="552450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4A184B-AC1A-69B3-B5EB-A7B25B49F8D8}"/>
              </a:ext>
            </a:extLst>
          </p:cNvPr>
          <p:cNvSpPr/>
          <p:nvPr/>
        </p:nvSpPr>
        <p:spPr>
          <a:xfrm>
            <a:off x="9629775" y="2952750"/>
            <a:ext cx="904875" cy="552450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245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6C1DD68-6192-3DB7-E401-226044631F13}"/>
              </a:ext>
            </a:extLst>
          </p:cNvPr>
          <p:cNvSpPr/>
          <p:nvPr/>
        </p:nvSpPr>
        <p:spPr>
          <a:xfrm>
            <a:off x="9115425" y="3962400"/>
            <a:ext cx="904875" cy="552450"/>
          </a:xfrm>
          <a:prstGeom prst="roundRect">
            <a:avLst/>
          </a:prstGeom>
          <a:solidFill>
            <a:schemeClr val="accent6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6619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2D41B7-C4D2-0103-3A01-9E53CD40A8A7}"/>
              </a:ext>
            </a:extLst>
          </p:cNvPr>
          <p:cNvSpPr/>
          <p:nvPr/>
        </p:nvSpPr>
        <p:spPr>
          <a:xfrm>
            <a:off x="0" y="247650"/>
            <a:ext cx="639548" cy="6381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729D-8D52-461A-3A42-04239930AA34}"/>
              </a:ext>
            </a:extLst>
          </p:cNvPr>
          <p:cNvSpPr txBox="1"/>
          <p:nvPr/>
        </p:nvSpPr>
        <p:spPr>
          <a:xfrm>
            <a:off x="656088" y="152400"/>
            <a:ext cx="11364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200" b="1" dirty="0">
                <a:latin typeface="Cambria" panose="02040503050406030204" pitchFamily="18" charset="0"/>
                <a:ea typeface="Cambria" panose="02040503050406030204" pitchFamily="18" charset="0"/>
              </a:rPr>
              <a:t>Tìm các cặp đường thẳng vuông góc, cặp đường thẳng song song trong các đường màu đỏ ở mỗi bức tranh dưới đây.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625CC-1139-C819-48F5-654A3B94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676400"/>
            <a:ext cx="8477250" cy="4767206"/>
          </a:xfrm>
          <a:prstGeom prst="rect">
            <a:avLst/>
          </a:prstGeom>
        </p:spPr>
      </p:pic>
      <p:sp>
        <p:nvSpPr>
          <p:cNvPr id="9" name="Google Shape;3615;p57">
            <a:extLst>
              <a:ext uri="{FF2B5EF4-FFF2-40B4-BE49-F238E27FC236}">
                <a16:creationId xmlns:a16="http://schemas.microsoft.com/office/drawing/2014/main" id="{C42AC494-325D-BFF6-3D11-91E3A91D38EA}"/>
              </a:ext>
            </a:extLst>
          </p:cNvPr>
          <p:cNvSpPr/>
          <p:nvPr/>
        </p:nvSpPr>
        <p:spPr>
          <a:xfrm>
            <a:off x="1866900" y="4048125"/>
            <a:ext cx="3705225" cy="601282"/>
          </a:xfrm>
          <a:prstGeom prst="roundRect">
            <a:avLst>
              <a:gd name="adj" fmla="val 5131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Cặp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đường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thẳng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song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song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3615;p57">
            <a:extLst>
              <a:ext uri="{FF2B5EF4-FFF2-40B4-BE49-F238E27FC236}">
                <a16:creationId xmlns:a16="http://schemas.microsoft.com/office/drawing/2014/main" id="{14614F7A-1FF3-4330-3B03-AD3A77C60053}"/>
              </a:ext>
            </a:extLst>
          </p:cNvPr>
          <p:cNvSpPr/>
          <p:nvPr/>
        </p:nvSpPr>
        <p:spPr>
          <a:xfrm>
            <a:off x="6219825" y="4114800"/>
            <a:ext cx="3705225" cy="601282"/>
          </a:xfrm>
          <a:prstGeom prst="roundRect">
            <a:avLst>
              <a:gd name="adj" fmla="val 5131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Cặp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đường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thẳng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song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song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3615;p57">
            <a:extLst>
              <a:ext uri="{FF2B5EF4-FFF2-40B4-BE49-F238E27FC236}">
                <a16:creationId xmlns:a16="http://schemas.microsoft.com/office/drawing/2014/main" id="{C075A3F4-1908-E8D0-9D1F-A2C6ED033116}"/>
              </a:ext>
            </a:extLst>
          </p:cNvPr>
          <p:cNvSpPr/>
          <p:nvPr/>
        </p:nvSpPr>
        <p:spPr>
          <a:xfrm>
            <a:off x="1562100" y="6181725"/>
            <a:ext cx="3705225" cy="601282"/>
          </a:xfrm>
          <a:prstGeom prst="roundRect">
            <a:avLst>
              <a:gd name="adj" fmla="val 5131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Cặp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đường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thẳng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vuông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góc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" name="Google Shape;3615;p57">
            <a:extLst>
              <a:ext uri="{FF2B5EF4-FFF2-40B4-BE49-F238E27FC236}">
                <a16:creationId xmlns:a16="http://schemas.microsoft.com/office/drawing/2014/main" id="{EE07C5C7-28A4-ED9E-A8D2-BA396E4079FE}"/>
              </a:ext>
            </a:extLst>
          </p:cNvPr>
          <p:cNvSpPr/>
          <p:nvPr/>
        </p:nvSpPr>
        <p:spPr>
          <a:xfrm>
            <a:off x="5886451" y="6172200"/>
            <a:ext cx="2286000" cy="601282"/>
          </a:xfrm>
          <a:prstGeom prst="roundRect">
            <a:avLst>
              <a:gd name="adj" fmla="val 5131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Cặp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đường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thẳng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vuông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góc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8" name="Google Shape;3615;p57">
            <a:extLst>
              <a:ext uri="{FF2B5EF4-FFF2-40B4-BE49-F238E27FC236}">
                <a16:creationId xmlns:a16="http://schemas.microsoft.com/office/drawing/2014/main" id="{13E0EC9B-944E-B440-A8A8-2EE25231A983}"/>
              </a:ext>
            </a:extLst>
          </p:cNvPr>
          <p:cNvSpPr/>
          <p:nvPr/>
        </p:nvSpPr>
        <p:spPr>
          <a:xfrm>
            <a:off x="8391526" y="6256718"/>
            <a:ext cx="2286000" cy="601282"/>
          </a:xfrm>
          <a:prstGeom prst="roundRect">
            <a:avLst>
              <a:gd name="adj" fmla="val 5131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Cặp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đường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thẳng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song </a:t>
            </a: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song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3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23" grpId="0" animBg="1"/>
      <p:bldP spid="24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2D41B7-C4D2-0103-3A01-9E53CD40A8A7}"/>
              </a:ext>
            </a:extLst>
          </p:cNvPr>
          <p:cNvSpPr/>
          <p:nvPr/>
        </p:nvSpPr>
        <p:spPr>
          <a:xfrm>
            <a:off x="0" y="247650"/>
            <a:ext cx="639548" cy="6381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8F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729D-8D52-461A-3A42-04239930AA34}"/>
              </a:ext>
            </a:extLst>
          </p:cNvPr>
          <p:cNvSpPr txBox="1"/>
          <p:nvPr/>
        </p:nvSpPr>
        <p:spPr>
          <a:xfrm>
            <a:off x="656088" y="152400"/>
            <a:ext cx="11364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vi-VN" sz="3200" b="1" dirty="0">
                <a:solidFill>
                  <a:srgbClr val="152A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Rô-bốt vẽ một bức tranh bằng các đường thẳng như hình dưới đây. Em hãy vẽ một bức tranh tương tự vào vở.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2A2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016C0-BEBC-F777-6485-2889EA72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395412"/>
            <a:ext cx="6804886" cy="518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2D41B7-C4D2-0103-3A01-9E53CD40A8A7}"/>
              </a:ext>
            </a:extLst>
          </p:cNvPr>
          <p:cNvSpPr/>
          <p:nvPr/>
        </p:nvSpPr>
        <p:spPr>
          <a:xfrm>
            <a:off x="0" y="247650"/>
            <a:ext cx="639548" cy="6381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8F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D729D-8D52-461A-3A42-04239930AA34}"/>
              </a:ext>
            </a:extLst>
          </p:cNvPr>
          <p:cNvSpPr txBox="1"/>
          <p:nvPr/>
        </p:nvSpPr>
        <p:spPr>
          <a:xfrm>
            <a:off x="656088" y="152400"/>
            <a:ext cx="11364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vi-VN" sz="2800" b="1" dirty="0">
                <a:solidFill>
                  <a:srgbClr val="152A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Dì Sáu có một mảnh đất dạng hình chữ nhật có chiều dài 12 m, chiều rộng 7 m. Dì chia đều mảnh đất thành 7 ô đất để xây các phòng trọ.</a:t>
            </a:r>
          </a:p>
          <a:p>
            <a:pPr lvl="0" algn="just"/>
            <a:r>
              <a:rPr lang="vi-VN" sz="2800" dirty="0">
                <a:solidFill>
                  <a:srgbClr val="152A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a) Mỗi phòng trọ được xây trên ô đất có diện tích là bao nhiêu mét vuông?</a:t>
            </a:r>
          </a:p>
          <a:p>
            <a:pPr lvl="0" algn="just"/>
            <a:r>
              <a:rPr lang="vi-VN" sz="2800" dirty="0">
                <a:solidFill>
                  <a:srgbClr val="152A2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b) Hãy tìm cách chia mảnh đất nhà dì Sáu thành 7 ô đất hình chữ nhật, mỗi ô có chiều dài 4 m, chiều rộng 3 m.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152A2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4487D-A41C-7CB9-8050-C726C4CC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4" y="2657340"/>
            <a:ext cx="6638925" cy="42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BDE39-85E8-FD85-249B-F4560223A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92" y="3171825"/>
            <a:ext cx="5825808" cy="368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7F1A7-5EF6-36AB-30D3-C41CFED51755}"/>
              </a:ext>
            </a:extLst>
          </p:cNvPr>
          <p:cNvSpPr txBox="1"/>
          <p:nvPr/>
        </p:nvSpPr>
        <p:spPr>
          <a:xfrm>
            <a:off x="116680" y="0"/>
            <a:ext cx="11618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vi-VN" sz="36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a) Mỗi phòng trọ được xây trên ô đất có diện tích là bao nhiêu mét vuông?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6B633-BC67-495A-28CA-6068B97ACDB0}"/>
              </a:ext>
            </a:extLst>
          </p:cNvPr>
          <p:cNvSpPr txBox="1"/>
          <p:nvPr/>
        </p:nvSpPr>
        <p:spPr>
          <a:xfrm>
            <a:off x="3800476" y="628650"/>
            <a:ext cx="49720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a)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mảnh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đất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12 × 7 = 84 (m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ctr"/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Diện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tích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mỗi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phòng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trọ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84 : 7 = 12 (m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algn="r"/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Đáp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12 m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endParaRPr lang="en-US" sz="3200" b="0" i="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CF965-9B84-B498-6651-97D8A451BAFD}"/>
              </a:ext>
            </a:extLst>
          </p:cNvPr>
          <p:cNvSpPr txBox="1"/>
          <p:nvPr/>
        </p:nvSpPr>
        <p:spPr>
          <a:xfrm>
            <a:off x="145256" y="2724150"/>
            <a:ext cx="56120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vi-VN" sz="32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b) Hãy tìm cách chia mảnh đất nhà dì Sáu thành 7 ô đất hình chữ nhật, mỗi ô có chiều dài 4m, chiều rộng 3m.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167C14-179E-C366-DC4F-DC24EF84F4D7}"/>
              </a:ext>
            </a:extLst>
          </p:cNvPr>
          <p:cNvCxnSpPr/>
          <p:nvPr/>
        </p:nvCxnSpPr>
        <p:spPr>
          <a:xfrm>
            <a:off x="7258050" y="5438775"/>
            <a:ext cx="410527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7BC1C2-C9BF-10A0-AA9A-516378FE556D}"/>
              </a:ext>
            </a:extLst>
          </p:cNvPr>
          <p:cNvCxnSpPr>
            <a:cxnSpLocks/>
          </p:cNvCxnSpPr>
          <p:nvPr/>
        </p:nvCxnSpPr>
        <p:spPr>
          <a:xfrm flipV="1">
            <a:off x="8181975" y="4019550"/>
            <a:ext cx="0" cy="14097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2F7CD5-9806-0E19-60DE-31BE27DD7A8C}"/>
              </a:ext>
            </a:extLst>
          </p:cNvPr>
          <p:cNvCxnSpPr>
            <a:cxnSpLocks/>
          </p:cNvCxnSpPr>
          <p:nvPr/>
        </p:nvCxnSpPr>
        <p:spPr>
          <a:xfrm flipV="1">
            <a:off x="9210675" y="4010025"/>
            <a:ext cx="0" cy="14097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02A5D3-8D5F-ECB2-8125-82CD1924DF51}"/>
              </a:ext>
            </a:extLst>
          </p:cNvPr>
          <p:cNvCxnSpPr>
            <a:cxnSpLocks/>
          </p:cNvCxnSpPr>
          <p:nvPr/>
        </p:nvCxnSpPr>
        <p:spPr>
          <a:xfrm flipV="1">
            <a:off x="10306050" y="4029075"/>
            <a:ext cx="0" cy="14097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0A47C6-4D14-E724-1B16-75676DC816F7}"/>
              </a:ext>
            </a:extLst>
          </p:cNvPr>
          <p:cNvCxnSpPr>
            <a:cxnSpLocks/>
          </p:cNvCxnSpPr>
          <p:nvPr/>
        </p:nvCxnSpPr>
        <p:spPr>
          <a:xfrm flipV="1">
            <a:off x="8658225" y="5448300"/>
            <a:ext cx="0" cy="981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B2BCE-82E0-6138-4B96-87059103EF1D}"/>
              </a:ext>
            </a:extLst>
          </p:cNvPr>
          <p:cNvCxnSpPr>
            <a:cxnSpLocks/>
          </p:cNvCxnSpPr>
          <p:nvPr/>
        </p:nvCxnSpPr>
        <p:spPr>
          <a:xfrm flipV="1">
            <a:off x="10001250" y="5438775"/>
            <a:ext cx="0" cy="9810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5FF5D8-AC3D-ED76-C7FD-63150F298EBC}"/>
              </a:ext>
            </a:extLst>
          </p:cNvPr>
          <p:cNvSpPr txBox="1"/>
          <p:nvPr/>
        </p:nvSpPr>
        <p:spPr>
          <a:xfrm>
            <a:off x="6429375" y="4600575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4 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934ACB-731A-D3F9-9C63-9EB2C2385FE2}"/>
              </a:ext>
            </a:extLst>
          </p:cNvPr>
          <p:cNvSpPr txBox="1"/>
          <p:nvPr/>
        </p:nvSpPr>
        <p:spPr>
          <a:xfrm>
            <a:off x="6400800" y="5610225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 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D43E4-BFB3-B279-ABE2-60F8E8450A0D}"/>
              </a:ext>
            </a:extLst>
          </p:cNvPr>
          <p:cNvSpPr txBox="1"/>
          <p:nvPr/>
        </p:nvSpPr>
        <p:spPr>
          <a:xfrm>
            <a:off x="7305675" y="346710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3 m</a:t>
            </a:r>
          </a:p>
        </p:txBody>
      </p:sp>
    </p:spTree>
    <p:extLst>
      <p:ext uri="{BB962C8B-B14F-4D97-AF65-F5344CB8AC3E}">
        <p14:creationId xmlns:p14="http://schemas.microsoft.com/office/powerpoint/2010/main" val="55287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333</Words>
  <Application>Microsoft Office PowerPoint</Application>
  <PresentationFormat>Widescreen</PresentationFormat>
  <Paragraphs>47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Cute Pastel Interface Style for Coding &amp; Programming Learning Center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Thao Tran</dc:creator>
  <cp:lastModifiedBy>Trang Nguyễn</cp:lastModifiedBy>
  <cp:revision>17</cp:revision>
  <dcterms:created xsi:type="dcterms:W3CDTF">2024-06-27T08:12:16Z</dcterms:created>
  <dcterms:modified xsi:type="dcterms:W3CDTF">2024-08-23T14:07:18Z</dcterms:modified>
</cp:coreProperties>
</file>