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05" r:id="rId2"/>
    <p:sldId id="840" r:id="rId3"/>
    <p:sldId id="906" r:id="rId4"/>
    <p:sldId id="843" r:id="rId5"/>
    <p:sldId id="911" r:id="rId6"/>
    <p:sldId id="912" r:id="rId7"/>
    <p:sldId id="9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3946" autoAdjust="0"/>
  </p:normalViewPr>
  <p:slideViewPr>
    <p:cSldViewPr snapToGrid="0">
      <p:cViewPr varScale="1">
        <p:scale>
          <a:sx n="115" d="100"/>
          <a:sy n="115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L00052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522H0006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22H50201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65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94227" y="508262"/>
            <a:ext cx="7886700" cy="656035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5503" y="1545440"/>
            <a:ext cx="10840993" cy="36225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Elearning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: 4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tuần</a:t>
            </a:r>
            <a:endParaRPr lang="vi-VN" sz="30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411C0C5-89A2-43C4-9ADE-BBE152E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95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L00052_MSSV_HovaTen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(VD:L00052_32003214_NguyenVanA).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file/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.pdf, .doc, .pptx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5020E47-1ECA-4442-B325-C1E5036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2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5A714A-06FD-4CF1-A24E-F78029A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3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SWOT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5W1H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FFD3C17-B605-4BA6-BBC3-1997A906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0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Quay 1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–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drive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………………………………………………………………………………………………………………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02E52E-F966-4F31-9C4F-7A614B7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8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E819D0-F01A-4E7B-BCE7-B9235C60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8437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425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Calibri</vt:lpstr>
      <vt:lpstr>Wingdings</vt:lpstr>
      <vt:lpstr>Times New Roman (Headings)</vt:lpstr>
      <vt:lpstr>Calibri Light</vt:lpstr>
      <vt:lpstr>Arial</vt:lpstr>
      <vt:lpstr>Chủ đề Office</vt:lpstr>
      <vt:lpstr>TRƯỜNG ĐẠI HỌC TÔN ĐỨC THẮNG PHÒNG CÔNG TÁC HỌC SINH SINH VIÊN</vt:lpstr>
      <vt:lpstr> Yêu cầu về nội dung báo cáo</vt:lpstr>
      <vt:lpstr>PowerPoint Presentation</vt:lpstr>
      <vt:lpstr>KẾT QUẢ THỰC HIỆN</vt:lpstr>
      <vt:lpstr>KẾT QUẢ THỰC HIỆN</vt:lpstr>
      <vt:lpstr>KẾT QUẢ THỰC HIỆN</vt:lpstr>
      <vt:lpstr>KẾT QUẢ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Dang Nhan</cp:lastModifiedBy>
  <cp:revision>87</cp:revision>
  <dcterms:created xsi:type="dcterms:W3CDTF">2020-06-29T08:27:00Z</dcterms:created>
  <dcterms:modified xsi:type="dcterms:W3CDTF">2024-06-06T07:05:52Z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1033-11.2.0.9889</vt:lpwstr>
  </property>
</Properties>
</file>