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embeddedFontLst>
    <p:embeddedFont>
      <p:font typeface="Raleway"/>
      <p:regular r:id="rId62"/>
      <p:bold r:id="rId63"/>
      <p:italic r:id="rId64"/>
      <p:boldItalic r:id="rId65"/>
    </p:embeddedFont>
    <p:embeddedFont>
      <p:font typeface="Proxima Nova"/>
      <p:regular r:id="rId66"/>
      <p:bold r:id="rId67"/>
      <p:italic r:id="rId68"/>
      <p:boldItalic r:id="rId69"/>
    </p:embeddedFont>
    <p:embeddedFont>
      <p:font typeface="Roboto"/>
      <p:regular r:id="rId70"/>
      <p:bold r:id="rId71"/>
      <p:italic r:id="rId72"/>
      <p:boldItalic r:id="rId73"/>
    </p:embeddedFont>
    <p:embeddedFont>
      <p:font typeface="Poppins"/>
      <p:regular r:id="rId74"/>
      <p:bold r:id="rId75"/>
      <p:italic r:id="rId76"/>
      <p:boldItalic r:id="rId77"/>
    </p:embeddedFont>
    <p:embeddedFont>
      <p:font typeface="Anaheim"/>
      <p:regular r:id="rId78"/>
    </p:embeddedFont>
    <p:embeddedFont>
      <p:font typeface="Poppins Black"/>
      <p:bold r:id="rId79"/>
      <p:boldItalic r:id="rId80"/>
    </p:embeddedFont>
    <p:embeddedFont>
      <p:font typeface="Barlow Medium"/>
      <p:regular r:id="rId81"/>
      <p:bold r:id="rId82"/>
      <p:italic r:id="rId83"/>
      <p:boldItalic r:id="rId84"/>
    </p:embeddedFont>
    <p:embeddedFont>
      <p:font typeface="Barlow Semi Condensed"/>
      <p:regular r:id="rId85"/>
      <p:bold r:id="rId86"/>
      <p:italic r:id="rId87"/>
      <p:boldItalic r:id="rId88"/>
    </p:embeddedFont>
    <p:embeddedFont>
      <p:font typeface="Barlow"/>
      <p:regular r:id="rId89"/>
      <p:bold r:id="rId90"/>
      <p:italic r:id="rId91"/>
      <p:boldItalic r:id="rId92"/>
    </p:embeddedFont>
    <p:embeddedFont>
      <p:font typeface="Poppins ExtraBold"/>
      <p:bold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F269EA-4253-442F-84E5-EC6A5119C088}">
  <a:tblStyle styleId="{9FF269EA-4253-442F-84E5-EC6A5119C08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BarlowMedium-boldItalic.fntdata"/><Relationship Id="rId83" Type="http://schemas.openxmlformats.org/officeDocument/2006/relationships/font" Target="fonts/BarlowMedium-italic.fntdata"/><Relationship Id="rId42" Type="http://schemas.openxmlformats.org/officeDocument/2006/relationships/slide" Target="slides/slide35.xml"/><Relationship Id="rId86" Type="http://schemas.openxmlformats.org/officeDocument/2006/relationships/font" Target="fonts/BarlowSemiCondensed-bold.fntdata"/><Relationship Id="rId41" Type="http://schemas.openxmlformats.org/officeDocument/2006/relationships/slide" Target="slides/slide34.xml"/><Relationship Id="rId85" Type="http://schemas.openxmlformats.org/officeDocument/2006/relationships/font" Target="fonts/BarlowSemiCondensed-regular.fntdata"/><Relationship Id="rId44" Type="http://schemas.openxmlformats.org/officeDocument/2006/relationships/slide" Target="slides/slide37.xml"/><Relationship Id="rId88" Type="http://schemas.openxmlformats.org/officeDocument/2006/relationships/font" Target="fonts/BarlowSemiCondensed-boldItalic.fntdata"/><Relationship Id="rId43" Type="http://schemas.openxmlformats.org/officeDocument/2006/relationships/slide" Target="slides/slide36.xml"/><Relationship Id="rId87" Type="http://schemas.openxmlformats.org/officeDocument/2006/relationships/font" Target="fonts/BarlowSemiCondensed-italic.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Barlow-regular.fntdata"/><Relationship Id="rId80" Type="http://schemas.openxmlformats.org/officeDocument/2006/relationships/font" Target="fonts/PoppinsBlack-boldItalic.fntdata"/><Relationship Id="rId82" Type="http://schemas.openxmlformats.org/officeDocument/2006/relationships/font" Target="fonts/BarlowMedium-bold.fntdata"/><Relationship Id="rId81" Type="http://schemas.openxmlformats.org/officeDocument/2006/relationships/font" Target="fonts/Barlow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4.xml"/><Relationship Id="rId75" Type="http://schemas.openxmlformats.org/officeDocument/2006/relationships/font" Target="fonts/Poppins-bold.fntdata"/><Relationship Id="rId30" Type="http://schemas.openxmlformats.org/officeDocument/2006/relationships/slide" Target="slides/slide23.xml"/><Relationship Id="rId74" Type="http://schemas.openxmlformats.org/officeDocument/2006/relationships/font" Target="fonts/Poppins-regular.fntdata"/><Relationship Id="rId33" Type="http://schemas.openxmlformats.org/officeDocument/2006/relationships/slide" Target="slides/slide26.xml"/><Relationship Id="rId77" Type="http://schemas.openxmlformats.org/officeDocument/2006/relationships/font" Target="fonts/Poppins-boldItalic.fntdata"/><Relationship Id="rId32" Type="http://schemas.openxmlformats.org/officeDocument/2006/relationships/slide" Target="slides/slide25.xml"/><Relationship Id="rId76" Type="http://schemas.openxmlformats.org/officeDocument/2006/relationships/font" Target="fonts/Poppins-italic.fntdata"/><Relationship Id="rId35" Type="http://schemas.openxmlformats.org/officeDocument/2006/relationships/slide" Target="slides/slide28.xml"/><Relationship Id="rId79" Type="http://schemas.openxmlformats.org/officeDocument/2006/relationships/font" Target="fonts/PoppinsBlack-bold.fntdata"/><Relationship Id="rId34" Type="http://schemas.openxmlformats.org/officeDocument/2006/relationships/slide" Target="slides/slide27.xml"/><Relationship Id="rId78" Type="http://schemas.openxmlformats.org/officeDocument/2006/relationships/font" Target="fonts/Anaheim-regular.fntdata"/><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aleway-regular.fntdata"/><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aleway-italic.fntdata"/><Relationship Id="rId63" Type="http://schemas.openxmlformats.org/officeDocument/2006/relationships/font" Target="fonts/Raleway-bold.fntdata"/><Relationship Id="rId22" Type="http://schemas.openxmlformats.org/officeDocument/2006/relationships/slide" Target="slides/slide15.xml"/><Relationship Id="rId66" Type="http://schemas.openxmlformats.org/officeDocument/2006/relationships/font" Target="fonts/ProximaNova-regular.fntdata"/><Relationship Id="rId21" Type="http://schemas.openxmlformats.org/officeDocument/2006/relationships/slide" Target="slides/slide14.xml"/><Relationship Id="rId65" Type="http://schemas.openxmlformats.org/officeDocument/2006/relationships/font" Target="fonts/Raleway-boldItalic.fntdata"/><Relationship Id="rId24" Type="http://schemas.openxmlformats.org/officeDocument/2006/relationships/slide" Target="slides/slide17.xml"/><Relationship Id="rId68" Type="http://schemas.openxmlformats.org/officeDocument/2006/relationships/font" Target="fonts/ProximaNova-italic.fntdata"/><Relationship Id="rId23" Type="http://schemas.openxmlformats.org/officeDocument/2006/relationships/slide" Target="slides/slide16.xml"/><Relationship Id="rId67" Type="http://schemas.openxmlformats.org/officeDocument/2006/relationships/font" Target="fonts/ProximaNova-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ProximaNova-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94" Type="http://schemas.openxmlformats.org/officeDocument/2006/relationships/font" Target="fonts/PoppinsExtraBold-boldItalic.fntdata"/><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Barlow-italic.fntdata"/><Relationship Id="rId90" Type="http://schemas.openxmlformats.org/officeDocument/2006/relationships/font" Target="fonts/Barlow-bold.fntdata"/><Relationship Id="rId93" Type="http://schemas.openxmlformats.org/officeDocument/2006/relationships/font" Target="fonts/PoppinsExtraBold-bold.fntdata"/><Relationship Id="rId92" Type="http://schemas.openxmlformats.org/officeDocument/2006/relationships/font" Target="fonts/Barlow-boldItalic.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bc3c1a7de8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g2bc3c1a7de8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bc3c1a7de8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g2bc3c1a7de8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bc3c1a7de8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0" name="Google Shape;940;g2bc3c1a7de8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bcbd44a6e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3" name="Google Shape;953;g2bcbd44a6e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2" name="Google Shape;9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bcbd44a6e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3" name="Google Shape;973;g2bcbd44a6e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bc3c1a7de8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2" name="Google Shape;982;g2bc3c1a7de8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bcbd44a6e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1" name="Google Shape;991;g2bcbd44a6e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2bc3c1a7de8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0" name="Google Shape;1000;g2bc3c1a7de8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7" name="Google Shape;101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1" name="Google Shape;10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9" name="Google Shape;10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7" name="Google Shape;11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bc3c1a7de8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6" name="Google Shape;1116;g2bc3c1a7de8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2bc3c1a7de8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4" name="Google Shape;1124;g2bc3c1a7de8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5" name="Google Shape;113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7" name="Google Shape;11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6" name="Google Shape;11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4" name="Google Shape;116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2" name="Google Shape;117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3" name="Google Shape;118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3" name="Google Shape;119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1" name="Google Shape;12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2bc3c1a7de8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0" name="Google Shape;1250;g2bc3c1a7de8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2bc3c1a7de8_0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1" name="Google Shape;1261;g2bc3c1a7de8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2bc3c1a7de8_0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2" name="Google Shape;1272;g2bc3c1a7de8_0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bc3c1a7de8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3" name="Google Shape;1283;g2bc3c1a7de8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bc3c1a7de8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4" name="Google Shape;1294;g2bc3c1a7de8_0_3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bc697de642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3" name="Google Shape;863;g2bc697de642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2bc3c1a7de8_0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5" name="Google Shape;1305;g2bc3c1a7de8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bc3c1a7de8_0_3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6" name="Google Shape;1316;g2bc3c1a7de8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2bc3c1a7de8_0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6" name="Google Shape;1326;g2bc3c1a7de8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2bc3c1a7de8_0_4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7" name="Google Shape;1337;g2bc3c1a7de8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2bc3c1a7de8_0_4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8" name="Google Shape;1348;g2bc3c1a7de8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2bc3c1a7de8_0_4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9" name="Google Shape;1359;g2bc3c1a7de8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2bc3c1a7de8_0_4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0" name="Google Shape;1370;g2bc3c1a7de8_0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bc3c1a7de8_0_4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1" name="Google Shape;1381;g2bc3c1a7de8_0_4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2bc3c1a7de8_0_5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3" name="Google Shape;1393;g2bc3c1a7de8_0_5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8" name="Google Shape;140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9" name="Google Shape;144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0" name="Google Shape;149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1" name="Google Shape;153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2" name="Google Shape;157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3" name="Google Shape;161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bc3c1a7de8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3" name="Google Shape;883;g2bc3c1a7de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bc697de64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g2bc697de64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bc3c1a7de8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1" name="Google Shape;901;g2bc3c1a7de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bc3c1a7de8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0" name="Google Shape;910;g2bc3c1a7de8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782" y="-1232671"/>
            <a:ext cx="9807906" cy="7974473"/>
            <a:chOff x="-6782" y="-1232671"/>
            <a:chExt cx="9807906" cy="7974473"/>
          </a:xfrm>
        </p:grpSpPr>
        <p:sp>
          <p:nvSpPr>
            <p:cNvPr id="10" name="Google Shape;10;p2"/>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 name="Google Shape;13;p2"/>
          <p:cNvGrpSpPr/>
          <p:nvPr/>
        </p:nvGrpSpPr>
        <p:grpSpPr>
          <a:xfrm>
            <a:off x="-885529" y="302485"/>
            <a:ext cx="10998540" cy="4878739"/>
            <a:chOff x="-885529" y="302485"/>
            <a:chExt cx="10998540" cy="4878739"/>
          </a:xfrm>
        </p:grpSpPr>
        <p:sp>
          <p:nvSpPr>
            <p:cNvPr id="14" name="Google Shape;14;p2"/>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2"/>
          <p:cNvGrpSpPr/>
          <p:nvPr/>
        </p:nvGrpSpPr>
        <p:grpSpPr>
          <a:xfrm>
            <a:off x="-689412" y="-2417039"/>
            <a:ext cx="11168659" cy="9105554"/>
            <a:chOff x="-689412" y="-2417039"/>
            <a:chExt cx="11168659"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2"/>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
          <p:cNvSpPr txBox="1"/>
          <p:nvPr>
            <p:ph type="ctrTitle"/>
          </p:nvPr>
        </p:nvSpPr>
        <p:spPr>
          <a:xfrm>
            <a:off x="1394250" y="1432275"/>
            <a:ext cx="63555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9" name="Google Shape;29;p2"/>
          <p:cNvSpPr txBox="1"/>
          <p:nvPr>
            <p:ph idx="1" type="subTitle"/>
          </p:nvPr>
        </p:nvSpPr>
        <p:spPr>
          <a:xfrm>
            <a:off x="1394250" y="3058425"/>
            <a:ext cx="6355500" cy="38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6" name="Shape 226"/>
        <p:cNvGrpSpPr/>
        <p:nvPr/>
      </p:nvGrpSpPr>
      <p:grpSpPr>
        <a:xfrm>
          <a:off x="0" y="0"/>
          <a:ext cx="0" cy="0"/>
          <a:chOff x="0" y="0"/>
          <a:chExt cx="0" cy="0"/>
        </a:xfrm>
      </p:grpSpPr>
      <p:sp>
        <p:nvSpPr>
          <p:cNvPr id="227" name="Google Shape;227;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8" name="Google Shape;228;p11"/>
          <p:cNvSpPr txBox="1"/>
          <p:nvPr>
            <p:ph idx="1" type="subTitle"/>
          </p:nvPr>
        </p:nvSpPr>
        <p:spPr>
          <a:xfrm>
            <a:off x="1689126" y="176065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9" name="Google Shape;229;p11"/>
          <p:cNvSpPr txBox="1"/>
          <p:nvPr>
            <p:ph idx="2" type="subTitle"/>
          </p:nvPr>
        </p:nvSpPr>
        <p:spPr>
          <a:xfrm>
            <a:off x="5210878" y="176065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0" name="Google Shape;230;p11"/>
          <p:cNvSpPr txBox="1"/>
          <p:nvPr>
            <p:ph idx="3" type="subTitle"/>
          </p:nvPr>
        </p:nvSpPr>
        <p:spPr>
          <a:xfrm>
            <a:off x="1689126" y="334502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1" name="Google Shape;231;p11"/>
          <p:cNvSpPr txBox="1"/>
          <p:nvPr>
            <p:ph idx="4" type="subTitle"/>
          </p:nvPr>
        </p:nvSpPr>
        <p:spPr>
          <a:xfrm>
            <a:off x="5210878" y="334502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2" name="Google Shape;232;p11"/>
          <p:cNvSpPr txBox="1"/>
          <p:nvPr>
            <p:ph idx="5" type="subTitle"/>
          </p:nvPr>
        </p:nvSpPr>
        <p:spPr>
          <a:xfrm>
            <a:off x="1689126" y="145555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233" name="Google Shape;233;p11"/>
          <p:cNvSpPr txBox="1"/>
          <p:nvPr>
            <p:ph idx="6" type="subTitle"/>
          </p:nvPr>
        </p:nvSpPr>
        <p:spPr>
          <a:xfrm>
            <a:off x="1689126" y="30400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234" name="Google Shape;234;p11"/>
          <p:cNvSpPr txBox="1"/>
          <p:nvPr>
            <p:ph idx="7" type="subTitle"/>
          </p:nvPr>
        </p:nvSpPr>
        <p:spPr>
          <a:xfrm>
            <a:off x="5210851" y="145555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235" name="Google Shape;235;p11"/>
          <p:cNvSpPr txBox="1"/>
          <p:nvPr>
            <p:ph idx="8" type="subTitle"/>
          </p:nvPr>
        </p:nvSpPr>
        <p:spPr>
          <a:xfrm>
            <a:off x="5210851" y="30400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236" name="Google Shape;236;p11"/>
          <p:cNvGrpSpPr/>
          <p:nvPr/>
        </p:nvGrpSpPr>
        <p:grpSpPr>
          <a:xfrm>
            <a:off x="-1014025" y="-964868"/>
            <a:ext cx="10158024" cy="7826894"/>
            <a:chOff x="-1014025" y="-964868"/>
            <a:chExt cx="10158024" cy="7826894"/>
          </a:xfrm>
        </p:grpSpPr>
        <p:sp>
          <p:nvSpPr>
            <p:cNvPr id="237" name="Google Shape;237;p11"/>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flipH="1">
            <a:off x="-2799911" y="4184068"/>
            <a:ext cx="3894036" cy="692435"/>
            <a:chOff x="5477439" y="1590790"/>
            <a:chExt cx="3894036" cy="692435"/>
          </a:xfrm>
        </p:grpSpPr>
        <p:grpSp>
          <p:nvGrpSpPr>
            <p:cNvPr id="240" name="Google Shape;240;p11"/>
            <p:cNvGrpSpPr/>
            <p:nvPr/>
          </p:nvGrpSpPr>
          <p:grpSpPr>
            <a:xfrm flipH="1">
              <a:off x="5803750" y="2180862"/>
              <a:ext cx="3070084" cy="102363"/>
              <a:chOff x="1779150" y="2604263"/>
              <a:chExt cx="3811875" cy="127112"/>
            </a:xfrm>
          </p:grpSpPr>
          <p:sp>
            <p:nvSpPr>
              <p:cNvPr id="241" name="Google Shape;241;p1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242" name="Google Shape;242;p1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flipH="1">
              <a:off x="5898325" y="1789205"/>
              <a:ext cx="1567047" cy="45661"/>
              <a:chOff x="1754675" y="2566652"/>
              <a:chExt cx="1945675" cy="56700"/>
            </a:xfrm>
          </p:grpSpPr>
          <p:cxnSp>
            <p:nvCxnSpPr>
              <p:cNvPr id="244" name="Google Shape;244;p11"/>
              <p:cNvCxnSpPr/>
              <p:nvPr/>
            </p:nvCxnSpPr>
            <p:spPr>
              <a:xfrm>
                <a:off x="1754675" y="2595002"/>
                <a:ext cx="1896000" cy="0"/>
              </a:xfrm>
              <a:prstGeom prst="straightConnector1">
                <a:avLst/>
              </a:prstGeom>
              <a:noFill/>
              <a:ln cap="flat" cmpd="sng" w="9525">
                <a:solidFill>
                  <a:schemeClr val="dk1"/>
                </a:solidFill>
                <a:prstDash val="solid"/>
                <a:round/>
                <a:headEnd len="sm" w="sm" type="none"/>
                <a:tailEnd len="sm" w="sm" type="none"/>
              </a:ln>
            </p:spPr>
          </p:cxnSp>
          <p:sp>
            <p:nvSpPr>
              <p:cNvPr id="245" name="Google Shape;245;p11"/>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11"/>
            <p:cNvGrpSpPr/>
            <p:nvPr/>
          </p:nvGrpSpPr>
          <p:grpSpPr>
            <a:xfrm flipH="1">
              <a:off x="5477439" y="1987637"/>
              <a:ext cx="1561280" cy="136187"/>
              <a:chOff x="1754675" y="2824000"/>
              <a:chExt cx="4728285" cy="412439"/>
            </a:xfrm>
          </p:grpSpPr>
          <p:sp>
            <p:nvSpPr>
              <p:cNvPr id="247" name="Google Shape;247;p1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248" name="Google Shape;248;p1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flipH="1">
              <a:off x="6361172" y="1590790"/>
              <a:ext cx="3010303" cy="45661"/>
              <a:chOff x="631564" y="2679979"/>
              <a:chExt cx="3737650" cy="56700"/>
            </a:xfrm>
          </p:grpSpPr>
          <p:cxnSp>
            <p:nvCxnSpPr>
              <p:cNvPr id="250" name="Google Shape;250;p11"/>
              <p:cNvCxnSpPr/>
              <p:nvPr/>
            </p:nvCxnSpPr>
            <p:spPr>
              <a:xfrm>
                <a:off x="631564" y="2708329"/>
                <a:ext cx="3687900" cy="0"/>
              </a:xfrm>
              <a:prstGeom prst="straightConnector1">
                <a:avLst/>
              </a:prstGeom>
              <a:noFill/>
              <a:ln cap="flat" cmpd="sng" w="9525">
                <a:solidFill>
                  <a:schemeClr val="dk1"/>
                </a:solidFill>
                <a:prstDash val="solid"/>
                <a:round/>
                <a:headEnd len="sm" w="sm" type="none"/>
                <a:tailEnd len="sm" w="sm" type="none"/>
              </a:ln>
            </p:spPr>
          </p:cxnSp>
          <p:sp>
            <p:nvSpPr>
              <p:cNvPr id="251" name="Google Shape;251;p11"/>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2" name="Google Shape;252;p11"/>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11"/>
          <p:cNvGrpSpPr/>
          <p:nvPr/>
        </p:nvGrpSpPr>
        <p:grpSpPr>
          <a:xfrm>
            <a:off x="-2689610" y="-2478031"/>
            <a:ext cx="13399307" cy="8256734"/>
            <a:chOff x="-2689610" y="-2478031"/>
            <a:chExt cx="13399307" cy="8256734"/>
          </a:xfrm>
        </p:grpSpPr>
        <p:sp>
          <p:nvSpPr>
            <p:cNvPr id="254" name="Google Shape;254;p11"/>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1"/>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56" name="Shape 256"/>
        <p:cNvGrpSpPr/>
        <p:nvPr/>
      </p:nvGrpSpPr>
      <p:grpSpPr>
        <a:xfrm>
          <a:off x="0" y="0"/>
          <a:ext cx="0" cy="0"/>
          <a:chOff x="0" y="0"/>
          <a:chExt cx="0" cy="0"/>
        </a:xfrm>
      </p:grpSpPr>
      <p:sp>
        <p:nvSpPr>
          <p:cNvPr id="257" name="Google Shape;257;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8" name="Google Shape;258;p12"/>
          <p:cNvSpPr txBox="1"/>
          <p:nvPr>
            <p:ph idx="1" type="subTitle"/>
          </p:nvPr>
        </p:nvSpPr>
        <p:spPr>
          <a:xfrm>
            <a:off x="720000" y="1955324"/>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9" name="Google Shape;259;p12"/>
          <p:cNvSpPr txBox="1"/>
          <p:nvPr>
            <p:ph idx="2" type="subTitle"/>
          </p:nvPr>
        </p:nvSpPr>
        <p:spPr>
          <a:xfrm>
            <a:off x="3392266" y="1955324"/>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0" name="Google Shape;260;p12"/>
          <p:cNvSpPr txBox="1"/>
          <p:nvPr>
            <p:ph idx="3" type="subTitle"/>
          </p:nvPr>
        </p:nvSpPr>
        <p:spPr>
          <a:xfrm>
            <a:off x="720000" y="3833100"/>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1" name="Google Shape;261;p12"/>
          <p:cNvSpPr txBox="1"/>
          <p:nvPr>
            <p:ph idx="4" type="subTitle"/>
          </p:nvPr>
        </p:nvSpPr>
        <p:spPr>
          <a:xfrm>
            <a:off x="3392266" y="3833100"/>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2" name="Google Shape;262;p12"/>
          <p:cNvSpPr txBox="1"/>
          <p:nvPr>
            <p:ph idx="5" type="subTitle"/>
          </p:nvPr>
        </p:nvSpPr>
        <p:spPr>
          <a:xfrm>
            <a:off x="6064528" y="1955324"/>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3" name="Google Shape;263;p12"/>
          <p:cNvSpPr txBox="1"/>
          <p:nvPr>
            <p:ph idx="6" type="subTitle"/>
          </p:nvPr>
        </p:nvSpPr>
        <p:spPr>
          <a:xfrm>
            <a:off x="6064528" y="3833100"/>
            <a:ext cx="2359500" cy="84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4" name="Google Shape;264;p12"/>
          <p:cNvSpPr txBox="1"/>
          <p:nvPr>
            <p:ph idx="7" type="subTitle"/>
          </p:nvPr>
        </p:nvSpPr>
        <p:spPr>
          <a:xfrm>
            <a:off x="724640" y="1734325"/>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265" name="Google Shape;265;p12"/>
          <p:cNvSpPr txBox="1"/>
          <p:nvPr>
            <p:ph idx="8" type="subTitle"/>
          </p:nvPr>
        </p:nvSpPr>
        <p:spPr>
          <a:xfrm>
            <a:off x="3396904" y="1734325"/>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266" name="Google Shape;266;p12"/>
          <p:cNvSpPr txBox="1"/>
          <p:nvPr>
            <p:ph idx="9" type="subTitle"/>
          </p:nvPr>
        </p:nvSpPr>
        <p:spPr>
          <a:xfrm>
            <a:off x="6069165" y="1734325"/>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267" name="Google Shape;267;p12"/>
          <p:cNvSpPr txBox="1"/>
          <p:nvPr>
            <p:ph idx="13" type="subTitle"/>
          </p:nvPr>
        </p:nvSpPr>
        <p:spPr>
          <a:xfrm>
            <a:off x="724640" y="3608903"/>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268" name="Google Shape;268;p12"/>
          <p:cNvSpPr txBox="1"/>
          <p:nvPr>
            <p:ph idx="14" type="subTitle"/>
          </p:nvPr>
        </p:nvSpPr>
        <p:spPr>
          <a:xfrm>
            <a:off x="3396904" y="3608903"/>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269" name="Google Shape;269;p12"/>
          <p:cNvSpPr txBox="1"/>
          <p:nvPr>
            <p:ph idx="15" type="subTitle"/>
          </p:nvPr>
        </p:nvSpPr>
        <p:spPr>
          <a:xfrm>
            <a:off x="6069165" y="3608903"/>
            <a:ext cx="2350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270" name="Google Shape;270;p12"/>
          <p:cNvGrpSpPr/>
          <p:nvPr/>
        </p:nvGrpSpPr>
        <p:grpSpPr>
          <a:xfrm>
            <a:off x="-1764035" y="-2478031"/>
            <a:ext cx="10908034" cy="9340057"/>
            <a:chOff x="-1764035" y="-2478031"/>
            <a:chExt cx="10908034" cy="9340057"/>
          </a:xfrm>
        </p:grpSpPr>
        <p:sp>
          <p:nvSpPr>
            <p:cNvPr id="271" name="Google Shape;271;p12"/>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2"/>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12"/>
          <p:cNvGrpSpPr/>
          <p:nvPr/>
        </p:nvGrpSpPr>
        <p:grpSpPr>
          <a:xfrm flipH="1" rot="10800000">
            <a:off x="8041939" y="144569"/>
            <a:ext cx="3894036" cy="692435"/>
            <a:chOff x="5477439" y="1590790"/>
            <a:chExt cx="3894036" cy="692435"/>
          </a:xfrm>
        </p:grpSpPr>
        <p:grpSp>
          <p:nvGrpSpPr>
            <p:cNvPr id="274" name="Google Shape;274;p12"/>
            <p:cNvGrpSpPr/>
            <p:nvPr/>
          </p:nvGrpSpPr>
          <p:grpSpPr>
            <a:xfrm flipH="1">
              <a:off x="5803750" y="2180862"/>
              <a:ext cx="3070084" cy="102363"/>
              <a:chOff x="1779150" y="2604263"/>
              <a:chExt cx="3811875" cy="127112"/>
            </a:xfrm>
          </p:grpSpPr>
          <p:sp>
            <p:nvSpPr>
              <p:cNvPr id="275" name="Google Shape;275;p1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276" name="Google Shape;276;p1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12"/>
            <p:cNvGrpSpPr/>
            <p:nvPr/>
          </p:nvGrpSpPr>
          <p:grpSpPr>
            <a:xfrm flipH="1">
              <a:off x="5898325" y="1789205"/>
              <a:ext cx="1567047" cy="45661"/>
              <a:chOff x="1754675" y="2566652"/>
              <a:chExt cx="1945675" cy="56700"/>
            </a:xfrm>
          </p:grpSpPr>
          <p:cxnSp>
            <p:nvCxnSpPr>
              <p:cNvPr id="278" name="Google Shape;278;p12"/>
              <p:cNvCxnSpPr/>
              <p:nvPr/>
            </p:nvCxnSpPr>
            <p:spPr>
              <a:xfrm>
                <a:off x="1754675" y="2595002"/>
                <a:ext cx="1896000" cy="0"/>
              </a:xfrm>
              <a:prstGeom prst="straightConnector1">
                <a:avLst/>
              </a:prstGeom>
              <a:noFill/>
              <a:ln cap="flat" cmpd="sng" w="9525">
                <a:solidFill>
                  <a:schemeClr val="dk1"/>
                </a:solidFill>
                <a:prstDash val="solid"/>
                <a:round/>
                <a:headEnd len="sm" w="sm" type="none"/>
                <a:tailEnd len="sm" w="sm" type="none"/>
              </a:ln>
            </p:spPr>
          </p:cxnSp>
          <p:sp>
            <p:nvSpPr>
              <p:cNvPr id="279" name="Google Shape;279;p12"/>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12"/>
            <p:cNvGrpSpPr/>
            <p:nvPr/>
          </p:nvGrpSpPr>
          <p:grpSpPr>
            <a:xfrm flipH="1">
              <a:off x="5477439" y="1987637"/>
              <a:ext cx="1561280" cy="136187"/>
              <a:chOff x="1754675" y="2824000"/>
              <a:chExt cx="4728285" cy="412439"/>
            </a:xfrm>
          </p:grpSpPr>
          <p:sp>
            <p:nvSpPr>
              <p:cNvPr id="281" name="Google Shape;281;p1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282" name="Google Shape;282;p1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12"/>
            <p:cNvGrpSpPr/>
            <p:nvPr/>
          </p:nvGrpSpPr>
          <p:grpSpPr>
            <a:xfrm flipH="1">
              <a:off x="6361172" y="1590790"/>
              <a:ext cx="3010303" cy="45661"/>
              <a:chOff x="631564" y="2679979"/>
              <a:chExt cx="3737650" cy="56700"/>
            </a:xfrm>
          </p:grpSpPr>
          <p:cxnSp>
            <p:nvCxnSpPr>
              <p:cNvPr id="284" name="Google Shape;284;p12"/>
              <p:cNvCxnSpPr/>
              <p:nvPr/>
            </p:nvCxnSpPr>
            <p:spPr>
              <a:xfrm>
                <a:off x="631564" y="2708329"/>
                <a:ext cx="3687900" cy="0"/>
              </a:xfrm>
              <a:prstGeom prst="straightConnector1">
                <a:avLst/>
              </a:prstGeom>
              <a:noFill/>
              <a:ln cap="flat" cmpd="sng" w="9525">
                <a:solidFill>
                  <a:schemeClr val="dk1"/>
                </a:solidFill>
                <a:prstDash val="solid"/>
                <a:round/>
                <a:headEnd len="sm" w="sm" type="none"/>
                <a:tailEnd len="sm" w="sm" type="none"/>
              </a:ln>
            </p:spPr>
          </p:cxnSp>
          <p:sp>
            <p:nvSpPr>
              <p:cNvPr id="285" name="Google Shape;285;p12"/>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86" name="Google Shape;286;p12"/>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7" name="Google Shape;287;p12"/>
          <p:cNvGrpSpPr/>
          <p:nvPr/>
        </p:nvGrpSpPr>
        <p:grpSpPr>
          <a:xfrm>
            <a:off x="-1205775" y="-700418"/>
            <a:ext cx="11406422" cy="6958608"/>
            <a:chOff x="-1205775" y="-700418"/>
            <a:chExt cx="11406422" cy="6958608"/>
          </a:xfrm>
        </p:grpSpPr>
        <p:sp>
          <p:nvSpPr>
            <p:cNvPr id="288" name="Google Shape;288;p12"/>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2"/>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0" name="Shape 290"/>
        <p:cNvGrpSpPr/>
        <p:nvPr/>
      </p:nvGrpSpPr>
      <p:grpSpPr>
        <a:xfrm>
          <a:off x="0" y="0"/>
          <a:ext cx="0" cy="0"/>
          <a:chOff x="0" y="0"/>
          <a:chExt cx="0" cy="0"/>
        </a:xfrm>
      </p:grpSpPr>
      <p:grpSp>
        <p:nvGrpSpPr>
          <p:cNvPr id="291" name="Google Shape;291;p13"/>
          <p:cNvGrpSpPr/>
          <p:nvPr/>
        </p:nvGrpSpPr>
        <p:grpSpPr>
          <a:xfrm>
            <a:off x="-10" y="-1009617"/>
            <a:ext cx="9640083" cy="7443072"/>
            <a:chOff x="-10" y="-1009617"/>
            <a:chExt cx="9640083" cy="7443072"/>
          </a:xfrm>
        </p:grpSpPr>
        <p:sp>
          <p:nvSpPr>
            <p:cNvPr id="292" name="Google Shape;292;p13"/>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3"/>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3"/>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13"/>
          <p:cNvGrpSpPr/>
          <p:nvPr/>
        </p:nvGrpSpPr>
        <p:grpSpPr>
          <a:xfrm>
            <a:off x="2503206" y="5"/>
            <a:ext cx="7007334" cy="4699016"/>
            <a:chOff x="2503206" y="5"/>
            <a:chExt cx="7007334" cy="4699016"/>
          </a:xfrm>
        </p:grpSpPr>
        <p:grpSp>
          <p:nvGrpSpPr>
            <p:cNvPr id="296" name="Google Shape;296;p13"/>
            <p:cNvGrpSpPr/>
            <p:nvPr/>
          </p:nvGrpSpPr>
          <p:grpSpPr>
            <a:xfrm>
              <a:off x="2503206" y="5"/>
              <a:ext cx="5597879" cy="4699016"/>
              <a:chOff x="2503206" y="5"/>
              <a:chExt cx="5597879" cy="4699016"/>
            </a:xfrm>
          </p:grpSpPr>
          <p:sp>
            <p:nvSpPr>
              <p:cNvPr id="297" name="Google Shape;297;p13"/>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3"/>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13"/>
            <p:cNvGrpSpPr/>
            <p:nvPr/>
          </p:nvGrpSpPr>
          <p:grpSpPr>
            <a:xfrm>
              <a:off x="7937781" y="5"/>
              <a:ext cx="1572759" cy="183531"/>
              <a:chOff x="7937781" y="5"/>
              <a:chExt cx="1572759" cy="183531"/>
            </a:xfrm>
          </p:grpSpPr>
          <p:sp>
            <p:nvSpPr>
              <p:cNvPr id="300" name="Google Shape;300;p13"/>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3"/>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2" name="Google Shape;302;p13"/>
          <p:cNvGrpSpPr/>
          <p:nvPr/>
        </p:nvGrpSpPr>
        <p:grpSpPr>
          <a:xfrm>
            <a:off x="-1320285" y="-2292139"/>
            <a:ext cx="12455532" cy="9684964"/>
            <a:chOff x="-1320285" y="-2292139"/>
            <a:chExt cx="12455532" cy="9684964"/>
          </a:xfrm>
        </p:grpSpPr>
        <p:sp>
          <p:nvSpPr>
            <p:cNvPr id="303" name="Google Shape;303;p13"/>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3"/>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3"/>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13"/>
          <p:cNvSpPr txBox="1"/>
          <p:nvPr>
            <p:ph type="title"/>
          </p:nvPr>
        </p:nvSpPr>
        <p:spPr>
          <a:xfrm>
            <a:off x="1768550" y="1636650"/>
            <a:ext cx="5607000" cy="187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5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307" name="Google Shape;307;p13"/>
          <p:cNvGrpSpPr/>
          <p:nvPr/>
        </p:nvGrpSpPr>
        <p:grpSpPr>
          <a:xfrm>
            <a:off x="-1892403" y="831971"/>
            <a:ext cx="12928869" cy="3635054"/>
            <a:chOff x="-1892403" y="831971"/>
            <a:chExt cx="12928869" cy="3635054"/>
          </a:xfrm>
        </p:grpSpPr>
        <p:grpSp>
          <p:nvGrpSpPr>
            <p:cNvPr id="308" name="Google Shape;308;p13"/>
            <p:cNvGrpSpPr/>
            <p:nvPr/>
          </p:nvGrpSpPr>
          <p:grpSpPr>
            <a:xfrm flipH="1">
              <a:off x="7436679" y="831971"/>
              <a:ext cx="3599787" cy="1044103"/>
              <a:chOff x="-1431671" y="656496"/>
              <a:chExt cx="3599787" cy="1044103"/>
            </a:xfrm>
          </p:grpSpPr>
          <p:grpSp>
            <p:nvGrpSpPr>
              <p:cNvPr id="309" name="Google Shape;309;p13"/>
              <p:cNvGrpSpPr/>
              <p:nvPr/>
            </p:nvGrpSpPr>
            <p:grpSpPr>
              <a:xfrm>
                <a:off x="-368508" y="1432892"/>
                <a:ext cx="1567047" cy="45661"/>
                <a:chOff x="1754675" y="2661275"/>
                <a:chExt cx="1945675" cy="56700"/>
              </a:xfrm>
            </p:grpSpPr>
            <p:cxnSp>
              <p:nvCxnSpPr>
                <p:cNvPr id="310" name="Google Shape;310;p13"/>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311" name="Google Shape;311;p1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 name="Google Shape;312;p13"/>
              <p:cNvGrpSpPr/>
              <p:nvPr/>
            </p:nvGrpSpPr>
            <p:grpSpPr>
              <a:xfrm>
                <a:off x="-766480" y="1564412"/>
                <a:ext cx="1561280" cy="136187"/>
                <a:chOff x="1754675" y="2824000"/>
                <a:chExt cx="4728285" cy="412439"/>
              </a:xfrm>
            </p:grpSpPr>
            <p:sp>
              <p:nvSpPr>
                <p:cNvPr id="313" name="Google Shape;313;p1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314" name="Google Shape;314;p1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13"/>
              <p:cNvGrpSpPr/>
              <p:nvPr/>
            </p:nvGrpSpPr>
            <p:grpSpPr>
              <a:xfrm>
                <a:off x="-1431671" y="1201087"/>
                <a:ext cx="3070084" cy="102363"/>
                <a:chOff x="1779150" y="2604263"/>
                <a:chExt cx="3811875" cy="127112"/>
              </a:xfrm>
            </p:grpSpPr>
            <p:sp>
              <p:nvSpPr>
                <p:cNvPr id="316" name="Google Shape;316;p1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317" name="Google Shape;317;p1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13"/>
              <p:cNvGrpSpPr/>
              <p:nvPr/>
            </p:nvGrpSpPr>
            <p:grpSpPr>
              <a:xfrm>
                <a:off x="-856941" y="773805"/>
                <a:ext cx="2877996" cy="223763"/>
                <a:chOff x="1748550" y="2064750"/>
                <a:chExt cx="3573375" cy="277863"/>
              </a:xfrm>
            </p:grpSpPr>
            <p:sp>
              <p:nvSpPr>
                <p:cNvPr id="319" name="Google Shape;319;p13"/>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320" name="Google Shape;320;p13"/>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13"/>
              <p:cNvGrpSpPr/>
              <p:nvPr/>
            </p:nvGrpSpPr>
            <p:grpSpPr>
              <a:xfrm>
                <a:off x="-856882" y="656496"/>
                <a:ext cx="2430997" cy="185534"/>
                <a:chOff x="1748547" y="1392116"/>
                <a:chExt cx="5911958" cy="451312"/>
              </a:xfrm>
            </p:grpSpPr>
            <p:sp>
              <p:nvSpPr>
                <p:cNvPr id="322" name="Google Shape;322;p1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323" name="Google Shape;323;p1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13"/>
              <p:cNvGrpSpPr/>
              <p:nvPr/>
            </p:nvGrpSpPr>
            <p:grpSpPr>
              <a:xfrm>
                <a:off x="-842187" y="1064790"/>
                <a:ext cx="3010303" cy="45661"/>
                <a:chOff x="1766900" y="2869225"/>
                <a:chExt cx="3737650" cy="56700"/>
              </a:xfrm>
            </p:grpSpPr>
            <p:cxnSp>
              <p:nvCxnSpPr>
                <p:cNvPr id="325" name="Google Shape;325;p13"/>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326" name="Google Shape;326;p1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7" name="Google Shape;327;p13"/>
            <p:cNvGrpSpPr/>
            <p:nvPr/>
          </p:nvGrpSpPr>
          <p:grpSpPr>
            <a:xfrm>
              <a:off x="-1892403" y="3926990"/>
              <a:ext cx="3427062" cy="540035"/>
              <a:chOff x="-1366378" y="3596340"/>
              <a:chExt cx="3427062" cy="540035"/>
            </a:xfrm>
          </p:grpSpPr>
          <p:grpSp>
            <p:nvGrpSpPr>
              <p:cNvPr id="328" name="Google Shape;328;p13"/>
              <p:cNvGrpSpPr/>
              <p:nvPr/>
            </p:nvGrpSpPr>
            <p:grpSpPr>
              <a:xfrm>
                <a:off x="-1366378" y="4034012"/>
                <a:ext cx="3070084" cy="102363"/>
                <a:chOff x="1779150" y="2604263"/>
                <a:chExt cx="3811875" cy="127112"/>
              </a:xfrm>
            </p:grpSpPr>
            <p:sp>
              <p:nvSpPr>
                <p:cNvPr id="329" name="Google Shape;329;p1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330" name="Google Shape;330;p1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 name="Google Shape;331;p13"/>
              <p:cNvGrpSpPr/>
              <p:nvPr/>
            </p:nvGrpSpPr>
            <p:grpSpPr>
              <a:xfrm flipH="1">
                <a:off x="-949619" y="3596340"/>
                <a:ext cx="3010303" cy="380634"/>
                <a:chOff x="5446772" y="1743190"/>
                <a:chExt cx="3010303" cy="380634"/>
              </a:xfrm>
            </p:grpSpPr>
            <p:grpSp>
              <p:nvGrpSpPr>
                <p:cNvPr id="332" name="Google Shape;332;p13"/>
                <p:cNvGrpSpPr/>
                <p:nvPr/>
              </p:nvGrpSpPr>
              <p:grpSpPr>
                <a:xfrm flipH="1">
                  <a:off x="5898325" y="1865405"/>
                  <a:ext cx="1567047" cy="45661"/>
                  <a:chOff x="1754675" y="2661275"/>
                  <a:chExt cx="1945675" cy="56700"/>
                </a:xfrm>
              </p:grpSpPr>
              <p:cxnSp>
                <p:nvCxnSpPr>
                  <p:cNvPr id="333" name="Google Shape;333;p13"/>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334" name="Google Shape;334;p1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13"/>
                <p:cNvGrpSpPr/>
                <p:nvPr/>
              </p:nvGrpSpPr>
              <p:grpSpPr>
                <a:xfrm flipH="1">
                  <a:off x="5477439" y="1987637"/>
                  <a:ext cx="1561280" cy="136187"/>
                  <a:chOff x="1754675" y="2824000"/>
                  <a:chExt cx="4728285" cy="412439"/>
                </a:xfrm>
              </p:grpSpPr>
              <p:sp>
                <p:nvSpPr>
                  <p:cNvPr id="336" name="Google Shape;336;p1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337" name="Google Shape;337;p1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13"/>
                <p:cNvGrpSpPr/>
                <p:nvPr/>
              </p:nvGrpSpPr>
              <p:grpSpPr>
                <a:xfrm flipH="1">
                  <a:off x="5446772" y="1743190"/>
                  <a:ext cx="3010303" cy="45661"/>
                  <a:chOff x="1766900" y="2869225"/>
                  <a:chExt cx="3737650" cy="56700"/>
                </a:xfrm>
              </p:grpSpPr>
              <p:cxnSp>
                <p:nvCxnSpPr>
                  <p:cNvPr id="339" name="Google Shape;339;p13"/>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340" name="Google Shape;340;p1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41" name="Shape 341"/>
        <p:cNvGrpSpPr/>
        <p:nvPr/>
      </p:nvGrpSpPr>
      <p:grpSpPr>
        <a:xfrm>
          <a:off x="0" y="0"/>
          <a:ext cx="0" cy="0"/>
          <a:chOff x="0" y="0"/>
          <a:chExt cx="0" cy="0"/>
        </a:xfrm>
      </p:grpSpPr>
      <p:grpSp>
        <p:nvGrpSpPr>
          <p:cNvPr id="342" name="Google Shape;342;p14"/>
          <p:cNvGrpSpPr/>
          <p:nvPr/>
        </p:nvGrpSpPr>
        <p:grpSpPr>
          <a:xfrm>
            <a:off x="-10" y="-1658067"/>
            <a:ext cx="9294978" cy="7822922"/>
            <a:chOff x="-10" y="-1658067"/>
            <a:chExt cx="9294978" cy="7822922"/>
          </a:xfrm>
        </p:grpSpPr>
        <p:sp>
          <p:nvSpPr>
            <p:cNvPr id="343" name="Google Shape;343;p14"/>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14"/>
          <p:cNvGrpSpPr/>
          <p:nvPr/>
        </p:nvGrpSpPr>
        <p:grpSpPr>
          <a:xfrm>
            <a:off x="214581" y="-8"/>
            <a:ext cx="1593209" cy="183531"/>
            <a:chOff x="385056" y="-8"/>
            <a:chExt cx="1593209" cy="183531"/>
          </a:xfrm>
        </p:grpSpPr>
        <p:sp>
          <p:nvSpPr>
            <p:cNvPr id="347" name="Google Shape;347;p14"/>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14"/>
          <p:cNvGrpSpPr/>
          <p:nvPr/>
        </p:nvGrpSpPr>
        <p:grpSpPr>
          <a:xfrm>
            <a:off x="-641180" y="447742"/>
            <a:ext cx="10174670" cy="4695754"/>
            <a:chOff x="-641180" y="447742"/>
            <a:chExt cx="10174670" cy="4695754"/>
          </a:xfrm>
        </p:grpSpPr>
        <p:sp>
          <p:nvSpPr>
            <p:cNvPr id="350" name="Google Shape;350;p14"/>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p14"/>
          <p:cNvSpPr txBox="1"/>
          <p:nvPr>
            <p:ph type="title"/>
          </p:nvPr>
        </p:nvSpPr>
        <p:spPr>
          <a:xfrm>
            <a:off x="1419900" y="3055775"/>
            <a:ext cx="6304200" cy="66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6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54" name="Google Shape;354;p14"/>
          <p:cNvSpPr txBox="1"/>
          <p:nvPr>
            <p:ph idx="1" type="subTitle"/>
          </p:nvPr>
        </p:nvSpPr>
        <p:spPr>
          <a:xfrm>
            <a:off x="1419900" y="1081900"/>
            <a:ext cx="6304200" cy="1863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355" name="Google Shape;355;p14"/>
          <p:cNvGrpSpPr/>
          <p:nvPr/>
        </p:nvGrpSpPr>
        <p:grpSpPr>
          <a:xfrm>
            <a:off x="-689412" y="-1311142"/>
            <a:ext cx="10419597" cy="8141307"/>
            <a:chOff x="-689412" y="-1311142"/>
            <a:chExt cx="10419597" cy="8141307"/>
          </a:xfrm>
        </p:grpSpPr>
        <p:sp>
          <p:nvSpPr>
            <p:cNvPr id="356" name="Google Shape;356;p14"/>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60" name="Shape 360"/>
        <p:cNvGrpSpPr/>
        <p:nvPr/>
      </p:nvGrpSpPr>
      <p:grpSpPr>
        <a:xfrm>
          <a:off x="0" y="0"/>
          <a:ext cx="0" cy="0"/>
          <a:chOff x="0" y="0"/>
          <a:chExt cx="0" cy="0"/>
        </a:xfrm>
      </p:grpSpPr>
      <p:sp>
        <p:nvSpPr>
          <p:cNvPr id="361" name="Google Shape;361;p15"/>
          <p:cNvSpPr txBox="1"/>
          <p:nvPr>
            <p:ph type="title"/>
          </p:nvPr>
        </p:nvSpPr>
        <p:spPr>
          <a:xfrm>
            <a:off x="1103225" y="1490900"/>
            <a:ext cx="3169200" cy="165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62" name="Google Shape;362;p15"/>
          <p:cNvSpPr txBox="1"/>
          <p:nvPr>
            <p:ph idx="1" type="subTitle"/>
          </p:nvPr>
        </p:nvSpPr>
        <p:spPr>
          <a:xfrm>
            <a:off x="1103225" y="3187975"/>
            <a:ext cx="3169200" cy="77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3" name="Google Shape;363;p15"/>
          <p:cNvSpPr/>
          <p:nvPr>
            <p:ph idx="2" type="pic"/>
          </p:nvPr>
        </p:nvSpPr>
        <p:spPr>
          <a:xfrm>
            <a:off x="4272425" y="613850"/>
            <a:ext cx="3768300" cy="3796800"/>
          </a:xfrm>
          <a:prstGeom prst="rect">
            <a:avLst/>
          </a:prstGeom>
          <a:noFill/>
          <a:ln>
            <a:noFill/>
          </a:ln>
        </p:spPr>
      </p:sp>
      <p:grpSp>
        <p:nvGrpSpPr>
          <p:cNvPr id="364" name="Google Shape;364;p15"/>
          <p:cNvGrpSpPr/>
          <p:nvPr/>
        </p:nvGrpSpPr>
        <p:grpSpPr>
          <a:xfrm flipH="1" rot="10800000">
            <a:off x="-1536301" y="-1730518"/>
            <a:ext cx="10804826" cy="8381753"/>
            <a:chOff x="-1589201" y="-1194493"/>
            <a:chExt cx="10804826" cy="8381753"/>
          </a:xfrm>
        </p:grpSpPr>
        <p:sp>
          <p:nvSpPr>
            <p:cNvPr id="365" name="Google Shape;365;p15"/>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5"/>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 name="Google Shape;367;p15"/>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5"/>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15"/>
          <p:cNvGrpSpPr/>
          <p:nvPr/>
        </p:nvGrpSpPr>
        <p:grpSpPr>
          <a:xfrm flipH="1">
            <a:off x="-1397466" y="738820"/>
            <a:ext cx="3010303" cy="380634"/>
            <a:chOff x="5446772" y="1743190"/>
            <a:chExt cx="3010303" cy="380634"/>
          </a:xfrm>
        </p:grpSpPr>
        <p:grpSp>
          <p:nvGrpSpPr>
            <p:cNvPr id="370" name="Google Shape;370;p15"/>
            <p:cNvGrpSpPr/>
            <p:nvPr/>
          </p:nvGrpSpPr>
          <p:grpSpPr>
            <a:xfrm flipH="1">
              <a:off x="5898325" y="1865405"/>
              <a:ext cx="1567047" cy="45661"/>
              <a:chOff x="1754675" y="2661275"/>
              <a:chExt cx="1945675" cy="56700"/>
            </a:xfrm>
          </p:grpSpPr>
          <p:cxnSp>
            <p:nvCxnSpPr>
              <p:cNvPr id="371" name="Google Shape;371;p15"/>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372" name="Google Shape;372;p1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15"/>
            <p:cNvGrpSpPr/>
            <p:nvPr/>
          </p:nvGrpSpPr>
          <p:grpSpPr>
            <a:xfrm flipH="1">
              <a:off x="5477439" y="1987637"/>
              <a:ext cx="1561280" cy="136187"/>
              <a:chOff x="1754675" y="2824000"/>
              <a:chExt cx="4728285" cy="412439"/>
            </a:xfrm>
          </p:grpSpPr>
          <p:sp>
            <p:nvSpPr>
              <p:cNvPr id="374" name="Google Shape;374;p1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375" name="Google Shape;375;p1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p15"/>
            <p:cNvGrpSpPr/>
            <p:nvPr/>
          </p:nvGrpSpPr>
          <p:grpSpPr>
            <a:xfrm flipH="1">
              <a:off x="5446772" y="1743190"/>
              <a:ext cx="3010303" cy="45661"/>
              <a:chOff x="1766900" y="2869225"/>
              <a:chExt cx="3737650" cy="56700"/>
            </a:xfrm>
          </p:grpSpPr>
          <p:cxnSp>
            <p:nvCxnSpPr>
              <p:cNvPr id="377" name="Google Shape;377;p15"/>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378" name="Google Shape;378;p1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9" name="Shape 379"/>
        <p:cNvGrpSpPr/>
        <p:nvPr/>
      </p:nvGrpSpPr>
      <p:grpSpPr>
        <a:xfrm>
          <a:off x="0" y="0"/>
          <a:ext cx="0" cy="0"/>
          <a:chOff x="0" y="0"/>
          <a:chExt cx="0" cy="0"/>
        </a:xfrm>
      </p:grpSpPr>
      <p:grpSp>
        <p:nvGrpSpPr>
          <p:cNvPr id="380" name="Google Shape;380;p16"/>
          <p:cNvGrpSpPr/>
          <p:nvPr/>
        </p:nvGrpSpPr>
        <p:grpSpPr>
          <a:xfrm flipH="1" rot="10800000">
            <a:off x="-3394" y="-2273838"/>
            <a:ext cx="9804518" cy="8448223"/>
            <a:chOff x="-3394" y="-1706421"/>
            <a:chExt cx="9804518" cy="8448223"/>
          </a:xfrm>
        </p:grpSpPr>
        <p:sp>
          <p:nvSpPr>
            <p:cNvPr id="381" name="Google Shape;381;p16"/>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6"/>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6"/>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4" name="Google Shape;384;p16"/>
          <p:cNvSpPr txBox="1"/>
          <p:nvPr>
            <p:ph hasCustomPrompt="1" type="title"/>
          </p:nvPr>
        </p:nvSpPr>
        <p:spPr>
          <a:xfrm>
            <a:off x="3025725" y="1918850"/>
            <a:ext cx="4078800" cy="76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Font typeface="Poppins"/>
              <a:buNone/>
              <a:defRPr sz="5300">
                <a:latin typeface="Poppins"/>
                <a:ea typeface="Poppins"/>
                <a:cs typeface="Poppins"/>
                <a:sym typeface="Poppins"/>
              </a:defRPr>
            </a:lvl1pPr>
            <a:lvl2pPr lvl="1" algn="ctr">
              <a:lnSpc>
                <a:spcPct val="100000"/>
              </a:lnSpc>
              <a:spcBef>
                <a:spcPts val="0"/>
              </a:spcBef>
              <a:spcAft>
                <a:spcPts val="0"/>
              </a:spcAft>
              <a:buSzPts val="9600"/>
              <a:buFont typeface="Poppins"/>
              <a:buNone/>
              <a:defRPr b="0" sz="9600">
                <a:latin typeface="Poppins"/>
                <a:ea typeface="Poppins"/>
                <a:cs typeface="Poppins"/>
                <a:sym typeface="Poppins"/>
              </a:defRPr>
            </a:lvl2pPr>
            <a:lvl3pPr lvl="2" algn="ctr">
              <a:lnSpc>
                <a:spcPct val="100000"/>
              </a:lnSpc>
              <a:spcBef>
                <a:spcPts val="0"/>
              </a:spcBef>
              <a:spcAft>
                <a:spcPts val="0"/>
              </a:spcAft>
              <a:buSzPts val="9600"/>
              <a:buFont typeface="Poppins"/>
              <a:buNone/>
              <a:defRPr b="0" sz="9600">
                <a:latin typeface="Poppins"/>
                <a:ea typeface="Poppins"/>
                <a:cs typeface="Poppins"/>
                <a:sym typeface="Poppins"/>
              </a:defRPr>
            </a:lvl3pPr>
            <a:lvl4pPr lvl="3" algn="ctr">
              <a:lnSpc>
                <a:spcPct val="100000"/>
              </a:lnSpc>
              <a:spcBef>
                <a:spcPts val="0"/>
              </a:spcBef>
              <a:spcAft>
                <a:spcPts val="0"/>
              </a:spcAft>
              <a:buSzPts val="9600"/>
              <a:buFont typeface="Poppins"/>
              <a:buNone/>
              <a:defRPr b="0" sz="9600">
                <a:latin typeface="Poppins"/>
                <a:ea typeface="Poppins"/>
                <a:cs typeface="Poppins"/>
                <a:sym typeface="Poppins"/>
              </a:defRPr>
            </a:lvl4pPr>
            <a:lvl5pPr lvl="4" algn="ctr">
              <a:lnSpc>
                <a:spcPct val="100000"/>
              </a:lnSpc>
              <a:spcBef>
                <a:spcPts val="0"/>
              </a:spcBef>
              <a:spcAft>
                <a:spcPts val="0"/>
              </a:spcAft>
              <a:buSzPts val="9600"/>
              <a:buFont typeface="Poppins"/>
              <a:buNone/>
              <a:defRPr b="0" sz="9600">
                <a:latin typeface="Poppins"/>
                <a:ea typeface="Poppins"/>
                <a:cs typeface="Poppins"/>
                <a:sym typeface="Poppins"/>
              </a:defRPr>
            </a:lvl5pPr>
            <a:lvl6pPr lvl="5" algn="ctr">
              <a:lnSpc>
                <a:spcPct val="100000"/>
              </a:lnSpc>
              <a:spcBef>
                <a:spcPts val="0"/>
              </a:spcBef>
              <a:spcAft>
                <a:spcPts val="0"/>
              </a:spcAft>
              <a:buSzPts val="9600"/>
              <a:buFont typeface="Poppins"/>
              <a:buNone/>
              <a:defRPr b="0" sz="9600">
                <a:latin typeface="Poppins"/>
                <a:ea typeface="Poppins"/>
                <a:cs typeface="Poppins"/>
                <a:sym typeface="Poppins"/>
              </a:defRPr>
            </a:lvl6pPr>
            <a:lvl7pPr lvl="6" algn="ctr">
              <a:lnSpc>
                <a:spcPct val="100000"/>
              </a:lnSpc>
              <a:spcBef>
                <a:spcPts val="0"/>
              </a:spcBef>
              <a:spcAft>
                <a:spcPts val="0"/>
              </a:spcAft>
              <a:buSzPts val="9600"/>
              <a:buFont typeface="Poppins"/>
              <a:buNone/>
              <a:defRPr b="0" sz="9600">
                <a:latin typeface="Poppins"/>
                <a:ea typeface="Poppins"/>
                <a:cs typeface="Poppins"/>
                <a:sym typeface="Poppins"/>
              </a:defRPr>
            </a:lvl7pPr>
            <a:lvl8pPr lvl="7" algn="ctr">
              <a:lnSpc>
                <a:spcPct val="100000"/>
              </a:lnSpc>
              <a:spcBef>
                <a:spcPts val="0"/>
              </a:spcBef>
              <a:spcAft>
                <a:spcPts val="0"/>
              </a:spcAft>
              <a:buSzPts val="9600"/>
              <a:buFont typeface="Poppins"/>
              <a:buNone/>
              <a:defRPr b="0" sz="9600">
                <a:latin typeface="Poppins"/>
                <a:ea typeface="Poppins"/>
                <a:cs typeface="Poppins"/>
                <a:sym typeface="Poppins"/>
              </a:defRPr>
            </a:lvl8pPr>
            <a:lvl9pPr lvl="8" algn="ctr">
              <a:lnSpc>
                <a:spcPct val="100000"/>
              </a:lnSpc>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385" name="Google Shape;385;p16"/>
          <p:cNvSpPr txBox="1"/>
          <p:nvPr>
            <p:ph idx="1" type="subTitle"/>
          </p:nvPr>
        </p:nvSpPr>
        <p:spPr>
          <a:xfrm>
            <a:off x="3025725" y="2697650"/>
            <a:ext cx="40788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386" name="Google Shape;386;p16"/>
          <p:cNvGrpSpPr/>
          <p:nvPr/>
        </p:nvGrpSpPr>
        <p:grpSpPr>
          <a:xfrm>
            <a:off x="998171" y="-8"/>
            <a:ext cx="6608794" cy="5143512"/>
            <a:chOff x="998171" y="-8"/>
            <a:chExt cx="6608794" cy="5143512"/>
          </a:xfrm>
        </p:grpSpPr>
        <p:sp>
          <p:nvSpPr>
            <p:cNvPr id="387" name="Google Shape;387;p16"/>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6"/>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16"/>
          <p:cNvGrpSpPr/>
          <p:nvPr/>
        </p:nvGrpSpPr>
        <p:grpSpPr>
          <a:xfrm flipH="1" rot="10800000">
            <a:off x="-1443375" y="-2220551"/>
            <a:ext cx="11922622" cy="9653454"/>
            <a:chOff x="-1443375" y="-2964939"/>
            <a:chExt cx="11922622" cy="9653454"/>
          </a:xfrm>
        </p:grpSpPr>
        <p:grpSp>
          <p:nvGrpSpPr>
            <p:cNvPr id="390" name="Google Shape;390;p16"/>
            <p:cNvGrpSpPr/>
            <p:nvPr/>
          </p:nvGrpSpPr>
          <p:grpSpPr>
            <a:xfrm>
              <a:off x="6475250" y="3928475"/>
              <a:ext cx="4003997" cy="2064658"/>
              <a:chOff x="5557850" y="3928475"/>
              <a:chExt cx="4003997" cy="2064658"/>
            </a:xfrm>
          </p:grpSpPr>
          <p:sp>
            <p:nvSpPr>
              <p:cNvPr id="391" name="Google Shape;391;p16"/>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6"/>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p16"/>
            <p:cNvGrpSpPr/>
            <p:nvPr/>
          </p:nvGrpSpPr>
          <p:grpSpPr>
            <a:xfrm>
              <a:off x="-1443375" y="3908625"/>
              <a:ext cx="5889466" cy="2779890"/>
              <a:chOff x="-1394450" y="3908625"/>
              <a:chExt cx="5889466" cy="2779890"/>
            </a:xfrm>
          </p:grpSpPr>
          <p:sp>
            <p:nvSpPr>
              <p:cNvPr id="394" name="Google Shape;394;p16"/>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6"/>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6" name="Google Shape;396;p16"/>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6"/>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98" name="Shape 398"/>
        <p:cNvGrpSpPr/>
        <p:nvPr/>
      </p:nvGrpSpPr>
      <p:grpSpPr>
        <a:xfrm>
          <a:off x="0" y="0"/>
          <a:ext cx="0" cy="0"/>
          <a:chOff x="0" y="0"/>
          <a:chExt cx="0" cy="0"/>
        </a:xfrm>
      </p:grpSpPr>
      <p:grpSp>
        <p:nvGrpSpPr>
          <p:cNvPr id="399" name="Google Shape;399;p17"/>
          <p:cNvGrpSpPr/>
          <p:nvPr/>
        </p:nvGrpSpPr>
        <p:grpSpPr>
          <a:xfrm>
            <a:off x="-810334" y="-1436216"/>
            <a:ext cx="10049270" cy="7866187"/>
            <a:chOff x="-810334" y="-1436216"/>
            <a:chExt cx="10049270" cy="7866187"/>
          </a:xfrm>
        </p:grpSpPr>
        <p:sp>
          <p:nvSpPr>
            <p:cNvPr id="400" name="Google Shape;400;p17"/>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7"/>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7"/>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17"/>
          <p:cNvGrpSpPr/>
          <p:nvPr/>
        </p:nvGrpSpPr>
        <p:grpSpPr>
          <a:xfrm>
            <a:off x="-483963" y="343842"/>
            <a:ext cx="10364069" cy="4799653"/>
            <a:chOff x="-483963" y="343842"/>
            <a:chExt cx="10364069" cy="4799653"/>
          </a:xfrm>
        </p:grpSpPr>
        <p:sp>
          <p:nvSpPr>
            <p:cNvPr id="404" name="Google Shape;404;p17"/>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7"/>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7"/>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7" name="Google Shape;407;p17"/>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7"/>
          <p:cNvSpPr txBox="1"/>
          <p:nvPr>
            <p:ph type="title"/>
          </p:nvPr>
        </p:nvSpPr>
        <p:spPr>
          <a:xfrm>
            <a:off x="3365094" y="876275"/>
            <a:ext cx="37542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Font typeface="Poppins"/>
              <a:buNone/>
              <a:defRPr sz="34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409" name="Google Shape;409;p17"/>
          <p:cNvSpPr txBox="1"/>
          <p:nvPr>
            <p:ph idx="1" type="subTitle"/>
          </p:nvPr>
        </p:nvSpPr>
        <p:spPr>
          <a:xfrm>
            <a:off x="3365094" y="1492766"/>
            <a:ext cx="3754200" cy="4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10" name="Google Shape;410;p17"/>
          <p:cNvSpPr txBox="1"/>
          <p:nvPr>
            <p:ph idx="2" type="title"/>
          </p:nvPr>
        </p:nvSpPr>
        <p:spPr>
          <a:xfrm>
            <a:off x="3365094" y="2041118"/>
            <a:ext cx="37542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Font typeface="Poppins"/>
              <a:buNone/>
              <a:defRPr sz="34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411" name="Google Shape;411;p17"/>
          <p:cNvSpPr txBox="1"/>
          <p:nvPr>
            <p:ph idx="3" type="subTitle"/>
          </p:nvPr>
        </p:nvSpPr>
        <p:spPr>
          <a:xfrm>
            <a:off x="3365094" y="2654570"/>
            <a:ext cx="3754200" cy="4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12" name="Google Shape;412;p17"/>
          <p:cNvSpPr txBox="1"/>
          <p:nvPr>
            <p:ph idx="4" type="title"/>
          </p:nvPr>
        </p:nvSpPr>
        <p:spPr>
          <a:xfrm>
            <a:off x="3365094" y="3205961"/>
            <a:ext cx="37542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Font typeface="Poppins"/>
              <a:buNone/>
              <a:defRPr sz="34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413" name="Google Shape;413;p17"/>
          <p:cNvSpPr txBox="1"/>
          <p:nvPr>
            <p:ph idx="5" type="subTitle"/>
          </p:nvPr>
        </p:nvSpPr>
        <p:spPr>
          <a:xfrm>
            <a:off x="3365094" y="3816373"/>
            <a:ext cx="3754200" cy="4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414" name="Google Shape;414;p17"/>
          <p:cNvGrpSpPr/>
          <p:nvPr/>
        </p:nvGrpSpPr>
        <p:grpSpPr>
          <a:xfrm>
            <a:off x="-955172" y="-1359417"/>
            <a:ext cx="11011936" cy="8170457"/>
            <a:chOff x="-955172" y="-1359417"/>
            <a:chExt cx="11011936" cy="8170457"/>
          </a:xfrm>
        </p:grpSpPr>
        <p:sp>
          <p:nvSpPr>
            <p:cNvPr id="415" name="Google Shape;415;p17"/>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7"/>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7"/>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7"/>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9" name="Google Shape;419;p17"/>
          <p:cNvGrpSpPr/>
          <p:nvPr/>
        </p:nvGrpSpPr>
        <p:grpSpPr>
          <a:xfrm>
            <a:off x="-3334298" y="835002"/>
            <a:ext cx="14148598" cy="3523278"/>
            <a:chOff x="-3334298" y="835002"/>
            <a:chExt cx="14148598" cy="3523278"/>
          </a:xfrm>
        </p:grpSpPr>
        <p:grpSp>
          <p:nvGrpSpPr>
            <p:cNvPr id="420" name="Google Shape;420;p17"/>
            <p:cNvGrpSpPr/>
            <p:nvPr/>
          </p:nvGrpSpPr>
          <p:grpSpPr>
            <a:xfrm flipH="1">
              <a:off x="7517900" y="835002"/>
              <a:ext cx="3296400" cy="703084"/>
              <a:chOff x="-12" y="3628590"/>
              <a:chExt cx="3296400" cy="703084"/>
            </a:xfrm>
          </p:grpSpPr>
          <p:grpSp>
            <p:nvGrpSpPr>
              <p:cNvPr id="421" name="Google Shape;421;p17"/>
              <p:cNvGrpSpPr/>
              <p:nvPr/>
            </p:nvGrpSpPr>
            <p:grpSpPr>
              <a:xfrm>
                <a:off x="854867" y="3996692"/>
                <a:ext cx="1567047" cy="45661"/>
                <a:chOff x="1754675" y="2661275"/>
                <a:chExt cx="1945675" cy="56700"/>
              </a:xfrm>
            </p:grpSpPr>
            <p:cxnSp>
              <p:nvCxnSpPr>
                <p:cNvPr id="422" name="Google Shape;422;p17"/>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423" name="Google Shape;423;p1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17"/>
              <p:cNvGrpSpPr/>
              <p:nvPr/>
            </p:nvGrpSpPr>
            <p:grpSpPr>
              <a:xfrm>
                <a:off x="518420" y="4195487"/>
                <a:ext cx="1561280" cy="136187"/>
                <a:chOff x="1754675" y="2824000"/>
                <a:chExt cx="4728285" cy="412439"/>
              </a:xfrm>
            </p:grpSpPr>
            <p:sp>
              <p:nvSpPr>
                <p:cNvPr id="425" name="Google Shape;425;p1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426" name="Google Shape;426;p1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17"/>
              <p:cNvGrpSpPr/>
              <p:nvPr/>
            </p:nvGrpSpPr>
            <p:grpSpPr>
              <a:xfrm>
                <a:off x="226304" y="3764887"/>
                <a:ext cx="3070084" cy="102363"/>
                <a:chOff x="1779150" y="2604263"/>
                <a:chExt cx="3811875" cy="127112"/>
              </a:xfrm>
            </p:grpSpPr>
            <p:sp>
              <p:nvSpPr>
                <p:cNvPr id="428" name="Google Shape;428;p1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429" name="Google Shape;429;p1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17"/>
              <p:cNvGrpSpPr/>
              <p:nvPr/>
            </p:nvGrpSpPr>
            <p:grpSpPr>
              <a:xfrm>
                <a:off x="-12" y="3628590"/>
                <a:ext cx="3010303" cy="45661"/>
                <a:chOff x="1766900" y="2869225"/>
                <a:chExt cx="3737650" cy="56700"/>
              </a:xfrm>
            </p:grpSpPr>
            <p:cxnSp>
              <p:nvCxnSpPr>
                <p:cNvPr id="431" name="Google Shape;431;p17"/>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432" name="Google Shape;432;p1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33" name="Google Shape;433;p17"/>
            <p:cNvGrpSpPr/>
            <p:nvPr/>
          </p:nvGrpSpPr>
          <p:grpSpPr>
            <a:xfrm flipH="1">
              <a:off x="-3334298" y="3816365"/>
              <a:ext cx="4555891" cy="541915"/>
              <a:chOff x="5950034" y="3380465"/>
              <a:chExt cx="4555891" cy="541915"/>
            </a:xfrm>
          </p:grpSpPr>
          <p:grpSp>
            <p:nvGrpSpPr>
              <p:cNvPr id="434" name="Google Shape;434;p17"/>
              <p:cNvGrpSpPr/>
              <p:nvPr/>
            </p:nvGrpSpPr>
            <p:grpSpPr>
              <a:xfrm rot="10800000">
                <a:off x="5950034" y="3380473"/>
                <a:ext cx="2877996" cy="223763"/>
                <a:chOff x="1748550" y="2064750"/>
                <a:chExt cx="3573375" cy="277863"/>
              </a:xfrm>
            </p:grpSpPr>
            <p:sp>
              <p:nvSpPr>
                <p:cNvPr id="435" name="Google Shape;435;p1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436" name="Google Shape;436;p1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7" name="Google Shape;437;p17"/>
              <p:cNvGrpSpPr/>
              <p:nvPr/>
            </p:nvGrpSpPr>
            <p:grpSpPr>
              <a:xfrm rot="10800000">
                <a:off x="6396949" y="3536010"/>
                <a:ext cx="2430997" cy="185534"/>
                <a:chOff x="1748547" y="1392116"/>
                <a:chExt cx="5911958" cy="451312"/>
              </a:xfrm>
            </p:grpSpPr>
            <p:sp>
              <p:nvSpPr>
                <p:cNvPr id="438" name="Google Shape;438;p1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439" name="Google Shape;439;p1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 name="Google Shape;440;p17"/>
              <p:cNvGrpSpPr/>
              <p:nvPr/>
            </p:nvGrpSpPr>
            <p:grpSpPr>
              <a:xfrm rot="10800000">
                <a:off x="6906834" y="3876719"/>
                <a:ext cx="3140396" cy="45661"/>
                <a:chOff x="234768" y="1449263"/>
                <a:chExt cx="3899175" cy="56700"/>
              </a:xfrm>
            </p:grpSpPr>
            <p:cxnSp>
              <p:nvCxnSpPr>
                <p:cNvPr id="441" name="Google Shape;441;p17"/>
                <p:cNvCxnSpPr/>
                <p:nvPr/>
              </p:nvCxnSpPr>
              <p:spPr>
                <a:xfrm>
                  <a:off x="234768" y="1477625"/>
                  <a:ext cx="3846900" cy="0"/>
                </a:xfrm>
                <a:prstGeom prst="straightConnector1">
                  <a:avLst/>
                </a:prstGeom>
                <a:noFill/>
                <a:ln cap="flat" cmpd="sng" w="9525">
                  <a:solidFill>
                    <a:schemeClr val="dk1"/>
                  </a:solidFill>
                  <a:prstDash val="solid"/>
                  <a:round/>
                  <a:headEnd len="sm" w="sm" type="none"/>
                  <a:tailEnd len="sm" w="sm" type="none"/>
                </a:ln>
              </p:spPr>
            </p:cxnSp>
            <p:sp>
              <p:nvSpPr>
                <p:cNvPr id="442" name="Google Shape;442;p17"/>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3" name="Google Shape;443;p17"/>
              <p:cNvGrpSpPr/>
              <p:nvPr/>
            </p:nvGrpSpPr>
            <p:grpSpPr>
              <a:xfrm flipH="1">
                <a:off x="7495622" y="3380465"/>
                <a:ext cx="3010303" cy="45661"/>
                <a:chOff x="1766900" y="2869225"/>
                <a:chExt cx="3737650" cy="56700"/>
              </a:xfrm>
            </p:grpSpPr>
            <p:cxnSp>
              <p:nvCxnSpPr>
                <p:cNvPr id="444" name="Google Shape;444;p17"/>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445" name="Google Shape;445;p1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46" name="Shape 446"/>
        <p:cNvGrpSpPr/>
        <p:nvPr/>
      </p:nvGrpSpPr>
      <p:grpSpPr>
        <a:xfrm>
          <a:off x="0" y="0"/>
          <a:ext cx="0" cy="0"/>
          <a:chOff x="0" y="0"/>
          <a:chExt cx="0" cy="0"/>
        </a:xfrm>
      </p:grpSpPr>
      <p:grpSp>
        <p:nvGrpSpPr>
          <p:cNvPr id="447" name="Google Shape;447;p18"/>
          <p:cNvGrpSpPr/>
          <p:nvPr/>
        </p:nvGrpSpPr>
        <p:grpSpPr>
          <a:xfrm flipH="1">
            <a:off x="-254387" y="-883043"/>
            <a:ext cx="10284849" cy="7556894"/>
            <a:chOff x="-1900475" y="-883043"/>
            <a:chExt cx="10284849" cy="7556894"/>
          </a:xfrm>
        </p:grpSpPr>
        <p:sp>
          <p:nvSpPr>
            <p:cNvPr id="448" name="Google Shape;448;p18"/>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sp>
          <p:nvSpPr>
            <p:cNvPr id="449" name="Google Shape;449;p18"/>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grpSp>
      <p:sp>
        <p:nvSpPr>
          <p:cNvPr id="450" name="Google Shape;450;p18"/>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grpSp>
        <p:nvGrpSpPr>
          <p:cNvPr id="451" name="Google Shape;451;p18"/>
          <p:cNvGrpSpPr/>
          <p:nvPr/>
        </p:nvGrpSpPr>
        <p:grpSpPr>
          <a:xfrm>
            <a:off x="-1129385" y="-2478031"/>
            <a:ext cx="12010982" cy="8673259"/>
            <a:chOff x="-1129385" y="-2478031"/>
            <a:chExt cx="12010982" cy="8673259"/>
          </a:xfrm>
        </p:grpSpPr>
        <p:sp>
          <p:nvSpPr>
            <p:cNvPr id="452" name="Google Shape;452;p18"/>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sp>
          <p:nvSpPr>
            <p:cNvPr id="453" name="Google Shape;453;p18"/>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oppins"/>
                <a:ea typeface="Poppins"/>
                <a:cs typeface="Poppins"/>
                <a:sym typeface="Poppins"/>
              </a:endParaRPr>
            </a:p>
          </p:txBody>
        </p:sp>
      </p:grpSp>
      <p:grpSp>
        <p:nvGrpSpPr>
          <p:cNvPr id="454" name="Google Shape;454;p18"/>
          <p:cNvGrpSpPr/>
          <p:nvPr/>
        </p:nvGrpSpPr>
        <p:grpSpPr>
          <a:xfrm>
            <a:off x="-1765037" y="118040"/>
            <a:ext cx="3296400" cy="703084"/>
            <a:chOff x="-12" y="3628590"/>
            <a:chExt cx="3296400" cy="703084"/>
          </a:xfrm>
        </p:grpSpPr>
        <p:grpSp>
          <p:nvGrpSpPr>
            <p:cNvPr id="455" name="Google Shape;455;p18"/>
            <p:cNvGrpSpPr/>
            <p:nvPr/>
          </p:nvGrpSpPr>
          <p:grpSpPr>
            <a:xfrm>
              <a:off x="854867" y="3996692"/>
              <a:ext cx="1567047" cy="45661"/>
              <a:chOff x="1754675" y="2661275"/>
              <a:chExt cx="1945675" cy="56700"/>
            </a:xfrm>
          </p:grpSpPr>
          <p:cxnSp>
            <p:nvCxnSpPr>
              <p:cNvPr id="456" name="Google Shape;456;p18"/>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457" name="Google Shape;457;p1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18"/>
            <p:cNvGrpSpPr/>
            <p:nvPr/>
          </p:nvGrpSpPr>
          <p:grpSpPr>
            <a:xfrm>
              <a:off x="518420" y="4195487"/>
              <a:ext cx="1561280" cy="136187"/>
              <a:chOff x="1754675" y="2824000"/>
              <a:chExt cx="4728285" cy="412439"/>
            </a:xfrm>
          </p:grpSpPr>
          <p:sp>
            <p:nvSpPr>
              <p:cNvPr id="459" name="Google Shape;459;p1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460" name="Google Shape;460;p1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1" name="Google Shape;461;p18"/>
            <p:cNvGrpSpPr/>
            <p:nvPr/>
          </p:nvGrpSpPr>
          <p:grpSpPr>
            <a:xfrm>
              <a:off x="226304" y="3764887"/>
              <a:ext cx="3070084" cy="102363"/>
              <a:chOff x="1779150" y="2604263"/>
              <a:chExt cx="3811875" cy="127112"/>
            </a:xfrm>
          </p:grpSpPr>
          <p:sp>
            <p:nvSpPr>
              <p:cNvPr id="462" name="Google Shape;462;p1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463" name="Google Shape;463;p1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4" name="Google Shape;464;p18"/>
            <p:cNvGrpSpPr/>
            <p:nvPr/>
          </p:nvGrpSpPr>
          <p:grpSpPr>
            <a:xfrm>
              <a:off x="-12" y="3628590"/>
              <a:ext cx="3010303" cy="45661"/>
              <a:chOff x="1766900" y="2869225"/>
              <a:chExt cx="3737650" cy="56700"/>
            </a:xfrm>
          </p:grpSpPr>
          <p:cxnSp>
            <p:nvCxnSpPr>
              <p:cNvPr id="465" name="Google Shape;465;p1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466" name="Google Shape;466;p1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67" name="Google Shape;467;p18"/>
          <p:cNvSpPr txBox="1"/>
          <p:nvPr>
            <p:ph type="title"/>
          </p:nvPr>
        </p:nvSpPr>
        <p:spPr>
          <a:xfrm>
            <a:off x="1531375" y="1785550"/>
            <a:ext cx="9876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Font typeface="Poppins"/>
              <a:buNone/>
              <a:defRPr sz="23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468" name="Google Shape;468;p18"/>
          <p:cNvSpPr txBox="1"/>
          <p:nvPr>
            <p:ph idx="1" type="subTitle"/>
          </p:nvPr>
        </p:nvSpPr>
        <p:spPr>
          <a:xfrm>
            <a:off x="938500" y="3813800"/>
            <a:ext cx="2173200" cy="71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9" name="Google Shape;469;p18"/>
          <p:cNvSpPr txBox="1"/>
          <p:nvPr>
            <p:ph idx="2" type="subTitle"/>
          </p:nvPr>
        </p:nvSpPr>
        <p:spPr>
          <a:xfrm>
            <a:off x="938500" y="3479925"/>
            <a:ext cx="21732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470" name="Google Shape;470;p18"/>
          <p:cNvSpPr txBox="1"/>
          <p:nvPr>
            <p:ph idx="3" type="title"/>
          </p:nvPr>
        </p:nvSpPr>
        <p:spPr>
          <a:xfrm>
            <a:off x="4078200" y="1785550"/>
            <a:ext cx="9876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Font typeface="Poppins"/>
              <a:buNone/>
              <a:defRPr sz="23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471" name="Google Shape;471;p18"/>
          <p:cNvSpPr txBox="1"/>
          <p:nvPr>
            <p:ph idx="4" type="subTitle"/>
          </p:nvPr>
        </p:nvSpPr>
        <p:spPr>
          <a:xfrm>
            <a:off x="3485400" y="3813800"/>
            <a:ext cx="2173200" cy="71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2" name="Google Shape;472;p18"/>
          <p:cNvSpPr txBox="1"/>
          <p:nvPr>
            <p:ph idx="5" type="subTitle"/>
          </p:nvPr>
        </p:nvSpPr>
        <p:spPr>
          <a:xfrm>
            <a:off x="3485400" y="3479925"/>
            <a:ext cx="21732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473" name="Google Shape;473;p18"/>
          <p:cNvSpPr txBox="1"/>
          <p:nvPr>
            <p:ph idx="6" type="title"/>
          </p:nvPr>
        </p:nvSpPr>
        <p:spPr>
          <a:xfrm>
            <a:off x="6625100" y="1785550"/>
            <a:ext cx="9876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Font typeface="Poppins"/>
              <a:buNone/>
              <a:defRPr sz="23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sp>
        <p:nvSpPr>
          <p:cNvPr id="474" name="Google Shape;474;p18"/>
          <p:cNvSpPr txBox="1"/>
          <p:nvPr>
            <p:ph idx="7" type="subTitle"/>
          </p:nvPr>
        </p:nvSpPr>
        <p:spPr>
          <a:xfrm>
            <a:off x="6032300" y="3813800"/>
            <a:ext cx="2173200" cy="71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5" name="Google Shape;475;p18"/>
          <p:cNvSpPr txBox="1"/>
          <p:nvPr>
            <p:ph idx="8" type="subTitle"/>
          </p:nvPr>
        </p:nvSpPr>
        <p:spPr>
          <a:xfrm>
            <a:off x="6032300" y="3479925"/>
            <a:ext cx="2173200" cy="40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476" name="Google Shape;476;p18"/>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77" name="Shape 477"/>
        <p:cNvGrpSpPr/>
        <p:nvPr/>
      </p:nvGrpSpPr>
      <p:grpSpPr>
        <a:xfrm>
          <a:off x="0" y="0"/>
          <a:ext cx="0" cy="0"/>
          <a:chOff x="0" y="0"/>
          <a:chExt cx="0" cy="0"/>
        </a:xfrm>
      </p:grpSpPr>
      <p:sp>
        <p:nvSpPr>
          <p:cNvPr id="478" name="Google Shape;478;p19"/>
          <p:cNvSpPr txBox="1"/>
          <p:nvPr>
            <p:ph type="title"/>
          </p:nvPr>
        </p:nvSpPr>
        <p:spPr>
          <a:xfrm>
            <a:off x="872400" y="1637550"/>
            <a:ext cx="32241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9" name="Google Shape;479;p19"/>
          <p:cNvSpPr txBox="1"/>
          <p:nvPr>
            <p:ph idx="1" type="subTitle"/>
          </p:nvPr>
        </p:nvSpPr>
        <p:spPr>
          <a:xfrm>
            <a:off x="872400" y="2700750"/>
            <a:ext cx="3224100" cy="8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480" name="Google Shape;480;p19"/>
          <p:cNvGrpSpPr/>
          <p:nvPr/>
        </p:nvGrpSpPr>
        <p:grpSpPr>
          <a:xfrm>
            <a:off x="-213475" y="-435968"/>
            <a:ext cx="10430912" cy="6926994"/>
            <a:chOff x="-213475" y="-435968"/>
            <a:chExt cx="10430912" cy="6926994"/>
          </a:xfrm>
        </p:grpSpPr>
        <p:sp>
          <p:nvSpPr>
            <p:cNvPr id="481" name="Google Shape;481;p19"/>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9"/>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3" name="Google Shape;483;p19"/>
          <p:cNvGrpSpPr/>
          <p:nvPr/>
        </p:nvGrpSpPr>
        <p:grpSpPr>
          <a:xfrm flipH="1">
            <a:off x="-1986736" y="257018"/>
            <a:ext cx="3567725" cy="692435"/>
            <a:chOff x="5803750" y="1590790"/>
            <a:chExt cx="3567725" cy="692435"/>
          </a:xfrm>
        </p:grpSpPr>
        <p:grpSp>
          <p:nvGrpSpPr>
            <p:cNvPr id="484" name="Google Shape;484;p19"/>
            <p:cNvGrpSpPr/>
            <p:nvPr/>
          </p:nvGrpSpPr>
          <p:grpSpPr>
            <a:xfrm flipH="1">
              <a:off x="5803750" y="2180862"/>
              <a:ext cx="3070084" cy="102363"/>
              <a:chOff x="1779150" y="2604263"/>
              <a:chExt cx="3811875" cy="127112"/>
            </a:xfrm>
          </p:grpSpPr>
          <p:sp>
            <p:nvSpPr>
              <p:cNvPr id="485" name="Google Shape;485;p1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486" name="Google Shape;486;p1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19"/>
            <p:cNvGrpSpPr/>
            <p:nvPr/>
          </p:nvGrpSpPr>
          <p:grpSpPr>
            <a:xfrm flipH="1">
              <a:off x="5898325" y="1789205"/>
              <a:ext cx="1567047" cy="45661"/>
              <a:chOff x="1754675" y="2566652"/>
              <a:chExt cx="1945675" cy="56700"/>
            </a:xfrm>
          </p:grpSpPr>
          <p:cxnSp>
            <p:nvCxnSpPr>
              <p:cNvPr id="488" name="Google Shape;488;p19"/>
              <p:cNvCxnSpPr/>
              <p:nvPr/>
            </p:nvCxnSpPr>
            <p:spPr>
              <a:xfrm>
                <a:off x="1754675" y="2595002"/>
                <a:ext cx="1896000" cy="0"/>
              </a:xfrm>
              <a:prstGeom prst="straightConnector1">
                <a:avLst/>
              </a:prstGeom>
              <a:noFill/>
              <a:ln cap="flat" cmpd="sng" w="9525">
                <a:solidFill>
                  <a:schemeClr val="dk1"/>
                </a:solidFill>
                <a:prstDash val="solid"/>
                <a:round/>
                <a:headEnd len="sm" w="sm" type="none"/>
                <a:tailEnd len="sm" w="sm" type="none"/>
              </a:ln>
            </p:spPr>
          </p:cxnSp>
          <p:sp>
            <p:nvSpPr>
              <p:cNvPr id="489" name="Google Shape;489;p19"/>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 name="Google Shape;490;p19"/>
            <p:cNvGrpSpPr/>
            <p:nvPr/>
          </p:nvGrpSpPr>
          <p:grpSpPr>
            <a:xfrm flipH="1">
              <a:off x="6107964" y="1938899"/>
              <a:ext cx="1561280" cy="136187"/>
              <a:chOff x="-154850" y="2676400"/>
              <a:chExt cx="4728286" cy="412439"/>
            </a:xfrm>
          </p:grpSpPr>
          <p:sp>
            <p:nvSpPr>
              <p:cNvPr id="491" name="Google Shape;491;p19"/>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492" name="Google Shape;492;p19"/>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3" name="Google Shape;493;p19"/>
            <p:cNvGrpSpPr/>
            <p:nvPr/>
          </p:nvGrpSpPr>
          <p:grpSpPr>
            <a:xfrm flipH="1">
              <a:off x="6361172" y="1590790"/>
              <a:ext cx="3010303" cy="45661"/>
              <a:chOff x="631564" y="2679979"/>
              <a:chExt cx="3737650" cy="56700"/>
            </a:xfrm>
          </p:grpSpPr>
          <p:cxnSp>
            <p:nvCxnSpPr>
              <p:cNvPr id="494" name="Google Shape;494;p19"/>
              <p:cNvCxnSpPr/>
              <p:nvPr/>
            </p:nvCxnSpPr>
            <p:spPr>
              <a:xfrm>
                <a:off x="631564" y="2708329"/>
                <a:ext cx="3687900" cy="0"/>
              </a:xfrm>
              <a:prstGeom prst="straightConnector1">
                <a:avLst/>
              </a:prstGeom>
              <a:noFill/>
              <a:ln cap="flat" cmpd="sng" w="9525">
                <a:solidFill>
                  <a:schemeClr val="dk1"/>
                </a:solidFill>
                <a:prstDash val="solid"/>
                <a:round/>
                <a:headEnd len="sm" w="sm" type="none"/>
                <a:tailEnd len="sm" w="sm" type="none"/>
              </a:ln>
            </p:spPr>
          </p:cxnSp>
          <p:sp>
            <p:nvSpPr>
              <p:cNvPr id="495" name="Google Shape;495;p19"/>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96" name="Google Shape;496;p19"/>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7" name="Google Shape;497;p19"/>
          <p:cNvGrpSpPr/>
          <p:nvPr/>
        </p:nvGrpSpPr>
        <p:grpSpPr>
          <a:xfrm>
            <a:off x="-1754525" y="-2478031"/>
            <a:ext cx="12821147" cy="8256734"/>
            <a:chOff x="-1754525" y="-2478031"/>
            <a:chExt cx="12821147" cy="8256734"/>
          </a:xfrm>
        </p:grpSpPr>
        <p:sp>
          <p:nvSpPr>
            <p:cNvPr id="498" name="Google Shape;498;p19"/>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9"/>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00" name="Shape 500"/>
        <p:cNvGrpSpPr/>
        <p:nvPr/>
      </p:nvGrpSpPr>
      <p:grpSpPr>
        <a:xfrm>
          <a:off x="0" y="0"/>
          <a:ext cx="0" cy="0"/>
          <a:chOff x="0" y="0"/>
          <a:chExt cx="0" cy="0"/>
        </a:xfrm>
      </p:grpSpPr>
      <p:sp>
        <p:nvSpPr>
          <p:cNvPr id="501" name="Google Shape;501;p20"/>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0"/>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0"/>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4" name="Google Shape;504;p20"/>
          <p:cNvGrpSpPr/>
          <p:nvPr/>
        </p:nvGrpSpPr>
        <p:grpSpPr>
          <a:xfrm>
            <a:off x="6644522" y="4451415"/>
            <a:ext cx="3427062" cy="540035"/>
            <a:chOff x="5446772" y="1743190"/>
            <a:chExt cx="3427062" cy="540035"/>
          </a:xfrm>
        </p:grpSpPr>
        <p:grpSp>
          <p:nvGrpSpPr>
            <p:cNvPr id="505" name="Google Shape;505;p20"/>
            <p:cNvGrpSpPr/>
            <p:nvPr/>
          </p:nvGrpSpPr>
          <p:grpSpPr>
            <a:xfrm flipH="1">
              <a:off x="5803750" y="2180862"/>
              <a:ext cx="3070084" cy="102363"/>
              <a:chOff x="1779150" y="2604263"/>
              <a:chExt cx="3811875" cy="127112"/>
            </a:xfrm>
          </p:grpSpPr>
          <p:sp>
            <p:nvSpPr>
              <p:cNvPr id="506" name="Google Shape;506;p2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507" name="Google Shape;507;p2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8" name="Google Shape;508;p20"/>
            <p:cNvGrpSpPr/>
            <p:nvPr/>
          </p:nvGrpSpPr>
          <p:grpSpPr>
            <a:xfrm flipH="1">
              <a:off x="5898325" y="1865405"/>
              <a:ext cx="1567047" cy="45661"/>
              <a:chOff x="1754675" y="2661275"/>
              <a:chExt cx="1945675" cy="56700"/>
            </a:xfrm>
          </p:grpSpPr>
          <p:cxnSp>
            <p:nvCxnSpPr>
              <p:cNvPr id="509" name="Google Shape;509;p20"/>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510" name="Google Shape;510;p2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20"/>
            <p:cNvGrpSpPr/>
            <p:nvPr/>
          </p:nvGrpSpPr>
          <p:grpSpPr>
            <a:xfrm flipH="1">
              <a:off x="5477439" y="1987637"/>
              <a:ext cx="1561280" cy="136187"/>
              <a:chOff x="1754675" y="2824000"/>
              <a:chExt cx="4728285" cy="412439"/>
            </a:xfrm>
          </p:grpSpPr>
          <p:sp>
            <p:nvSpPr>
              <p:cNvPr id="512" name="Google Shape;512;p2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513" name="Google Shape;513;p2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4" name="Google Shape;514;p20"/>
            <p:cNvGrpSpPr/>
            <p:nvPr/>
          </p:nvGrpSpPr>
          <p:grpSpPr>
            <a:xfrm flipH="1">
              <a:off x="5446772" y="1743190"/>
              <a:ext cx="3010303" cy="45661"/>
              <a:chOff x="1766900" y="2869225"/>
              <a:chExt cx="3737650" cy="56700"/>
            </a:xfrm>
          </p:grpSpPr>
          <p:cxnSp>
            <p:nvCxnSpPr>
              <p:cNvPr id="515" name="Google Shape;515;p20"/>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516" name="Google Shape;516;p2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7" name="Google Shape;517;p20"/>
          <p:cNvGrpSpPr/>
          <p:nvPr/>
        </p:nvGrpSpPr>
        <p:grpSpPr>
          <a:xfrm>
            <a:off x="-694176" y="-920239"/>
            <a:ext cx="10964574" cy="6661025"/>
            <a:chOff x="-694176" y="-920239"/>
            <a:chExt cx="10964574" cy="6661025"/>
          </a:xfrm>
        </p:grpSpPr>
        <p:sp>
          <p:nvSpPr>
            <p:cNvPr id="518" name="Google Shape;518;p20"/>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0"/>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0" name="Google Shape;520;p20"/>
          <p:cNvSpPr txBox="1"/>
          <p:nvPr>
            <p:ph type="title"/>
          </p:nvPr>
        </p:nvSpPr>
        <p:spPr>
          <a:xfrm>
            <a:off x="5200875" y="1926400"/>
            <a:ext cx="3077400" cy="635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6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1" name="Google Shape;521;p20"/>
          <p:cNvSpPr txBox="1"/>
          <p:nvPr>
            <p:ph idx="1" type="subTitle"/>
          </p:nvPr>
        </p:nvSpPr>
        <p:spPr>
          <a:xfrm>
            <a:off x="5201025" y="2562000"/>
            <a:ext cx="3077400" cy="80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grpSp>
        <p:nvGrpSpPr>
          <p:cNvPr id="31" name="Google Shape;31;p3"/>
          <p:cNvGrpSpPr/>
          <p:nvPr/>
        </p:nvGrpSpPr>
        <p:grpSpPr>
          <a:xfrm>
            <a:off x="7852085" y="4186321"/>
            <a:ext cx="3074608" cy="453955"/>
            <a:chOff x="5478797" y="847321"/>
            <a:chExt cx="3074608" cy="453955"/>
          </a:xfrm>
        </p:grpSpPr>
        <p:grpSp>
          <p:nvGrpSpPr>
            <p:cNvPr id="32" name="Google Shape;32;p3"/>
            <p:cNvGrpSpPr/>
            <p:nvPr/>
          </p:nvGrpSpPr>
          <p:grpSpPr>
            <a:xfrm flipH="1">
              <a:off x="5675409" y="922405"/>
              <a:ext cx="2877996" cy="223763"/>
              <a:chOff x="1687059" y="2012316"/>
              <a:chExt cx="3573375" cy="277863"/>
            </a:xfrm>
          </p:grpSpPr>
          <p:sp>
            <p:nvSpPr>
              <p:cNvPr id="33" name="Google Shape;33;p3"/>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34" name="Google Shape;34;p3"/>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3"/>
            <p:cNvGrpSpPr/>
            <p:nvPr/>
          </p:nvGrpSpPr>
          <p:grpSpPr>
            <a:xfrm flipH="1">
              <a:off x="6072799" y="847321"/>
              <a:ext cx="2430997" cy="185534"/>
              <a:chOff x="1748547" y="1392116"/>
              <a:chExt cx="5911958" cy="451312"/>
            </a:xfrm>
          </p:grpSpPr>
          <p:sp>
            <p:nvSpPr>
              <p:cNvPr id="36" name="Google Shape;36;p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37" name="Google Shape;37;p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 name="Google Shape;38;p3"/>
            <p:cNvGrpSpPr/>
            <p:nvPr/>
          </p:nvGrpSpPr>
          <p:grpSpPr>
            <a:xfrm flipH="1">
              <a:off x="5478797" y="1255615"/>
              <a:ext cx="3010303" cy="45661"/>
              <a:chOff x="1766900" y="2869225"/>
              <a:chExt cx="3737650" cy="56700"/>
            </a:xfrm>
          </p:grpSpPr>
          <p:cxnSp>
            <p:nvCxnSpPr>
              <p:cNvPr id="39" name="Google Shape;39;p3"/>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40" name="Google Shape;40;p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 name="Google Shape;41;p3"/>
          <p:cNvGrpSpPr/>
          <p:nvPr/>
        </p:nvGrpSpPr>
        <p:grpSpPr>
          <a:xfrm>
            <a:off x="-522276" y="-1302097"/>
            <a:ext cx="7191392" cy="7853482"/>
            <a:chOff x="-522276" y="-1302097"/>
            <a:chExt cx="7191392" cy="7853482"/>
          </a:xfrm>
        </p:grpSpPr>
        <p:sp>
          <p:nvSpPr>
            <p:cNvPr id="42" name="Google Shape;42;p3"/>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 name="Google Shape;45;p3"/>
          <p:cNvSpPr txBox="1"/>
          <p:nvPr>
            <p:ph idx="1" type="body"/>
          </p:nvPr>
        </p:nvSpPr>
        <p:spPr>
          <a:xfrm>
            <a:off x="720000" y="1065989"/>
            <a:ext cx="7704000" cy="3420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46" name="Google Shape;46;p3"/>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3"/>
          <p:cNvGrpSpPr/>
          <p:nvPr/>
        </p:nvGrpSpPr>
        <p:grpSpPr>
          <a:xfrm>
            <a:off x="4132575" y="4716825"/>
            <a:ext cx="5724316" cy="2084515"/>
            <a:chOff x="4132575" y="4716825"/>
            <a:chExt cx="5724316" cy="2084515"/>
          </a:xfrm>
        </p:grpSpPr>
        <p:sp>
          <p:nvSpPr>
            <p:cNvPr id="48" name="Google Shape;48;p3"/>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2" name="Shape 522"/>
        <p:cNvGrpSpPr/>
        <p:nvPr/>
      </p:nvGrpSpPr>
      <p:grpSpPr>
        <a:xfrm>
          <a:off x="0" y="0"/>
          <a:ext cx="0" cy="0"/>
          <a:chOff x="0" y="0"/>
          <a:chExt cx="0" cy="0"/>
        </a:xfrm>
      </p:grpSpPr>
      <p:sp>
        <p:nvSpPr>
          <p:cNvPr id="523" name="Google Shape;523;p21"/>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4" name="Google Shape;524;p21"/>
          <p:cNvGrpSpPr/>
          <p:nvPr/>
        </p:nvGrpSpPr>
        <p:grpSpPr>
          <a:xfrm rot="10800000">
            <a:off x="-984941" y="165545"/>
            <a:ext cx="3074608" cy="453955"/>
            <a:chOff x="5478797" y="847321"/>
            <a:chExt cx="3074608" cy="453955"/>
          </a:xfrm>
        </p:grpSpPr>
        <p:grpSp>
          <p:nvGrpSpPr>
            <p:cNvPr id="525" name="Google Shape;525;p21"/>
            <p:cNvGrpSpPr/>
            <p:nvPr/>
          </p:nvGrpSpPr>
          <p:grpSpPr>
            <a:xfrm flipH="1">
              <a:off x="5675409" y="922405"/>
              <a:ext cx="2877996" cy="223763"/>
              <a:chOff x="1687059" y="2012316"/>
              <a:chExt cx="3573375" cy="277863"/>
            </a:xfrm>
          </p:grpSpPr>
          <p:sp>
            <p:nvSpPr>
              <p:cNvPr id="526" name="Google Shape;526;p21"/>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527" name="Google Shape;527;p21"/>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21"/>
            <p:cNvGrpSpPr/>
            <p:nvPr/>
          </p:nvGrpSpPr>
          <p:grpSpPr>
            <a:xfrm flipH="1">
              <a:off x="6072799" y="847321"/>
              <a:ext cx="2430997" cy="185534"/>
              <a:chOff x="1748547" y="1392116"/>
              <a:chExt cx="5911958" cy="451312"/>
            </a:xfrm>
          </p:grpSpPr>
          <p:sp>
            <p:nvSpPr>
              <p:cNvPr id="529" name="Google Shape;529;p2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530" name="Google Shape;530;p2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21"/>
            <p:cNvGrpSpPr/>
            <p:nvPr/>
          </p:nvGrpSpPr>
          <p:grpSpPr>
            <a:xfrm flipH="1">
              <a:off x="5478797" y="1255615"/>
              <a:ext cx="3010303" cy="45661"/>
              <a:chOff x="1766900" y="2869225"/>
              <a:chExt cx="3737650" cy="56700"/>
            </a:xfrm>
          </p:grpSpPr>
          <p:cxnSp>
            <p:nvCxnSpPr>
              <p:cNvPr id="532" name="Google Shape;532;p21"/>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533" name="Google Shape;533;p2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4" name="Google Shape;534;p21"/>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1"/>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6" name="Google Shape;536;p21"/>
          <p:cNvGrpSpPr/>
          <p:nvPr/>
        </p:nvGrpSpPr>
        <p:grpSpPr>
          <a:xfrm flipH="1">
            <a:off x="-3634650" y="4404925"/>
            <a:ext cx="5724316" cy="2084515"/>
            <a:chOff x="4132575" y="4716825"/>
            <a:chExt cx="5724316" cy="2084515"/>
          </a:xfrm>
        </p:grpSpPr>
        <p:sp>
          <p:nvSpPr>
            <p:cNvPr id="537" name="Google Shape;537;p21"/>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1"/>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9" name="Google Shape;539;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540" name="Shape 540"/>
        <p:cNvGrpSpPr/>
        <p:nvPr/>
      </p:nvGrpSpPr>
      <p:grpSpPr>
        <a:xfrm>
          <a:off x="0" y="0"/>
          <a:ext cx="0" cy="0"/>
          <a:chOff x="0" y="0"/>
          <a:chExt cx="0" cy="0"/>
        </a:xfrm>
      </p:grpSpPr>
      <p:sp>
        <p:nvSpPr>
          <p:cNvPr id="541" name="Google Shape;541;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542" name="Google Shape;542;p22"/>
          <p:cNvGrpSpPr/>
          <p:nvPr/>
        </p:nvGrpSpPr>
        <p:grpSpPr>
          <a:xfrm flipH="1" rot="10800000">
            <a:off x="7632084" y="158866"/>
            <a:ext cx="3010303" cy="380634"/>
            <a:chOff x="5446772" y="1743190"/>
            <a:chExt cx="3010303" cy="380634"/>
          </a:xfrm>
        </p:grpSpPr>
        <p:grpSp>
          <p:nvGrpSpPr>
            <p:cNvPr id="543" name="Google Shape;543;p22"/>
            <p:cNvGrpSpPr/>
            <p:nvPr/>
          </p:nvGrpSpPr>
          <p:grpSpPr>
            <a:xfrm flipH="1">
              <a:off x="5898325" y="1865405"/>
              <a:ext cx="1567047" cy="45661"/>
              <a:chOff x="1754675" y="2661275"/>
              <a:chExt cx="1945675" cy="56700"/>
            </a:xfrm>
          </p:grpSpPr>
          <p:cxnSp>
            <p:nvCxnSpPr>
              <p:cNvPr id="544" name="Google Shape;544;p22"/>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545" name="Google Shape;545;p2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22"/>
            <p:cNvGrpSpPr/>
            <p:nvPr/>
          </p:nvGrpSpPr>
          <p:grpSpPr>
            <a:xfrm flipH="1">
              <a:off x="5477439" y="1987637"/>
              <a:ext cx="1561280" cy="136187"/>
              <a:chOff x="1754675" y="2824000"/>
              <a:chExt cx="4728285" cy="412439"/>
            </a:xfrm>
          </p:grpSpPr>
          <p:sp>
            <p:nvSpPr>
              <p:cNvPr id="547" name="Google Shape;547;p2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548" name="Google Shape;548;p2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22"/>
            <p:cNvGrpSpPr/>
            <p:nvPr/>
          </p:nvGrpSpPr>
          <p:grpSpPr>
            <a:xfrm flipH="1">
              <a:off x="5446772" y="1743190"/>
              <a:ext cx="3010303" cy="45661"/>
              <a:chOff x="1766900" y="2869225"/>
              <a:chExt cx="3737650" cy="56700"/>
            </a:xfrm>
          </p:grpSpPr>
          <p:cxnSp>
            <p:nvCxnSpPr>
              <p:cNvPr id="550" name="Google Shape;550;p22"/>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551" name="Google Shape;551;p2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2" name="Google Shape;552;p22"/>
          <p:cNvGrpSpPr/>
          <p:nvPr/>
        </p:nvGrpSpPr>
        <p:grpSpPr>
          <a:xfrm>
            <a:off x="-201828" y="-265593"/>
            <a:ext cx="9294978" cy="6913322"/>
            <a:chOff x="-201828" y="-265593"/>
            <a:chExt cx="9294978" cy="6913322"/>
          </a:xfrm>
        </p:grpSpPr>
        <p:sp>
          <p:nvSpPr>
            <p:cNvPr id="553" name="Google Shape;553;p22"/>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2"/>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p22"/>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2"/>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57" name="Shape 557"/>
        <p:cNvGrpSpPr/>
        <p:nvPr/>
      </p:nvGrpSpPr>
      <p:grpSpPr>
        <a:xfrm>
          <a:off x="0" y="0"/>
          <a:ext cx="0" cy="0"/>
          <a:chOff x="0" y="0"/>
          <a:chExt cx="0" cy="0"/>
        </a:xfrm>
      </p:grpSpPr>
      <p:grpSp>
        <p:nvGrpSpPr>
          <p:cNvPr id="558" name="Google Shape;558;p23"/>
          <p:cNvGrpSpPr/>
          <p:nvPr/>
        </p:nvGrpSpPr>
        <p:grpSpPr>
          <a:xfrm>
            <a:off x="-1199871" y="-1359417"/>
            <a:ext cx="10183874" cy="7869675"/>
            <a:chOff x="-1199871" y="-1359417"/>
            <a:chExt cx="10183874" cy="7869675"/>
          </a:xfrm>
        </p:grpSpPr>
        <p:grpSp>
          <p:nvGrpSpPr>
            <p:cNvPr id="559" name="Google Shape;559;p23"/>
            <p:cNvGrpSpPr/>
            <p:nvPr/>
          </p:nvGrpSpPr>
          <p:grpSpPr>
            <a:xfrm>
              <a:off x="-955172" y="-1359417"/>
              <a:ext cx="9939175" cy="7789388"/>
              <a:chOff x="-955172" y="-1359417"/>
              <a:chExt cx="9939175" cy="7789388"/>
            </a:xfrm>
          </p:grpSpPr>
          <p:sp>
            <p:nvSpPr>
              <p:cNvPr id="560" name="Google Shape;560;p23"/>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3"/>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23"/>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3" name="Google Shape;563;p23"/>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4" name="Google Shape;564;p23"/>
          <p:cNvGrpSpPr/>
          <p:nvPr/>
        </p:nvGrpSpPr>
        <p:grpSpPr>
          <a:xfrm flipH="1" rot="10800000">
            <a:off x="-1576500" y="4252466"/>
            <a:ext cx="3296400" cy="703084"/>
            <a:chOff x="-12" y="3628590"/>
            <a:chExt cx="3296400" cy="703084"/>
          </a:xfrm>
        </p:grpSpPr>
        <p:grpSp>
          <p:nvGrpSpPr>
            <p:cNvPr id="565" name="Google Shape;565;p23"/>
            <p:cNvGrpSpPr/>
            <p:nvPr/>
          </p:nvGrpSpPr>
          <p:grpSpPr>
            <a:xfrm>
              <a:off x="854867" y="3996692"/>
              <a:ext cx="1567047" cy="45661"/>
              <a:chOff x="1754675" y="2661275"/>
              <a:chExt cx="1945675" cy="56700"/>
            </a:xfrm>
          </p:grpSpPr>
          <p:cxnSp>
            <p:nvCxnSpPr>
              <p:cNvPr id="566" name="Google Shape;566;p23"/>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567" name="Google Shape;567;p2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8" name="Google Shape;568;p23"/>
            <p:cNvGrpSpPr/>
            <p:nvPr/>
          </p:nvGrpSpPr>
          <p:grpSpPr>
            <a:xfrm>
              <a:off x="518420" y="4195487"/>
              <a:ext cx="1561280" cy="136187"/>
              <a:chOff x="1754675" y="2824000"/>
              <a:chExt cx="4728285" cy="412439"/>
            </a:xfrm>
          </p:grpSpPr>
          <p:sp>
            <p:nvSpPr>
              <p:cNvPr id="569" name="Google Shape;569;p2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570" name="Google Shape;570;p2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1" name="Google Shape;571;p23"/>
            <p:cNvGrpSpPr/>
            <p:nvPr/>
          </p:nvGrpSpPr>
          <p:grpSpPr>
            <a:xfrm>
              <a:off x="226304" y="3764887"/>
              <a:ext cx="3070084" cy="102363"/>
              <a:chOff x="1779150" y="2604263"/>
              <a:chExt cx="3811875" cy="127112"/>
            </a:xfrm>
          </p:grpSpPr>
          <p:sp>
            <p:nvSpPr>
              <p:cNvPr id="572" name="Google Shape;572;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573" name="Google Shape;573;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23"/>
            <p:cNvGrpSpPr/>
            <p:nvPr/>
          </p:nvGrpSpPr>
          <p:grpSpPr>
            <a:xfrm>
              <a:off x="-12" y="3628590"/>
              <a:ext cx="3010303" cy="45661"/>
              <a:chOff x="1766900" y="2869225"/>
              <a:chExt cx="3737650" cy="56700"/>
            </a:xfrm>
          </p:grpSpPr>
          <p:cxnSp>
            <p:nvCxnSpPr>
              <p:cNvPr id="575" name="Google Shape;575;p23"/>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576" name="Google Shape;576;p2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77" name="Google Shape;577;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8" name="Google Shape;578;p23"/>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579" name="Shape 579"/>
        <p:cNvGrpSpPr/>
        <p:nvPr/>
      </p:nvGrpSpPr>
      <p:grpSpPr>
        <a:xfrm>
          <a:off x="0" y="0"/>
          <a:ext cx="0" cy="0"/>
          <a:chOff x="0" y="0"/>
          <a:chExt cx="0" cy="0"/>
        </a:xfrm>
      </p:grpSpPr>
      <p:sp>
        <p:nvSpPr>
          <p:cNvPr id="580" name="Google Shape;580;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81" name="Google Shape;581;p24"/>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4"/>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3" name="Google Shape;583;p24"/>
          <p:cNvGrpSpPr/>
          <p:nvPr/>
        </p:nvGrpSpPr>
        <p:grpSpPr>
          <a:xfrm>
            <a:off x="-1690350" y="187965"/>
            <a:ext cx="3296400" cy="703084"/>
            <a:chOff x="-12" y="3628590"/>
            <a:chExt cx="3296400" cy="703084"/>
          </a:xfrm>
        </p:grpSpPr>
        <p:grpSp>
          <p:nvGrpSpPr>
            <p:cNvPr id="584" name="Google Shape;584;p24"/>
            <p:cNvGrpSpPr/>
            <p:nvPr/>
          </p:nvGrpSpPr>
          <p:grpSpPr>
            <a:xfrm>
              <a:off x="854867" y="3996692"/>
              <a:ext cx="1567047" cy="45661"/>
              <a:chOff x="1754675" y="2661275"/>
              <a:chExt cx="1945675" cy="56700"/>
            </a:xfrm>
          </p:grpSpPr>
          <p:cxnSp>
            <p:nvCxnSpPr>
              <p:cNvPr id="585" name="Google Shape;585;p24"/>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586" name="Google Shape;586;p2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7" name="Google Shape;587;p24"/>
            <p:cNvGrpSpPr/>
            <p:nvPr/>
          </p:nvGrpSpPr>
          <p:grpSpPr>
            <a:xfrm>
              <a:off x="518420" y="4195487"/>
              <a:ext cx="1561280" cy="136187"/>
              <a:chOff x="1754675" y="2824000"/>
              <a:chExt cx="4728285" cy="412439"/>
            </a:xfrm>
          </p:grpSpPr>
          <p:sp>
            <p:nvSpPr>
              <p:cNvPr id="588" name="Google Shape;588;p2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589" name="Google Shape;589;p2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0" name="Google Shape;590;p24"/>
            <p:cNvGrpSpPr/>
            <p:nvPr/>
          </p:nvGrpSpPr>
          <p:grpSpPr>
            <a:xfrm>
              <a:off x="226304" y="3764887"/>
              <a:ext cx="3070084" cy="102363"/>
              <a:chOff x="1779150" y="2604263"/>
              <a:chExt cx="3811875" cy="127112"/>
            </a:xfrm>
          </p:grpSpPr>
          <p:sp>
            <p:nvSpPr>
              <p:cNvPr id="591" name="Google Shape;591;p2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592" name="Google Shape;592;p2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3" name="Google Shape;593;p24"/>
            <p:cNvGrpSpPr/>
            <p:nvPr/>
          </p:nvGrpSpPr>
          <p:grpSpPr>
            <a:xfrm>
              <a:off x="-12" y="3628590"/>
              <a:ext cx="3010303" cy="45661"/>
              <a:chOff x="1766900" y="2869225"/>
              <a:chExt cx="3737650" cy="56700"/>
            </a:xfrm>
          </p:grpSpPr>
          <p:cxnSp>
            <p:nvCxnSpPr>
              <p:cNvPr id="594" name="Google Shape;594;p24"/>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595" name="Google Shape;595;p2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96" name="Google Shape;596;p24"/>
          <p:cNvGrpSpPr/>
          <p:nvPr/>
        </p:nvGrpSpPr>
        <p:grpSpPr>
          <a:xfrm>
            <a:off x="-2028096" y="-665229"/>
            <a:ext cx="5371750" cy="7430144"/>
            <a:chOff x="-2028096" y="-665229"/>
            <a:chExt cx="5371750" cy="7430144"/>
          </a:xfrm>
        </p:grpSpPr>
        <p:sp>
          <p:nvSpPr>
            <p:cNvPr id="597" name="Google Shape;597;p24"/>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4"/>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9" name="Shape 599"/>
        <p:cNvGrpSpPr/>
        <p:nvPr/>
      </p:nvGrpSpPr>
      <p:grpSpPr>
        <a:xfrm>
          <a:off x="0" y="0"/>
          <a:ext cx="0" cy="0"/>
          <a:chOff x="0" y="0"/>
          <a:chExt cx="0" cy="0"/>
        </a:xfrm>
      </p:grpSpPr>
      <p:grpSp>
        <p:nvGrpSpPr>
          <p:cNvPr id="600" name="Google Shape;600;p25"/>
          <p:cNvGrpSpPr/>
          <p:nvPr/>
        </p:nvGrpSpPr>
        <p:grpSpPr>
          <a:xfrm>
            <a:off x="-1093351" y="-1466368"/>
            <a:ext cx="10388326" cy="8402728"/>
            <a:chOff x="-1093351" y="-1466368"/>
            <a:chExt cx="10388326" cy="8402728"/>
          </a:xfrm>
        </p:grpSpPr>
        <p:sp>
          <p:nvSpPr>
            <p:cNvPr id="601" name="Google Shape;601;p25"/>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5"/>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3" name="Google Shape;603;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Font typeface="Poppins"/>
              <a:buNone/>
              <a:defRPr>
                <a:latin typeface="Poppins"/>
                <a:ea typeface="Poppins"/>
                <a:cs typeface="Poppins"/>
                <a:sym typeface="Poppins"/>
              </a:defRPr>
            </a:lvl2pPr>
            <a:lvl3pPr lvl="2" algn="l">
              <a:lnSpc>
                <a:spcPct val="100000"/>
              </a:lnSpc>
              <a:spcBef>
                <a:spcPts val="0"/>
              </a:spcBef>
              <a:spcAft>
                <a:spcPts val="0"/>
              </a:spcAft>
              <a:buSzPts val="3500"/>
              <a:buFont typeface="Poppins"/>
              <a:buNone/>
              <a:defRPr>
                <a:latin typeface="Poppins"/>
                <a:ea typeface="Poppins"/>
                <a:cs typeface="Poppins"/>
                <a:sym typeface="Poppins"/>
              </a:defRPr>
            </a:lvl3pPr>
            <a:lvl4pPr lvl="3" algn="l">
              <a:lnSpc>
                <a:spcPct val="100000"/>
              </a:lnSpc>
              <a:spcBef>
                <a:spcPts val="0"/>
              </a:spcBef>
              <a:spcAft>
                <a:spcPts val="0"/>
              </a:spcAft>
              <a:buSzPts val="3500"/>
              <a:buFont typeface="Poppins"/>
              <a:buNone/>
              <a:defRPr>
                <a:latin typeface="Poppins"/>
                <a:ea typeface="Poppins"/>
                <a:cs typeface="Poppins"/>
                <a:sym typeface="Poppins"/>
              </a:defRPr>
            </a:lvl4pPr>
            <a:lvl5pPr lvl="4" algn="l">
              <a:lnSpc>
                <a:spcPct val="100000"/>
              </a:lnSpc>
              <a:spcBef>
                <a:spcPts val="0"/>
              </a:spcBef>
              <a:spcAft>
                <a:spcPts val="0"/>
              </a:spcAft>
              <a:buSzPts val="3500"/>
              <a:buFont typeface="Poppins"/>
              <a:buNone/>
              <a:defRPr>
                <a:latin typeface="Poppins"/>
                <a:ea typeface="Poppins"/>
                <a:cs typeface="Poppins"/>
                <a:sym typeface="Poppins"/>
              </a:defRPr>
            </a:lvl5pPr>
            <a:lvl6pPr lvl="5" algn="l">
              <a:lnSpc>
                <a:spcPct val="100000"/>
              </a:lnSpc>
              <a:spcBef>
                <a:spcPts val="0"/>
              </a:spcBef>
              <a:spcAft>
                <a:spcPts val="0"/>
              </a:spcAft>
              <a:buSzPts val="3500"/>
              <a:buFont typeface="Poppins"/>
              <a:buNone/>
              <a:defRPr>
                <a:latin typeface="Poppins"/>
                <a:ea typeface="Poppins"/>
                <a:cs typeface="Poppins"/>
                <a:sym typeface="Poppins"/>
              </a:defRPr>
            </a:lvl6pPr>
            <a:lvl7pPr lvl="6" algn="l">
              <a:lnSpc>
                <a:spcPct val="100000"/>
              </a:lnSpc>
              <a:spcBef>
                <a:spcPts val="0"/>
              </a:spcBef>
              <a:spcAft>
                <a:spcPts val="0"/>
              </a:spcAft>
              <a:buSzPts val="3500"/>
              <a:buFont typeface="Poppins"/>
              <a:buNone/>
              <a:defRPr>
                <a:latin typeface="Poppins"/>
                <a:ea typeface="Poppins"/>
                <a:cs typeface="Poppins"/>
                <a:sym typeface="Poppins"/>
              </a:defRPr>
            </a:lvl7pPr>
            <a:lvl8pPr lvl="7" algn="l">
              <a:lnSpc>
                <a:spcPct val="100000"/>
              </a:lnSpc>
              <a:spcBef>
                <a:spcPts val="0"/>
              </a:spcBef>
              <a:spcAft>
                <a:spcPts val="0"/>
              </a:spcAft>
              <a:buSzPts val="3500"/>
              <a:buFont typeface="Poppins"/>
              <a:buNone/>
              <a:defRPr>
                <a:latin typeface="Poppins"/>
                <a:ea typeface="Poppins"/>
                <a:cs typeface="Poppins"/>
                <a:sym typeface="Poppins"/>
              </a:defRPr>
            </a:lvl8pPr>
            <a:lvl9pPr lvl="8" algn="l">
              <a:lnSpc>
                <a:spcPct val="100000"/>
              </a:lnSpc>
              <a:spcBef>
                <a:spcPts val="0"/>
              </a:spcBef>
              <a:spcAft>
                <a:spcPts val="0"/>
              </a:spcAft>
              <a:buSzPts val="3500"/>
              <a:buFont typeface="Poppins"/>
              <a:buNone/>
              <a:defRPr>
                <a:latin typeface="Poppins"/>
                <a:ea typeface="Poppins"/>
                <a:cs typeface="Poppins"/>
                <a:sym typeface="Poppins"/>
              </a:defRPr>
            </a:lvl9pPr>
          </a:lstStyle>
          <a:p/>
        </p:txBody>
      </p:sp>
      <p:sp>
        <p:nvSpPr>
          <p:cNvPr id="604" name="Google Shape;604;p25"/>
          <p:cNvSpPr txBox="1"/>
          <p:nvPr>
            <p:ph idx="1" type="subTitle"/>
          </p:nvPr>
        </p:nvSpPr>
        <p:spPr>
          <a:xfrm>
            <a:off x="6360578" y="3454300"/>
            <a:ext cx="1773900" cy="48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5" name="Google Shape;605;p25"/>
          <p:cNvSpPr txBox="1"/>
          <p:nvPr>
            <p:ph idx="2" type="subTitle"/>
          </p:nvPr>
        </p:nvSpPr>
        <p:spPr>
          <a:xfrm>
            <a:off x="2644083" y="3454300"/>
            <a:ext cx="1770600" cy="48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6" name="Google Shape;606;p25"/>
          <p:cNvSpPr txBox="1"/>
          <p:nvPr>
            <p:ph idx="3" type="subTitle"/>
          </p:nvPr>
        </p:nvSpPr>
        <p:spPr>
          <a:xfrm>
            <a:off x="6360575" y="2714800"/>
            <a:ext cx="1773900" cy="81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607" name="Google Shape;607;p25"/>
          <p:cNvSpPr txBox="1"/>
          <p:nvPr>
            <p:ph idx="4" type="subTitle"/>
          </p:nvPr>
        </p:nvSpPr>
        <p:spPr>
          <a:xfrm>
            <a:off x="2643925" y="2714800"/>
            <a:ext cx="1770600" cy="81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608" name="Google Shape;608;p25"/>
          <p:cNvGrpSpPr/>
          <p:nvPr/>
        </p:nvGrpSpPr>
        <p:grpSpPr>
          <a:xfrm>
            <a:off x="7568059" y="4604012"/>
            <a:ext cx="3010303" cy="380634"/>
            <a:chOff x="5446772" y="1743190"/>
            <a:chExt cx="3010303" cy="380634"/>
          </a:xfrm>
        </p:grpSpPr>
        <p:grpSp>
          <p:nvGrpSpPr>
            <p:cNvPr id="609" name="Google Shape;609;p25"/>
            <p:cNvGrpSpPr/>
            <p:nvPr/>
          </p:nvGrpSpPr>
          <p:grpSpPr>
            <a:xfrm flipH="1">
              <a:off x="5898325" y="1865405"/>
              <a:ext cx="1567047" cy="45661"/>
              <a:chOff x="1754675" y="2661275"/>
              <a:chExt cx="1945675" cy="56700"/>
            </a:xfrm>
          </p:grpSpPr>
          <p:cxnSp>
            <p:nvCxnSpPr>
              <p:cNvPr id="610" name="Google Shape;610;p25"/>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611" name="Google Shape;611;p2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2" name="Google Shape;612;p25"/>
            <p:cNvGrpSpPr/>
            <p:nvPr/>
          </p:nvGrpSpPr>
          <p:grpSpPr>
            <a:xfrm flipH="1">
              <a:off x="5477439" y="1987637"/>
              <a:ext cx="1561280" cy="136187"/>
              <a:chOff x="1754675" y="2824000"/>
              <a:chExt cx="4728285" cy="412439"/>
            </a:xfrm>
          </p:grpSpPr>
          <p:sp>
            <p:nvSpPr>
              <p:cNvPr id="613" name="Google Shape;613;p2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614" name="Google Shape;614;p2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25"/>
            <p:cNvGrpSpPr/>
            <p:nvPr/>
          </p:nvGrpSpPr>
          <p:grpSpPr>
            <a:xfrm flipH="1">
              <a:off x="5446772" y="1743190"/>
              <a:ext cx="3010303" cy="45661"/>
              <a:chOff x="1766900" y="2869225"/>
              <a:chExt cx="3737650" cy="56700"/>
            </a:xfrm>
          </p:grpSpPr>
          <p:cxnSp>
            <p:nvCxnSpPr>
              <p:cNvPr id="616" name="Google Shape;616;p25"/>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617" name="Google Shape;617;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18" name="Google Shape;618;p25"/>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5"/>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20" name="Shape 620"/>
        <p:cNvGrpSpPr/>
        <p:nvPr/>
      </p:nvGrpSpPr>
      <p:grpSpPr>
        <a:xfrm>
          <a:off x="0" y="0"/>
          <a:ext cx="0" cy="0"/>
          <a:chOff x="0" y="0"/>
          <a:chExt cx="0" cy="0"/>
        </a:xfrm>
      </p:grpSpPr>
      <p:grpSp>
        <p:nvGrpSpPr>
          <p:cNvPr id="621" name="Google Shape;621;p26"/>
          <p:cNvGrpSpPr/>
          <p:nvPr/>
        </p:nvGrpSpPr>
        <p:grpSpPr>
          <a:xfrm>
            <a:off x="-1206796" y="-728442"/>
            <a:ext cx="11075673" cy="7393347"/>
            <a:chOff x="-1206796" y="-728442"/>
            <a:chExt cx="11075673" cy="7393347"/>
          </a:xfrm>
        </p:grpSpPr>
        <p:sp>
          <p:nvSpPr>
            <p:cNvPr id="622" name="Google Shape;622;p26"/>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6"/>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6"/>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5" name="Google Shape;625;p26"/>
          <p:cNvGrpSpPr/>
          <p:nvPr/>
        </p:nvGrpSpPr>
        <p:grpSpPr>
          <a:xfrm>
            <a:off x="-460988" y="5"/>
            <a:ext cx="8180159" cy="5143491"/>
            <a:chOff x="-460988" y="5"/>
            <a:chExt cx="8180159" cy="5143491"/>
          </a:xfrm>
        </p:grpSpPr>
        <p:sp>
          <p:nvSpPr>
            <p:cNvPr id="626" name="Google Shape;626;p26"/>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7" name="Google Shape;627;p26"/>
            <p:cNvGrpSpPr/>
            <p:nvPr/>
          </p:nvGrpSpPr>
          <p:grpSpPr>
            <a:xfrm>
              <a:off x="-460988" y="447730"/>
              <a:ext cx="7721994" cy="4695766"/>
              <a:chOff x="-460988" y="447730"/>
              <a:chExt cx="7721994" cy="4695766"/>
            </a:xfrm>
          </p:grpSpPr>
          <p:sp>
            <p:nvSpPr>
              <p:cNvPr id="628" name="Google Shape;628;p26"/>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9" name="Google Shape;629;p26"/>
              <p:cNvGrpSpPr/>
              <p:nvPr/>
            </p:nvGrpSpPr>
            <p:grpSpPr>
              <a:xfrm>
                <a:off x="117004" y="4911501"/>
                <a:ext cx="7144002" cy="231995"/>
                <a:chOff x="117004" y="4911501"/>
                <a:chExt cx="7144002" cy="231995"/>
              </a:xfrm>
            </p:grpSpPr>
            <p:sp>
              <p:nvSpPr>
                <p:cNvPr id="630" name="Google Shape;630;p26"/>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6"/>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632" name="Google Shape;632;p26"/>
          <p:cNvGrpSpPr/>
          <p:nvPr/>
        </p:nvGrpSpPr>
        <p:grpSpPr>
          <a:xfrm>
            <a:off x="-1206808" y="-1311142"/>
            <a:ext cx="12598531" cy="8806268"/>
            <a:chOff x="-1206808" y="-1311142"/>
            <a:chExt cx="12598531" cy="8806268"/>
          </a:xfrm>
        </p:grpSpPr>
        <p:sp>
          <p:nvSpPr>
            <p:cNvPr id="633" name="Google Shape;633;p26"/>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6"/>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6"/>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6"/>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7" name="Google Shape;637;p26"/>
          <p:cNvSpPr txBox="1"/>
          <p:nvPr>
            <p:ph type="title"/>
          </p:nvPr>
        </p:nvSpPr>
        <p:spPr>
          <a:xfrm>
            <a:off x="2347938" y="677525"/>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5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38" name="Google Shape;638;p26"/>
          <p:cNvSpPr txBox="1"/>
          <p:nvPr>
            <p:ph idx="1" type="subTitle"/>
          </p:nvPr>
        </p:nvSpPr>
        <p:spPr>
          <a:xfrm>
            <a:off x="2347900" y="1571825"/>
            <a:ext cx="4448100" cy="10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9" name="Google Shape;639;p26"/>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Barlow"/>
                <a:ea typeface="Barlow"/>
                <a:cs typeface="Barlow"/>
                <a:sym typeface="Barlow"/>
              </a:rPr>
              <a:t>CREDITS:</a:t>
            </a:r>
            <a:r>
              <a:rPr b="0" i="0" lang="en" sz="1000" u="none" cap="none" strike="noStrike">
                <a:solidFill>
                  <a:schemeClr val="dk1"/>
                </a:solidFill>
                <a:latin typeface="Barlow"/>
                <a:ea typeface="Barlow"/>
                <a:cs typeface="Barlow"/>
                <a:sym typeface="Barlow"/>
              </a:rPr>
              <a:t> This presentation template was created by </a:t>
            </a:r>
            <a:r>
              <a:rPr b="1" i="0" lang="en" sz="1000" u="sng" cap="none" strike="noStrike">
                <a:solidFill>
                  <a:schemeClr val="hlink"/>
                </a:solidFill>
                <a:latin typeface="Barlow"/>
                <a:ea typeface="Barlow"/>
                <a:cs typeface="Barlow"/>
                <a:sym typeface="Barlow"/>
                <a:hlinkClick r:id="rId2"/>
              </a:rPr>
              <a:t>Slidesgo</a:t>
            </a:r>
            <a:r>
              <a:rPr b="0" i="0" lang="en" sz="1000" u="none" cap="none" strike="noStrike">
                <a:solidFill>
                  <a:schemeClr val="dk1"/>
                </a:solidFill>
                <a:latin typeface="Barlow"/>
                <a:ea typeface="Barlow"/>
                <a:cs typeface="Barlow"/>
                <a:sym typeface="Barlow"/>
              </a:rPr>
              <a:t>, and includes icons by </a:t>
            </a:r>
            <a:r>
              <a:rPr b="1" i="0" lang="en" sz="1000" u="sng" cap="none" strike="noStrike">
                <a:solidFill>
                  <a:schemeClr val="hlink"/>
                </a:solidFill>
                <a:latin typeface="Barlow"/>
                <a:ea typeface="Barlow"/>
                <a:cs typeface="Barlow"/>
                <a:sym typeface="Barlow"/>
                <a:hlinkClick r:id="rId3"/>
              </a:rPr>
              <a:t>Flaticon</a:t>
            </a:r>
            <a:r>
              <a:rPr b="0" i="0" lang="en" sz="1000" u="none" cap="none" strike="noStrike">
                <a:solidFill>
                  <a:schemeClr val="dk1"/>
                </a:solidFill>
                <a:latin typeface="Barlow"/>
                <a:ea typeface="Barlow"/>
                <a:cs typeface="Barlow"/>
                <a:sym typeface="Barlow"/>
              </a:rPr>
              <a:t>, and infographics &amp; images by </a:t>
            </a:r>
            <a:r>
              <a:rPr b="1" i="0" lang="en" sz="1000" u="sng" cap="none" strike="noStrike">
                <a:solidFill>
                  <a:schemeClr val="hlink"/>
                </a:solidFill>
                <a:latin typeface="Barlow"/>
                <a:ea typeface="Barlow"/>
                <a:cs typeface="Barlow"/>
                <a:sym typeface="Barlow"/>
                <a:hlinkClick r:id="rId4"/>
              </a:rPr>
              <a:t>Freepik</a:t>
            </a:r>
            <a:r>
              <a:rPr b="0" i="0" lang="en" sz="1000" u="sng" cap="none" strike="noStrike">
                <a:solidFill>
                  <a:schemeClr val="dk1"/>
                </a:solidFill>
                <a:latin typeface="Barlow"/>
                <a:ea typeface="Barlow"/>
                <a:cs typeface="Barlow"/>
                <a:sym typeface="Barlow"/>
              </a:rPr>
              <a:t> </a:t>
            </a:r>
            <a:endParaRPr b="1" i="0" sz="1000" u="sng" cap="none" strike="noStrike">
              <a:solidFill>
                <a:schemeClr val="dk1"/>
              </a:solidFill>
              <a:latin typeface="Barlow"/>
              <a:ea typeface="Barlow"/>
              <a:cs typeface="Barlow"/>
              <a:sym typeface="Barlow"/>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640" name="Shape 640"/>
        <p:cNvGrpSpPr/>
        <p:nvPr/>
      </p:nvGrpSpPr>
      <p:grpSpPr>
        <a:xfrm>
          <a:off x="0" y="0"/>
          <a:ext cx="0" cy="0"/>
          <a:chOff x="0" y="0"/>
          <a:chExt cx="0" cy="0"/>
        </a:xfrm>
      </p:grpSpPr>
      <p:grpSp>
        <p:nvGrpSpPr>
          <p:cNvPr id="641" name="Google Shape;641;p27"/>
          <p:cNvGrpSpPr/>
          <p:nvPr/>
        </p:nvGrpSpPr>
        <p:grpSpPr>
          <a:xfrm>
            <a:off x="-1289846" y="-464980"/>
            <a:ext cx="3520400" cy="7145645"/>
            <a:chOff x="-1289846" y="-464980"/>
            <a:chExt cx="3520400" cy="7145645"/>
          </a:xfrm>
        </p:grpSpPr>
        <p:sp>
          <p:nvSpPr>
            <p:cNvPr id="642" name="Google Shape;642;p27"/>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7"/>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4" name="Google Shape;644;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5" name="Google Shape;645;p27"/>
          <p:cNvSpPr txBox="1"/>
          <p:nvPr>
            <p:ph idx="1" type="subTitle"/>
          </p:nvPr>
        </p:nvSpPr>
        <p:spPr>
          <a:xfrm>
            <a:off x="713225" y="1071950"/>
            <a:ext cx="3848100" cy="159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646" name="Google Shape;646;p27"/>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7"/>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8" name="Google Shape;648;p27"/>
          <p:cNvGrpSpPr/>
          <p:nvPr/>
        </p:nvGrpSpPr>
        <p:grpSpPr>
          <a:xfrm flipH="1">
            <a:off x="7324525" y="151290"/>
            <a:ext cx="3296400" cy="703084"/>
            <a:chOff x="-12" y="3628590"/>
            <a:chExt cx="3296400" cy="703084"/>
          </a:xfrm>
        </p:grpSpPr>
        <p:grpSp>
          <p:nvGrpSpPr>
            <p:cNvPr id="649" name="Google Shape;649;p27"/>
            <p:cNvGrpSpPr/>
            <p:nvPr/>
          </p:nvGrpSpPr>
          <p:grpSpPr>
            <a:xfrm>
              <a:off x="854867" y="3996692"/>
              <a:ext cx="1567047" cy="45661"/>
              <a:chOff x="1754675" y="2661275"/>
              <a:chExt cx="1945675" cy="56700"/>
            </a:xfrm>
          </p:grpSpPr>
          <p:cxnSp>
            <p:nvCxnSpPr>
              <p:cNvPr id="650" name="Google Shape;650;p27"/>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651" name="Google Shape;651;p2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27"/>
            <p:cNvGrpSpPr/>
            <p:nvPr/>
          </p:nvGrpSpPr>
          <p:grpSpPr>
            <a:xfrm>
              <a:off x="518420" y="4195487"/>
              <a:ext cx="1561280" cy="136187"/>
              <a:chOff x="1754675" y="2824000"/>
              <a:chExt cx="4728285" cy="412439"/>
            </a:xfrm>
          </p:grpSpPr>
          <p:sp>
            <p:nvSpPr>
              <p:cNvPr id="653" name="Google Shape;653;p2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654" name="Google Shape;654;p2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5" name="Google Shape;655;p27"/>
            <p:cNvGrpSpPr/>
            <p:nvPr/>
          </p:nvGrpSpPr>
          <p:grpSpPr>
            <a:xfrm>
              <a:off x="226304" y="3764887"/>
              <a:ext cx="3070084" cy="102363"/>
              <a:chOff x="1779150" y="2604263"/>
              <a:chExt cx="3811875" cy="127112"/>
            </a:xfrm>
          </p:grpSpPr>
          <p:sp>
            <p:nvSpPr>
              <p:cNvPr id="656" name="Google Shape;656;p2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657" name="Google Shape;657;p2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8" name="Google Shape;658;p27"/>
            <p:cNvGrpSpPr/>
            <p:nvPr/>
          </p:nvGrpSpPr>
          <p:grpSpPr>
            <a:xfrm>
              <a:off x="-12" y="3628590"/>
              <a:ext cx="3010303" cy="45661"/>
              <a:chOff x="1766900" y="2869225"/>
              <a:chExt cx="3737650" cy="56700"/>
            </a:xfrm>
          </p:grpSpPr>
          <p:cxnSp>
            <p:nvCxnSpPr>
              <p:cNvPr id="659" name="Google Shape;659;p27"/>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660" name="Google Shape;660;p2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661" name="Shape 661"/>
        <p:cNvGrpSpPr/>
        <p:nvPr/>
      </p:nvGrpSpPr>
      <p:grpSpPr>
        <a:xfrm>
          <a:off x="0" y="0"/>
          <a:ext cx="0" cy="0"/>
          <a:chOff x="0" y="0"/>
          <a:chExt cx="0" cy="0"/>
        </a:xfrm>
      </p:grpSpPr>
      <p:grpSp>
        <p:nvGrpSpPr>
          <p:cNvPr id="662" name="Google Shape;662;p28"/>
          <p:cNvGrpSpPr/>
          <p:nvPr/>
        </p:nvGrpSpPr>
        <p:grpSpPr>
          <a:xfrm>
            <a:off x="-1657830" y="-1821713"/>
            <a:ext cx="13368611" cy="9000374"/>
            <a:chOff x="-1657830" y="-1821713"/>
            <a:chExt cx="13368611" cy="9000374"/>
          </a:xfrm>
        </p:grpSpPr>
        <p:sp>
          <p:nvSpPr>
            <p:cNvPr id="663" name="Google Shape;663;p28"/>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8"/>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28"/>
          <p:cNvGrpSpPr/>
          <p:nvPr/>
        </p:nvGrpSpPr>
        <p:grpSpPr>
          <a:xfrm>
            <a:off x="-1296841" y="259345"/>
            <a:ext cx="11980095" cy="4549229"/>
            <a:chOff x="-1296841" y="259345"/>
            <a:chExt cx="11980095" cy="4549229"/>
          </a:xfrm>
        </p:grpSpPr>
        <p:grpSp>
          <p:nvGrpSpPr>
            <p:cNvPr id="666" name="Google Shape;666;p28"/>
            <p:cNvGrpSpPr/>
            <p:nvPr/>
          </p:nvGrpSpPr>
          <p:grpSpPr>
            <a:xfrm rot="10800000">
              <a:off x="-1296841" y="259345"/>
              <a:ext cx="3074608" cy="453955"/>
              <a:chOff x="5478797" y="847321"/>
              <a:chExt cx="3074608" cy="453955"/>
            </a:xfrm>
          </p:grpSpPr>
          <p:grpSp>
            <p:nvGrpSpPr>
              <p:cNvPr id="667" name="Google Shape;667;p28"/>
              <p:cNvGrpSpPr/>
              <p:nvPr/>
            </p:nvGrpSpPr>
            <p:grpSpPr>
              <a:xfrm flipH="1">
                <a:off x="5675409" y="922405"/>
                <a:ext cx="2877996" cy="223763"/>
                <a:chOff x="1687059" y="2012316"/>
                <a:chExt cx="3573375" cy="277863"/>
              </a:xfrm>
            </p:grpSpPr>
            <p:sp>
              <p:nvSpPr>
                <p:cNvPr id="668" name="Google Shape;668;p28"/>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669" name="Google Shape;669;p28"/>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0" name="Google Shape;670;p28"/>
              <p:cNvGrpSpPr/>
              <p:nvPr/>
            </p:nvGrpSpPr>
            <p:grpSpPr>
              <a:xfrm flipH="1">
                <a:off x="6072799" y="847321"/>
                <a:ext cx="2430997" cy="185534"/>
                <a:chOff x="1748547" y="1392116"/>
                <a:chExt cx="5911958" cy="451312"/>
              </a:xfrm>
            </p:grpSpPr>
            <p:sp>
              <p:nvSpPr>
                <p:cNvPr id="671" name="Google Shape;671;p2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672" name="Google Shape;672;p2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28"/>
              <p:cNvGrpSpPr/>
              <p:nvPr/>
            </p:nvGrpSpPr>
            <p:grpSpPr>
              <a:xfrm flipH="1">
                <a:off x="5478797" y="1255615"/>
                <a:ext cx="3010303" cy="45661"/>
                <a:chOff x="1766900" y="2869225"/>
                <a:chExt cx="3737650" cy="56700"/>
              </a:xfrm>
            </p:grpSpPr>
            <p:cxnSp>
              <p:nvCxnSpPr>
                <p:cNvPr id="674" name="Google Shape;674;p2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675" name="Google Shape;675;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6" name="Google Shape;676;p28"/>
            <p:cNvGrpSpPr/>
            <p:nvPr/>
          </p:nvGrpSpPr>
          <p:grpSpPr>
            <a:xfrm flipH="1">
              <a:off x="7083467" y="3764471"/>
              <a:ext cx="3599787" cy="1044103"/>
              <a:chOff x="-1431671" y="656496"/>
              <a:chExt cx="3599787" cy="1044103"/>
            </a:xfrm>
          </p:grpSpPr>
          <p:grpSp>
            <p:nvGrpSpPr>
              <p:cNvPr id="677" name="Google Shape;677;p28"/>
              <p:cNvGrpSpPr/>
              <p:nvPr/>
            </p:nvGrpSpPr>
            <p:grpSpPr>
              <a:xfrm>
                <a:off x="-368508" y="1432892"/>
                <a:ext cx="1567047" cy="45661"/>
                <a:chOff x="1754675" y="2661275"/>
                <a:chExt cx="1945675" cy="56700"/>
              </a:xfrm>
            </p:grpSpPr>
            <p:cxnSp>
              <p:nvCxnSpPr>
                <p:cNvPr id="678" name="Google Shape;678;p28"/>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679" name="Google Shape;679;p2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0" name="Google Shape;680;p28"/>
              <p:cNvGrpSpPr/>
              <p:nvPr/>
            </p:nvGrpSpPr>
            <p:grpSpPr>
              <a:xfrm>
                <a:off x="-766480" y="1564412"/>
                <a:ext cx="1561280" cy="136187"/>
                <a:chOff x="1754675" y="2824000"/>
                <a:chExt cx="4728285" cy="412439"/>
              </a:xfrm>
            </p:grpSpPr>
            <p:sp>
              <p:nvSpPr>
                <p:cNvPr id="681" name="Google Shape;681;p2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682" name="Google Shape;682;p2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28"/>
              <p:cNvGrpSpPr/>
              <p:nvPr/>
            </p:nvGrpSpPr>
            <p:grpSpPr>
              <a:xfrm>
                <a:off x="-1431671" y="1201087"/>
                <a:ext cx="3070084" cy="102363"/>
                <a:chOff x="1779150" y="2604263"/>
                <a:chExt cx="3811875" cy="127112"/>
              </a:xfrm>
            </p:grpSpPr>
            <p:sp>
              <p:nvSpPr>
                <p:cNvPr id="684" name="Google Shape;684;p2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685" name="Google Shape;685;p2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6" name="Google Shape;686;p28"/>
              <p:cNvGrpSpPr/>
              <p:nvPr/>
            </p:nvGrpSpPr>
            <p:grpSpPr>
              <a:xfrm>
                <a:off x="-856941" y="773805"/>
                <a:ext cx="2877996" cy="223763"/>
                <a:chOff x="1748550" y="2064750"/>
                <a:chExt cx="3573375" cy="277863"/>
              </a:xfrm>
            </p:grpSpPr>
            <p:sp>
              <p:nvSpPr>
                <p:cNvPr id="687" name="Google Shape;687;p2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688" name="Google Shape;688;p2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9" name="Google Shape;689;p28"/>
              <p:cNvGrpSpPr/>
              <p:nvPr/>
            </p:nvGrpSpPr>
            <p:grpSpPr>
              <a:xfrm>
                <a:off x="-856882" y="656496"/>
                <a:ext cx="2430997" cy="185534"/>
                <a:chOff x="1748547" y="1392116"/>
                <a:chExt cx="5911958" cy="451312"/>
              </a:xfrm>
            </p:grpSpPr>
            <p:sp>
              <p:nvSpPr>
                <p:cNvPr id="690" name="Google Shape;690;p2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691" name="Google Shape;691;p2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2" name="Google Shape;692;p28"/>
              <p:cNvGrpSpPr/>
              <p:nvPr/>
            </p:nvGrpSpPr>
            <p:grpSpPr>
              <a:xfrm>
                <a:off x="-842187" y="1064790"/>
                <a:ext cx="3010303" cy="45661"/>
                <a:chOff x="1766900" y="2869225"/>
                <a:chExt cx="3737650" cy="56700"/>
              </a:xfrm>
            </p:grpSpPr>
            <p:cxnSp>
              <p:nvCxnSpPr>
                <p:cNvPr id="693" name="Google Shape;693;p2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694" name="Google Shape;694;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695" name="Google Shape;695;p28"/>
          <p:cNvGrpSpPr/>
          <p:nvPr/>
        </p:nvGrpSpPr>
        <p:grpSpPr>
          <a:xfrm>
            <a:off x="-2546154" y="-635197"/>
            <a:ext cx="12379563" cy="6575224"/>
            <a:chOff x="-2546154" y="-635197"/>
            <a:chExt cx="12379563" cy="6575224"/>
          </a:xfrm>
        </p:grpSpPr>
        <p:sp>
          <p:nvSpPr>
            <p:cNvPr id="696" name="Google Shape;696;p28"/>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7" name="Google Shape;697;p28"/>
            <p:cNvGrpSpPr/>
            <p:nvPr/>
          </p:nvGrpSpPr>
          <p:grpSpPr>
            <a:xfrm flipH="1">
              <a:off x="-2546154" y="4429587"/>
              <a:ext cx="4147840" cy="1510440"/>
              <a:chOff x="4132575" y="4716825"/>
              <a:chExt cx="5724316" cy="2084515"/>
            </a:xfrm>
          </p:grpSpPr>
          <p:sp>
            <p:nvSpPr>
              <p:cNvPr id="698" name="Google Shape;698;p28"/>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8"/>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0" name="Google Shape;700;p28"/>
          <p:cNvGrpSpPr/>
          <p:nvPr/>
        </p:nvGrpSpPr>
        <p:grpSpPr>
          <a:xfrm>
            <a:off x="-281888" y="-10703"/>
            <a:ext cx="10398364" cy="4440281"/>
            <a:chOff x="-281888" y="-10703"/>
            <a:chExt cx="10398364" cy="4440281"/>
          </a:xfrm>
        </p:grpSpPr>
        <p:sp>
          <p:nvSpPr>
            <p:cNvPr id="701" name="Google Shape;701;p28"/>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8"/>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8"/>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4" name="Google Shape;704;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05" name="Google Shape;705;p28"/>
          <p:cNvSpPr txBox="1"/>
          <p:nvPr>
            <p:ph idx="1" type="subTitle"/>
          </p:nvPr>
        </p:nvSpPr>
        <p:spPr>
          <a:xfrm>
            <a:off x="2835450" y="1017725"/>
            <a:ext cx="3410400" cy="286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6" name="Shape 706"/>
        <p:cNvGrpSpPr/>
        <p:nvPr/>
      </p:nvGrpSpPr>
      <p:grpSpPr>
        <a:xfrm>
          <a:off x="0" y="0"/>
          <a:ext cx="0" cy="0"/>
          <a:chOff x="0" y="0"/>
          <a:chExt cx="0" cy="0"/>
        </a:xfrm>
      </p:grpSpPr>
      <p:sp>
        <p:nvSpPr>
          <p:cNvPr id="707" name="Google Shape;707;p29"/>
          <p:cNvSpPr/>
          <p:nvPr>
            <p:ph idx="2" type="pic"/>
          </p:nvPr>
        </p:nvSpPr>
        <p:spPr>
          <a:xfrm>
            <a:off x="0" y="0"/>
            <a:ext cx="9144000" cy="5143500"/>
          </a:xfrm>
          <a:prstGeom prst="rect">
            <a:avLst/>
          </a:prstGeom>
          <a:noFill/>
          <a:ln>
            <a:noFill/>
          </a:ln>
        </p:spPr>
      </p:sp>
      <p:sp>
        <p:nvSpPr>
          <p:cNvPr id="708" name="Google Shape;708;p29"/>
          <p:cNvSpPr txBox="1"/>
          <p:nvPr>
            <p:ph type="title"/>
          </p:nvPr>
        </p:nvSpPr>
        <p:spPr>
          <a:xfrm>
            <a:off x="720000" y="40144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a:lnSpc>
                <a:spcPct val="100000"/>
              </a:lnSpc>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709" name="Shape 70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0" name="Shape 50"/>
        <p:cNvGrpSpPr/>
        <p:nvPr/>
      </p:nvGrpSpPr>
      <p:grpSpPr>
        <a:xfrm>
          <a:off x="0" y="0"/>
          <a:ext cx="0" cy="0"/>
          <a:chOff x="0" y="0"/>
          <a:chExt cx="0" cy="0"/>
        </a:xfrm>
      </p:grpSpPr>
      <p:grpSp>
        <p:nvGrpSpPr>
          <p:cNvPr id="51" name="Google Shape;51;p4"/>
          <p:cNvGrpSpPr/>
          <p:nvPr/>
        </p:nvGrpSpPr>
        <p:grpSpPr>
          <a:xfrm>
            <a:off x="-150966" y="-1569997"/>
            <a:ext cx="9294978" cy="8009776"/>
            <a:chOff x="-150966" y="-1569997"/>
            <a:chExt cx="9294978" cy="8009776"/>
          </a:xfrm>
        </p:grpSpPr>
        <p:sp>
          <p:nvSpPr>
            <p:cNvPr id="52" name="Google Shape;52;p4"/>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idx="1" type="subTitle"/>
          </p:nvPr>
        </p:nvSpPr>
        <p:spPr>
          <a:xfrm>
            <a:off x="1024750" y="3241688"/>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55" name="Google Shape;55;p4"/>
          <p:cNvSpPr txBox="1"/>
          <p:nvPr>
            <p:ph idx="2" type="subTitle"/>
          </p:nvPr>
        </p:nvSpPr>
        <p:spPr>
          <a:xfrm>
            <a:off x="3419221" y="3241688"/>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56" name="Google Shape;56;p4"/>
          <p:cNvSpPr txBox="1"/>
          <p:nvPr>
            <p:ph idx="3" type="subTitle"/>
          </p:nvPr>
        </p:nvSpPr>
        <p:spPr>
          <a:xfrm>
            <a:off x="5813699" y="3241688"/>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57" name="Google Shape;57;p4"/>
          <p:cNvSpPr txBox="1"/>
          <p:nvPr>
            <p:ph idx="4" type="subTitle"/>
          </p:nvPr>
        </p:nvSpPr>
        <p:spPr>
          <a:xfrm>
            <a:off x="1024750" y="1796162"/>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58" name="Google Shape;58;p4"/>
          <p:cNvSpPr txBox="1"/>
          <p:nvPr>
            <p:ph idx="5" type="subTitle"/>
          </p:nvPr>
        </p:nvSpPr>
        <p:spPr>
          <a:xfrm>
            <a:off x="3419221" y="1796162"/>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59" name="Google Shape;59;p4"/>
          <p:cNvSpPr txBox="1"/>
          <p:nvPr>
            <p:ph idx="6" type="subTitle"/>
          </p:nvPr>
        </p:nvSpPr>
        <p:spPr>
          <a:xfrm>
            <a:off x="5813699" y="1796162"/>
            <a:ext cx="23055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l">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60" name="Google Shape;60;p4"/>
          <p:cNvGrpSpPr/>
          <p:nvPr/>
        </p:nvGrpSpPr>
        <p:grpSpPr>
          <a:xfrm rot="10800000">
            <a:off x="-2096303" y="3730191"/>
            <a:ext cx="3010303" cy="380634"/>
            <a:chOff x="5446772" y="1743190"/>
            <a:chExt cx="3010303" cy="380634"/>
          </a:xfrm>
        </p:grpSpPr>
        <p:grpSp>
          <p:nvGrpSpPr>
            <p:cNvPr id="61" name="Google Shape;61;p4"/>
            <p:cNvGrpSpPr/>
            <p:nvPr/>
          </p:nvGrpSpPr>
          <p:grpSpPr>
            <a:xfrm flipH="1">
              <a:off x="5898325" y="1865405"/>
              <a:ext cx="1567047" cy="45661"/>
              <a:chOff x="1754675" y="2661275"/>
              <a:chExt cx="1945675" cy="56700"/>
            </a:xfrm>
          </p:grpSpPr>
          <p:cxnSp>
            <p:nvCxnSpPr>
              <p:cNvPr id="62" name="Google Shape;62;p4"/>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63" name="Google Shape;63;p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4"/>
            <p:cNvGrpSpPr/>
            <p:nvPr/>
          </p:nvGrpSpPr>
          <p:grpSpPr>
            <a:xfrm flipH="1">
              <a:off x="5477439" y="1987637"/>
              <a:ext cx="1561280" cy="136187"/>
              <a:chOff x="1754675" y="2824000"/>
              <a:chExt cx="4728285" cy="412439"/>
            </a:xfrm>
          </p:grpSpPr>
          <p:sp>
            <p:nvSpPr>
              <p:cNvPr id="65" name="Google Shape;65;p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66" name="Google Shape;66;p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4"/>
            <p:cNvGrpSpPr/>
            <p:nvPr/>
          </p:nvGrpSpPr>
          <p:grpSpPr>
            <a:xfrm flipH="1">
              <a:off x="5446772" y="1743190"/>
              <a:ext cx="3010303" cy="45661"/>
              <a:chOff x="1766900" y="2869225"/>
              <a:chExt cx="3737650" cy="56700"/>
            </a:xfrm>
          </p:grpSpPr>
          <p:cxnSp>
            <p:nvCxnSpPr>
              <p:cNvPr id="68" name="Google Shape;68;p4"/>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69" name="Google Shape;69;p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0" name="Google Shape;70;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 name="Google Shape;71;p4"/>
          <p:cNvSpPr txBox="1"/>
          <p:nvPr>
            <p:ph idx="7" type="title"/>
          </p:nvPr>
        </p:nvSpPr>
        <p:spPr>
          <a:xfrm>
            <a:off x="1450150" y="1229150"/>
            <a:ext cx="5670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2" name="Google Shape;72;p4"/>
          <p:cNvSpPr txBox="1"/>
          <p:nvPr>
            <p:ph idx="8" type="title"/>
          </p:nvPr>
        </p:nvSpPr>
        <p:spPr>
          <a:xfrm>
            <a:off x="1450200" y="2674700"/>
            <a:ext cx="5670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3" name="Google Shape;73;p4"/>
          <p:cNvSpPr txBox="1"/>
          <p:nvPr>
            <p:ph idx="9" type="title"/>
          </p:nvPr>
        </p:nvSpPr>
        <p:spPr>
          <a:xfrm>
            <a:off x="3844625" y="1229151"/>
            <a:ext cx="5670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4" name="Google Shape;74;p4"/>
          <p:cNvSpPr txBox="1"/>
          <p:nvPr>
            <p:ph idx="13" type="title"/>
          </p:nvPr>
        </p:nvSpPr>
        <p:spPr>
          <a:xfrm>
            <a:off x="3844625" y="2674699"/>
            <a:ext cx="5670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5" name="Google Shape;75;p4"/>
          <p:cNvSpPr txBox="1"/>
          <p:nvPr>
            <p:ph idx="14" type="title"/>
          </p:nvPr>
        </p:nvSpPr>
        <p:spPr>
          <a:xfrm>
            <a:off x="6239100" y="1229152"/>
            <a:ext cx="567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6" name="Google Shape;76;p4"/>
          <p:cNvSpPr txBox="1"/>
          <p:nvPr>
            <p:ph idx="15" type="title"/>
          </p:nvPr>
        </p:nvSpPr>
        <p:spPr>
          <a:xfrm>
            <a:off x="6239100" y="2674703"/>
            <a:ext cx="5670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Poppins"/>
              <a:buNone/>
              <a:defRPr sz="2300">
                <a:latin typeface="Poppins"/>
                <a:ea typeface="Poppins"/>
                <a:cs typeface="Poppins"/>
                <a:sym typeface="Poppins"/>
              </a:defRPr>
            </a:lvl1pPr>
            <a:lvl2pPr lvl="1" algn="l">
              <a:lnSpc>
                <a:spcPct val="100000"/>
              </a:lnSpc>
              <a:spcBef>
                <a:spcPts val="0"/>
              </a:spcBef>
              <a:spcAft>
                <a:spcPts val="0"/>
              </a:spcAft>
              <a:buSzPts val="3000"/>
              <a:buFont typeface="Poppins"/>
              <a:buNone/>
              <a:defRPr b="0" sz="3000">
                <a:latin typeface="Poppins"/>
                <a:ea typeface="Poppins"/>
                <a:cs typeface="Poppins"/>
                <a:sym typeface="Poppins"/>
              </a:defRPr>
            </a:lvl2pPr>
            <a:lvl3pPr lvl="2" algn="l">
              <a:lnSpc>
                <a:spcPct val="100000"/>
              </a:lnSpc>
              <a:spcBef>
                <a:spcPts val="0"/>
              </a:spcBef>
              <a:spcAft>
                <a:spcPts val="0"/>
              </a:spcAft>
              <a:buSzPts val="3000"/>
              <a:buFont typeface="Poppins"/>
              <a:buNone/>
              <a:defRPr b="0" sz="3000">
                <a:latin typeface="Poppins"/>
                <a:ea typeface="Poppins"/>
                <a:cs typeface="Poppins"/>
                <a:sym typeface="Poppins"/>
              </a:defRPr>
            </a:lvl3pPr>
            <a:lvl4pPr lvl="3" algn="l">
              <a:lnSpc>
                <a:spcPct val="100000"/>
              </a:lnSpc>
              <a:spcBef>
                <a:spcPts val="0"/>
              </a:spcBef>
              <a:spcAft>
                <a:spcPts val="0"/>
              </a:spcAft>
              <a:buSzPts val="3000"/>
              <a:buFont typeface="Poppins"/>
              <a:buNone/>
              <a:defRPr b="0" sz="3000">
                <a:latin typeface="Poppins"/>
                <a:ea typeface="Poppins"/>
                <a:cs typeface="Poppins"/>
                <a:sym typeface="Poppins"/>
              </a:defRPr>
            </a:lvl4pPr>
            <a:lvl5pPr lvl="4" algn="l">
              <a:lnSpc>
                <a:spcPct val="100000"/>
              </a:lnSpc>
              <a:spcBef>
                <a:spcPts val="0"/>
              </a:spcBef>
              <a:spcAft>
                <a:spcPts val="0"/>
              </a:spcAft>
              <a:buSzPts val="3000"/>
              <a:buFont typeface="Poppins"/>
              <a:buNone/>
              <a:defRPr b="0" sz="3000">
                <a:latin typeface="Poppins"/>
                <a:ea typeface="Poppins"/>
                <a:cs typeface="Poppins"/>
                <a:sym typeface="Poppins"/>
              </a:defRPr>
            </a:lvl5pPr>
            <a:lvl6pPr lvl="5" algn="l">
              <a:lnSpc>
                <a:spcPct val="100000"/>
              </a:lnSpc>
              <a:spcBef>
                <a:spcPts val="0"/>
              </a:spcBef>
              <a:spcAft>
                <a:spcPts val="0"/>
              </a:spcAft>
              <a:buSzPts val="3000"/>
              <a:buFont typeface="Poppins"/>
              <a:buNone/>
              <a:defRPr b="0" sz="3000">
                <a:latin typeface="Poppins"/>
                <a:ea typeface="Poppins"/>
                <a:cs typeface="Poppins"/>
                <a:sym typeface="Poppins"/>
              </a:defRPr>
            </a:lvl6pPr>
            <a:lvl7pPr lvl="6" algn="l">
              <a:lnSpc>
                <a:spcPct val="100000"/>
              </a:lnSpc>
              <a:spcBef>
                <a:spcPts val="0"/>
              </a:spcBef>
              <a:spcAft>
                <a:spcPts val="0"/>
              </a:spcAft>
              <a:buSzPts val="3000"/>
              <a:buFont typeface="Poppins"/>
              <a:buNone/>
              <a:defRPr b="0" sz="3000">
                <a:latin typeface="Poppins"/>
                <a:ea typeface="Poppins"/>
                <a:cs typeface="Poppins"/>
                <a:sym typeface="Poppins"/>
              </a:defRPr>
            </a:lvl7pPr>
            <a:lvl8pPr lvl="7" algn="l">
              <a:lnSpc>
                <a:spcPct val="100000"/>
              </a:lnSpc>
              <a:spcBef>
                <a:spcPts val="0"/>
              </a:spcBef>
              <a:spcAft>
                <a:spcPts val="0"/>
              </a:spcAft>
              <a:buSzPts val="3000"/>
              <a:buFont typeface="Poppins"/>
              <a:buNone/>
              <a:defRPr b="0" sz="3000">
                <a:latin typeface="Poppins"/>
                <a:ea typeface="Poppins"/>
                <a:cs typeface="Poppins"/>
                <a:sym typeface="Poppins"/>
              </a:defRPr>
            </a:lvl8pPr>
            <a:lvl9pPr lvl="8" algn="l">
              <a:lnSpc>
                <a:spcPct val="100000"/>
              </a:lnSpc>
              <a:spcBef>
                <a:spcPts val="0"/>
              </a:spcBef>
              <a:spcAft>
                <a:spcPts val="0"/>
              </a:spcAft>
              <a:buSzPts val="3000"/>
              <a:buFont typeface="Poppins"/>
              <a:buNone/>
              <a:defRPr b="0" sz="3000">
                <a:latin typeface="Poppins"/>
                <a:ea typeface="Poppins"/>
                <a:cs typeface="Poppins"/>
                <a:sym typeface="Poppins"/>
              </a:defRPr>
            </a:lvl9pPr>
          </a:lstStyle>
          <a:p/>
        </p:txBody>
      </p:sp>
      <p:sp>
        <p:nvSpPr>
          <p:cNvPr id="77" name="Google Shape;77;p4"/>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10" name="Shape 710"/>
        <p:cNvGrpSpPr/>
        <p:nvPr/>
      </p:nvGrpSpPr>
      <p:grpSpPr>
        <a:xfrm>
          <a:off x="0" y="0"/>
          <a:ext cx="0" cy="0"/>
          <a:chOff x="0" y="0"/>
          <a:chExt cx="0" cy="0"/>
        </a:xfrm>
      </p:grpSpPr>
      <p:grpSp>
        <p:nvGrpSpPr>
          <p:cNvPr id="711" name="Google Shape;711;p31"/>
          <p:cNvGrpSpPr/>
          <p:nvPr/>
        </p:nvGrpSpPr>
        <p:grpSpPr>
          <a:xfrm rot="10800000">
            <a:off x="-1889528" y="158866"/>
            <a:ext cx="3010303" cy="380634"/>
            <a:chOff x="5446772" y="1743190"/>
            <a:chExt cx="3010303" cy="380634"/>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714" name="Google Shape;714;p3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717" name="Google Shape;717;p3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20" name="Google Shape;720;p3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1"/>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4" name="Google Shape;724;p31"/>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1"/>
          <p:cNvSpPr/>
          <p:nvPr/>
        </p:nvSpPr>
        <p:spPr>
          <a:xfrm flipH="1">
            <a:off x="-561113"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26"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2"/>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0" name="Google Shape;730;p32"/>
          <p:cNvGrpSpPr/>
          <p:nvPr/>
        </p:nvGrpSpPr>
        <p:grpSpPr>
          <a:xfrm flipH="1">
            <a:off x="7391104" y="241540"/>
            <a:ext cx="3296400" cy="703084"/>
            <a:chOff x="-12" y="3628590"/>
            <a:chExt cx="3296400" cy="703084"/>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733" name="Google Shape;733;p3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736" name="Google Shape;736;p3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7" name="Google Shape;737;p32"/>
            <p:cNvGrpSpPr/>
            <p:nvPr/>
          </p:nvGrpSpPr>
          <p:grpSpPr>
            <a:xfrm>
              <a:off x="226304" y="3764887"/>
              <a:ext cx="3070084" cy="102363"/>
              <a:chOff x="1779150" y="2604263"/>
              <a:chExt cx="3811875" cy="127112"/>
            </a:xfrm>
          </p:grpSpPr>
          <p:sp>
            <p:nvSpPr>
              <p:cNvPr id="738" name="Google Shape;738;p3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739" name="Google Shape;739;p3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42" name="Google Shape;742;p3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2"/>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6" name="Google Shape;746;p32"/>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2"/>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751" name="Shape 751"/>
        <p:cNvGrpSpPr/>
        <p:nvPr/>
      </p:nvGrpSpPr>
      <p:grpSpPr>
        <a:xfrm>
          <a:off x="0" y="0"/>
          <a:ext cx="0" cy="0"/>
          <a:chOff x="0" y="0"/>
          <a:chExt cx="0" cy="0"/>
        </a:xfrm>
      </p:grpSpPr>
      <p:sp>
        <p:nvSpPr>
          <p:cNvPr id="752" name="Google Shape;752;p34"/>
          <p:cNvSpPr txBox="1"/>
          <p:nvPr>
            <p:ph type="title"/>
          </p:nvPr>
        </p:nvSpPr>
        <p:spPr>
          <a:xfrm>
            <a:off x="716700" y="511025"/>
            <a:ext cx="77106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solidFill>
                  <a:schemeClr val="lt1"/>
                </a:solidFill>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53" name="Shape 75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 name="Shape 79"/>
        <p:cNvGrpSpPr/>
        <p:nvPr/>
      </p:nvGrpSpPr>
      <p:grpSpPr>
        <a:xfrm>
          <a:off x="0" y="0"/>
          <a:ext cx="0" cy="0"/>
          <a:chOff x="0" y="0"/>
          <a:chExt cx="0" cy="0"/>
        </a:xfrm>
      </p:grpSpPr>
      <p:grpSp>
        <p:nvGrpSpPr>
          <p:cNvPr id="80" name="Google Shape;80;p5"/>
          <p:cNvGrpSpPr/>
          <p:nvPr/>
        </p:nvGrpSpPr>
        <p:grpSpPr>
          <a:xfrm>
            <a:off x="-427507" y="-1247071"/>
            <a:ext cx="9750025" cy="7678775"/>
            <a:chOff x="-427509" y="-1247071"/>
            <a:chExt cx="9750025" cy="7678775"/>
          </a:xfrm>
        </p:grpSpPr>
        <p:sp>
          <p:nvSpPr>
            <p:cNvPr id="81" name="Google Shape;81;p5"/>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5"/>
          <p:cNvSpPr txBox="1"/>
          <p:nvPr>
            <p:ph type="title"/>
          </p:nvPr>
        </p:nvSpPr>
        <p:spPr>
          <a:xfrm>
            <a:off x="1481025" y="2102825"/>
            <a:ext cx="2954400" cy="94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52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85" name="Google Shape;85;p5"/>
          <p:cNvSpPr txBox="1"/>
          <p:nvPr>
            <p:ph idx="1" type="subTitle"/>
          </p:nvPr>
        </p:nvSpPr>
        <p:spPr>
          <a:xfrm>
            <a:off x="4555250" y="2102825"/>
            <a:ext cx="3294000" cy="94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86" name="Google Shape;86;p5"/>
          <p:cNvGrpSpPr/>
          <p:nvPr/>
        </p:nvGrpSpPr>
        <p:grpSpPr>
          <a:xfrm>
            <a:off x="-427494" y="7"/>
            <a:ext cx="9851066" cy="5168274"/>
            <a:chOff x="-427494" y="7"/>
            <a:chExt cx="9851066" cy="5168274"/>
          </a:xfrm>
        </p:grpSpPr>
        <p:sp>
          <p:nvSpPr>
            <p:cNvPr id="87" name="Google Shape;87;p5"/>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5"/>
          <p:cNvGrpSpPr/>
          <p:nvPr/>
        </p:nvGrpSpPr>
        <p:grpSpPr>
          <a:xfrm>
            <a:off x="-591414" y="-2175664"/>
            <a:ext cx="11258111" cy="9004879"/>
            <a:chOff x="-591414" y="-2175664"/>
            <a:chExt cx="11258111" cy="9004879"/>
          </a:xfrm>
        </p:grpSpPr>
        <p:grpSp>
          <p:nvGrpSpPr>
            <p:cNvPr id="92" name="Google Shape;92;p5"/>
            <p:cNvGrpSpPr/>
            <p:nvPr/>
          </p:nvGrpSpPr>
          <p:grpSpPr>
            <a:xfrm flipH="1">
              <a:off x="4314168" y="4744700"/>
              <a:ext cx="5712041" cy="2084515"/>
              <a:chOff x="0" y="4530625"/>
              <a:chExt cx="5712041" cy="2084515"/>
            </a:xfrm>
          </p:grpSpPr>
          <p:sp>
            <p:nvSpPr>
              <p:cNvPr id="93" name="Google Shape;93;p5"/>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5"/>
            <p:cNvGrpSpPr/>
            <p:nvPr/>
          </p:nvGrpSpPr>
          <p:grpSpPr>
            <a:xfrm flipH="1">
              <a:off x="-501963" y="4669800"/>
              <a:ext cx="3820522" cy="1537408"/>
              <a:chOff x="5741325" y="4455725"/>
              <a:chExt cx="3820522" cy="1537408"/>
            </a:xfrm>
          </p:grpSpPr>
          <p:sp>
            <p:nvSpPr>
              <p:cNvPr id="98" name="Google Shape;98;p5"/>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grpSp>
        <p:nvGrpSpPr>
          <p:cNvPr id="101" name="Google Shape;101;p6"/>
          <p:cNvGrpSpPr/>
          <p:nvPr/>
        </p:nvGrpSpPr>
        <p:grpSpPr>
          <a:xfrm>
            <a:off x="-642935" y="-1483293"/>
            <a:ext cx="10417533" cy="7928896"/>
            <a:chOff x="-642935" y="-1483293"/>
            <a:chExt cx="10417533" cy="7928896"/>
          </a:xfrm>
        </p:grpSpPr>
        <p:sp>
          <p:nvSpPr>
            <p:cNvPr id="102" name="Google Shape;102;p6"/>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6"/>
          <p:cNvGrpSpPr/>
          <p:nvPr/>
        </p:nvGrpSpPr>
        <p:grpSpPr>
          <a:xfrm>
            <a:off x="-732996" y="7"/>
            <a:ext cx="7266639" cy="5159850"/>
            <a:chOff x="-732996" y="7"/>
            <a:chExt cx="7266639" cy="5159850"/>
          </a:xfrm>
        </p:grpSpPr>
        <p:sp>
          <p:nvSpPr>
            <p:cNvPr id="105" name="Google Shape;105;p6"/>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6"/>
          <p:cNvSpPr txBox="1"/>
          <p:nvPr>
            <p:ph type="title"/>
          </p:nvPr>
        </p:nvSpPr>
        <p:spPr>
          <a:xfrm>
            <a:off x="2085025" y="1564950"/>
            <a:ext cx="4158300" cy="151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6"/>
          <p:cNvSpPr txBox="1"/>
          <p:nvPr>
            <p:ph idx="2" type="title"/>
          </p:nvPr>
        </p:nvSpPr>
        <p:spPr>
          <a:xfrm>
            <a:off x="1050075" y="1564950"/>
            <a:ext cx="969000" cy="151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Font typeface="Poppins"/>
              <a:buNone/>
              <a:defRPr sz="4100">
                <a:latin typeface="Poppins"/>
                <a:ea typeface="Poppins"/>
                <a:cs typeface="Poppins"/>
                <a:sym typeface="Poppins"/>
              </a:defRPr>
            </a:lvl1pPr>
            <a:lvl2pPr lvl="1"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p:txBody>
      </p:sp>
      <p:grpSp>
        <p:nvGrpSpPr>
          <p:cNvPr id="110" name="Google Shape;110;p6"/>
          <p:cNvGrpSpPr/>
          <p:nvPr/>
        </p:nvGrpSpPr>
        <p:grpSpPr>
          <a:xfrm>
            <a:off x="-10" y="-2237114"/>
            <a:ext cx="9822707" cy="9720614"/>
            <a:chOff x="-10" y="-2237114"/>
            <a:chExt cx="9822707" cy="9720614"/>
          </a:xfrm>
        </p:grpSpPr>
        <p:sp>
          <p:nvSpPr>
            <p:cNvPr id="111" name="Google Shape;111;p6"/>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6"/>
          <p:cNvGrpSpPr/>
          <p:nvPr/>
        </p:nvGrpSpPr>
        <p:grpSpPr>
          <a:xfrm flipH="1">
            <a:off x="-1344316" y="539496"/>
            <a:ext cx="3074608" cy="453955"/>
            <a:chOff x="5478797" y="847321"/>
            <a:chExt cx="3074608" cy="453955"/>
          </a:xfrm>
        </p:grpSpPr>
        <p:grpSp>
          <p:nvGrpSpPr>
            <p:cNvPr id="114" name="Google Shape;114;p6"/>
            <p:cNvGrpSpPr/>
            <p:nvPr/>
          </p:nvGrpSpPr>
          <p:grpSpPr>
            <a:xfrm flipH="1">
              <a:off x="5675409" y="922405"/>
              <a:ext cx="2877996" cy="223763"/>
              <a:chOff x="1687059" y="2012316"/>
              <a:chExt cx="3573375" cy="277863"/>
            </a:xfrm>
          </p:grpSpPr>
          <p:sp>
            <p:nvSpPr>
              <p:cNvPr id="115" name="Google Shape;115;p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116" name="Google Shape;116;p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6"/>
            <p:cNvGrpSpPr/>
            <p:nvPr/>
          </p:nvGrpSpPr>
          <p:grpSpPr>
            <a:xfrm flipH="1">
              <a:off x="5478797" y="1255615"/>
              <a:ext cx="3010303" cy="45661"/>
              <a:chOff x="1766900" y="2869225"/>
              <a:chExt cx="3737650" cy="56700"/>
            </a:xfrm>
          </p:grpSpPr>
          <p:cxnSp>
            <p:nvCxnSpPr>
              <p:cNvPr id="118" name="Google Shape;118;p6"/>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19" name="Google Shape;119;p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6"/>
            <p:cNvGrpSpPr/>
            <p:nvPr/>
          </p:nvGrpSpPr>
          <p:grpSpPr>
            <a:xfrm flipH="1">
              <a:off x="6072799" y="847321"/>
              <a:ext cx="2430997" cy="185534"/>
              <a:chOff x="1748547" y="1392116"/>
              <a:chExt cx="5911958" cy="451312"/>
            </a:xfrm>
          </p:grpSpPr>
          <p:sp>
            <p:nvSpPr>
              <p:cNvPr id="121" name="Google Shape;121;p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3" name="Shape 123"/>
        <p:cNvGrpSpPr/>
        <p:nvPr/>
      </p:nvGrpSpPr>
      <p:grpSpPr>
        <a:xfrm>
          <a:off x="0" y="0"/>
          <a:ext cx="0" cy="0"/>
          <a:chOff x="0" y="0"/>
          <a:chExt cx="0" cy="0"/>
        </a:xfrm>
      </p:grpSpPr>
      <p:sp>
        <p:nvSpPr>
          <p:cNvPr id="124" name="Google Shape;124;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5" name="Google Shape;125;p7"/>
          <p:cNvSpPr txBox="1"/>
          <p:nvPr>
            <p:ph idx="1" type="subTitle"/>
          </p:nvPr>
        </p:nvSpPr>
        <p:spPr>
          <a:xfrm>
            <a:off x="4755095" y="1667625"/>
            <a:ext cx="3040800" cy="210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 name="Google Shape;126;p7"/>
          <p:cNvSpPr txBox="1"/>
          <p:nvPr>
            <p:ph idx="2" type="subTitle"/>
          </p:nvPr>
        </p:nvSpPr>
        <p:spPr>
          <a:xfrm>
            <a:off x="1348100" y="1667625"/>
            <a:ext cx="3040800" cy="210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27" name="Google Shape;127;p7"/>
          <p:cNvGrpSpPr/>
          <p:nvPr/>
        </p:nvGrpSpPr>
        <p:grpSpPr>
          <a:xfrm rot="10800000">
            <a:off x="-106737" y="-1645007"/>
            <a:ext cx="9548249" cy="7357519"/>
            <a:chOff x="-1311525" y="-1414418"/>
            <a:chExt cx="9548249" cy="7357519"/>
          </a:xfrm>
        </p:grpSpPr>
        <p:sp>
          <p:nvSpPr>
            <p:cNvPr id="128" name="Google Shape;128;p7"/>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7"/>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7"/>
          <p:cNvGrpSpPr/>
          <p:nvPr/>
        </p:nvGrpSpPr>
        <p:grpSpPr>
          <a:xfrm rot="10800000">
            <a:off x="-1228535" y="-1130233"/>
            <a:ext cx="11726682" cy="8568909"/>
            <a:chOff x="-2306160" y="-3140581"/>
            <a:chExt cx="11726682" cy="8568909"/>
          </a:xfrm>
        </p:grpSpPr>
        <p:sp>
          <p:nvSpPr>
            <p:cNvPr id="132" name="Google Shape;132;p7"/>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7"/>
          <p:cNvGrpSpPr/>
          <p:nvPr/>
        </p:nvGrpSpPr>
        <p:grpSpPr>
          <a:xfrm flipH="1" rot="10800000">
            <a:off x="-1315487" y="4349470"/>
            <a:ext cx="3296400" cy="703084"/>
            <a:chOff x="-12" y="3628590"/>
            <a:chExt cx="3296400" cy="703084"/>
          </a:xfrm>
        </p:grpSpPr>
        <p:grpSp>
          <p:nvGrpSpPr>
            <p:cNvPr id="136" name="Google Shape;136;p7"/>
            <p:cNvGrpSpPr/>
            <p:nvPr/>
          </p:nvGrpSpPr>
          <p:grpSpPr>
            <a:xfrm>
              <a:off x="854867" y="3996692"/>
              <a:ext cx="1567047" cy="45661"/>
              <a:chOff x="1754675" y="2661275"/>
              <a:chExt cx="1945675" cy="56700"/>
            </a:xfrm>
          </p:grpSpPr>
          <p:cxnSp>
            <p:nvCxnSpPr>
              <p:cNvPr id="137" name="Google Shape;137;p7"/>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38" name="Google Shape;138;p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7"/>
            <p:cNvGrpSpPr/>
            <p:nvPr/>
          </p:nvGrpSpPr>
          <p:grpSpPr>
            <a:xfrm>
              <a:off x="518420" y="4195487"/>
              <a:ext cx="1561280" cy="136187"/>
              <a:chOff x="1754675" y="2824000"/>
              <a:chExt cx="4728285" cy="412439"/>
            </a:xfrm>
          </p:grpSpPr>
          <p:sp>
            <p:nvSpPr>
              <p:cNvPr id="140" name="Google Shape;140;p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41" name="Google Shape;141;p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7"/>
            <p:cNvGrpSpPr/>
            <p:nvPr/>
          </p:nvGrpSpPr>
          <p:grpSpPr>
            <a:xfrm>
              <a:off x="226304" y="3764887"/>
              <a:ext cx="3070084" cy="102363"/>
              <a:chOff x="1779150" y="2604263"/>
              <a:chExt cx="3811875" cy="127112"/>
            </a:xfrm>
          </p:grpSpPr>
          <p:sp>
            <p:nvSpPr>
              <p:cNvPr id="143" name="Google Shape;143;p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144" name="Google Shape;144;p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7"/>
            <p:cNvGrpSpPr/>
            <p:nvPr/>
          </p:nvGrpSpPr>
          <p:grpSpPr>
            <a:xfrm>
              <a:off x="-12" y="3628590"/>
              <a:ext cx="3010303" cy="45661"/>
              <a:chOff x="1766900" y="2869225"/>
              <a:chExt cx="3737650" cy="56700"/>
            </a:xfrm>
          </p:grpSpPr>
          <p:cxnSp>
            <p:nvCxnSpPr>
              <p:cNvPr id="146" name="Google Shape;146;p7"/>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47" name="Google Shape;147;p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8" name="Shape 148"/>
        <p:cNvGrpSpPr/>
        <p:nvPr/>
      </p:nvGrpSpPr>
      <p:grpSpPr>
        <a:xfrm>
          <a:off x="0" y="0"/>
          <a:ext cx="0" cy="0"/>
          <a:chOff x="0" y="0"/>
          <a:chExt cx="0" cy="0"/>
        </a:xfrm>
      </p:grpSpPr>
      <p:sp>
        <p:nvSpPr>
          <p:cNvPr id="149" name="Google Shape;149;p8"/>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0" name="Google Shape;150;p8"/>
          <p:cNvSpPr txBox="1"/>
          <p:nvPr>
            <p:ph idx="1" type="subTitle"/>
          </p:nvPr>
        </p:nvSpPr>
        <p:spPr>
          <a:xfrm>
            <a:off x="1039274" y="1747188"/>
            <a:ext cx="30570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151" name="Google Shape;151;p8"/>
          <p:cNvSpPr/>
          <p:nvPr>
            <p:ph idx="2" type="pic"/>
          </p:nvPr>
        </p:nvSpPr>
        <p:spPr>
          <a:xfrm>
            <a:off x="4393774" y="1379588"/>
            <a:ext cx="3903300" cy="3033600"/>
          </a:xfrm>
          <a:prstGeom prst="rect">
            <a:avLst/>
          </a:prstGeom>
          <a:noFill/>
          <a:ln>
            <a:noFill/>
          </a:ln>
        </p:spPr>
      </p:sp>
      <p:sp>
        <p:nvSpPr>
          <p:cNvPr id="152" name="Google Shape;152;p8"/>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8"/>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8"/>
          <p:cNvGrpSpPr/>
          <p:nvPr/>
        </p:nvGrpSpPr>
        <p:grpSpPr>
          <a:xfrm>
            <a:off x="645846" y="7"/>
            <a:ext cx="7230372" cy="5143500"/>
            <a:chOff x="645846" y="7"/>
            <a:chExt cx="7230372" cy="5143500"/>
          </a:xfrm>
        </p:grpSpPr>
        <p:sp>
          <p:nvSpPr>
            <p:cNvPr id="155" name="Google Shape;155;p8"/>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8"/>
          <p:cNvGrpSpPr/>
          <p:nvPr/>
        </p:nvGrpSpPr>
        <p:grpSpPr>
          <a:xfrm>
            <a:off x="-1510053" y="314652"/>
            <a:ext cx="3296400" cy="703084"/>
            <a:chOff x="-12" y="3628590"/>
            <a:chExt cx="3296400" cy="703084"/>
          </a:xfrm>
        </p:grpSpPr>
        <p:grpSp>
          <p:nvGrpSpPr>
            <p:cNvPr id="158" name="Google Shape;158;p8"/>
            <p:cNvGrpSpPr/>
            <p:nvPr/>
          </p:nvGrpSpPr>
          <p:grpSpPr>
            <a:xfrm>
              <a:off x="854867" y="3996692"/>
              <a:ext cx="1567047" cy="45661"/>
              <a:chOff x="1754675" y="2661275"/>
              <a:chExt cx="1945675" cy="56700"/>
            </a:xfrm>
          </p:grpSpPr>
          <p:cxnSp>
            <p:nvCxnSpPr>
              <p:cNvPr id="159" name="Google Shape;159;p8"/>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60" name="Google Shape;160;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8"/>
            <p:cNvGrpSpPr/>
            <p:nvPr/>
          </p:nvGrpSpPr>
          <p:grpSpPr>
            <a:xfrm>
              <a:off x="518420" y="4195487"/>
              <a:ext cx="1561280" cy="136187"/>
              <a:chOff x="1754675" y="2824000"/>
              <a:chExt cx="4728285" cy="412439"/>
            </a:xfrm>
          </p:grpSpPr>
          <p:sp>
            <p:nvSpPr>
              <p:cNvPr id="162" name="Google Shape;162;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63" name="Google Shape;163;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Google Shape;164;p8"/>
            <p:cNvGrpSpPr/>
            <p:nvPr/>
          </p:nvGrpSpPr>
          <p:grpSpPr>
            <a:xfrm>
              <a:off x="226304" y="3764887"/>
              <a:ext cx="3070084" cy="102363"/>
              <a:chOff x="1779150" y="2604263"/>
              <a:chExt cx="3811875" cy="127112"/>
            </a:xfrm>
          </p:grpSpPr>
          <p:sp>
            <p:nvSpPr>
              <p:cNvPr id="165" name="Google Shape;165;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166" name="Google Shape;166;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8"/>
            <p:cNvGrpSpPr/>
            <p:nvPr/>
          </p:nvGrpSpPr>
          <p:grpSpPr>
            <a:xfrm>
              <a:off x="-12" y="3628590"/>
              <a:ext cx="3010303" cy="45661"/>
              <a:chOff x="1766900" y="2869225"/>
              <a:chExt cx="3737650" cy="56700"/>
            </a:xfrm>
          </p:grpSpPr>
          <p:cxnSp>
            <p:nvCxnSpPr>
              <p:cNvPr id="168" name="Google Shape;168;p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69" name="Google Shape;169;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0" name="Google Shape;170;p8"/>
          <p:cNvGrpSpPr/>
          <p:nvPr/>
        </p:nvGrpSpPr>
        <p:grpSpPr>
          <a:xfrm>
            <a:off x="-1510039" y="-1589006"/>
            <a:ext cx="11920666" cy="7774731"/>
            <a:chOff x="-1510039" y="-1589006"/>
            <a:chExt cx="11920666" cy="7774731"/>
          </a:xfrm>
        </p:grpSpPr>
        <p:sp>
          <p:nvSpPr>
            <p:cNvPr id="171" name="Google Shape;171;p8"/>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8"/>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3" name="Shape 173"/>
        <p:cNvGrpSpPr/>
        <p:nvPr/>
      </p:nvGrpSpPr>
      <p:grpSpPr>
        <a:xfrm>
          <a:off x="0" y="0"/>
          <a:ext cx="0" cy="0"/>
          <a:chOff x="0" y="0"/>
          <a:chExt cx="0" cy="0"/>
        </a:xfrm>
      </p:grpSpPr>
      <p:grpSp>
        <p:nvGrpSpPr>
          <p:cNvPr id="174" name="Google Shape;174;p9"/>
          <p:cNvGrpSpPr/>
          <p:nvPr/>
        </p:nvGrpSpPr>
        <p:grpSpPr>
          <a:xfrm>
            <a:off x="-706235" y="-1528931"/>
            <a:ext cx="9861884" cy="9150481"/>
            <a:chOff x="-706235" y="-1528931"/>
            <a:chExt cx="9861884" cy="9150481"/>
          </a:xfrm>
        </p:grpSpPr>
        <p:sp>
          <p:nvSpPr>
            <p:cNvPr id="175" name="Google Shape;175;p9"/>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9"/>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9"/>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9"/>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9"/>
          <p:cNvGrpSpPr/>
          <p:nvPr/>
        </p:nvGrpSpPr>
        <p:grpSpPr>
          <a:xfrm>
            <a:off x="7632064" y="4367465"/>
            <a:ext cx="3894036" cy="692435"/>
            <a:chOff x="5477439" y="1590790"/>
            <a:chExt cx="3894036" cy="692435"/>
          </a:xfrm>
        </p:grpSpPr>
        <p:grpSp>
          <p:nvGrpSpPr>
            <p:cNvPr id="180" name="Google Shape;180;p9"/>
            <p:cNvGrpSpPr/>
            <p:nvPr/>
          </p:nvGrpSpPr>
          <p:grpSpPr>
            <a:xfrm flipH="1">
              <a:off x="5803750" y="2180862"/>
              <a:ext cx="3070084" cy="102363"/>
              <a:chOff x="1779150" y="2604263"/>
              <a:chExt cx="3811875" cy="127112"/>
            </a:xfrm>
          </p:grpSpPr>
          <p:sp>
            <p:nvSpPr>
              <p:cNvPr id="181" name="Google Shape;181;p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182" name="Google Shape;182;p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9"/>
            <p:cNvGrpSpPr/>
            <p:nvPr/>
          </p:nvGrpSpPr>
          <p:grpSpPr>
            <a:xfrm flipH="1">
              <a:off x="5898325" y="1789205"/>
              <a:ext cx="1567047" cy="45661"/>
              <a:chOff x="1754675" y="2566652"/>
              <a:chExt cx="1945675" cy="56700"/>
            </a:xfrm>
          </p:grpSpPr>
          <p:cxnSp>
            <p:nvCxnSpPr>
              <p:cNvPr id="184" name="Google Shape;184;p9"/>
              <p:cNvCxnSpPr/>
              <p:nvPr/>
            </p:nvCxnSpPr>
            <p:spPr>
              <a:xfrm>
                <a:off x="1754675" y="2595002"/>
                <a:ext cx="1896000" cy="0"/>
              </a:xfrm>
              <a:prstGeom prst="straightConnector1">
                <a:avLst/>
              </a:prstGeom>
              <a:noFill/>
              <a:ln cap="flat" cmpd="sng" w="9525">
                <a:solidFill>
                  <a:schemeClr val="dk1"/>
                </a:solidFill>
                <a:prstDash val="solid"/>
                <a:round/>
                <a:headEnd len="sm" w="sm" type="none"/>
                <a:tailEnd len="sm" w="sm" type="none"/>
              </a:ln>
            </p:spPr>
          </p:cxnSp>
          <p:sp>
            <p:nvSpPr>
              <p:cNvPr id="185" name="Google Shape;185;p9"/>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9"/>
            <p:cNvGrpSpPr/>
            <p:nvPr/>
          </p:nvGrpSpPr>
          <p:grpSpPr>
            <a:xfrm flipH="1">
              <a:off x="5477439" y="1987637"/>
              <a:ext cx="1561280" cy="136187"/>
              <a:chOff x="1754675" y="2824000"/>
              <a:chExt cx="4728285" cy="412439"/>
            </a:xfrm>
          </p:grpSpPr>
          <p:sp>
            <p:nvSpPr>
              <p:cNvPr id="187" name="Google Shape;187;p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88" name="Google Shape;188;p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9"/>
            <p:cNvGrpSpPr/>
            <p:nvPr/>
          </p:nvGrpSpPr>
          <p:grpSpPr>
            <a:xfrm flipH="1">
              <a:off x="6361172" y="1590790"/>
              <a:ext cx="3010303" cy="45661"/>
              <a:chOff x="631564" y="2679979"/>
              <a:chExt cx="3737650" cy="56700"/>
            </a:xfrm>
          </p:grpSpPr>
          <p:cxnSp>
            <p:nvCxnSpPr>
              <p:cNvPr id="190" name="Google Shape;190;p9"/>
              <p:cNvCxnSpPr/>
              <p:nvPr/>
            </p:nvCxnSpPr>
            <p:spPr>
              <a:xfrm>
                <a:off x="631564" y="2708329"/>
                <a:ext cx="3687900" cy="0"/>
              </a:xfrm>
              <a:prstGeom prst="straightConnector1">
                <a:avLst/>
              </a:prstGeom>
              <a:noFill/>
              <a:ln cap="flat" cmpd="sng" w="9525">
                <a:solidFill>
                  <a:schemeClr val="dk1"/>
                </a:solidFill>
                <a:prstDash val="solid"/>
                <a:round/>
                <a:headEnd len="sm" w="sm" type="none"/>
                <a:tailEnd len="sm" w="sm" type="none"/>
              </a:ln>
            </p:spPr>
          </p:cxnSp>
          <p:sp>
            <p:nvSpPr>
              <p:cNvPr id="191" name="Google Shape;191;p9"/>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2" name="Google Shape;192;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9"/>
          <p:cNvSpPr txBox="1"/>
          <p:nvPr>
            <p:ph idx="1" type="subTitle"/>
          </p:nvPr>
        </p:nvSpPr>
        <p:spPr>
          <a:xfrm>
            <a:off x="4869042" y="2513325"/>
            <a:ext cx="2535600" cy="161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4" name="Google Shape;194;p9"/>
          <p:cNvSpPr txBox="1"/>
          <p:nvPr>
            <p:ph idx="2" type="subTitle"/>
          </p:nvPr>
        </p:nvSpPr>
        <p:spPr>
          <a:xfrm>
            <a:off x="1739345" y="2513325"/>
            <a:ext cx="2535600" cy="161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5" name="Google Shape;195;p9"/>
          <p:cNvSpPr txBox="1"/>
          <p:nvPr>
            <p:ph idx="3" type="subTitle"/>
          </p:nvPr>
        </p:nvSpPr>
        <p:spPr>
          <a:xfrm>
            <a:off x="1739345" y="2037225"/>
            <a:ext cx="25356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96" name="Google Shape;196;p9"/>
          <p:cNvSpPr txBox="1"/>
          <p:nvPr>
            <p:ph idx="4" type="subTitle"/>
          </p:nvPr>
        </p:nvSpPr>
        <p:spPr>
          <a:xfrm>
            <a:off x="4869042" y="2037225"/>
            <a:ext cx="25356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7" name="Shape 197"/>
        <p:cNvGrpSpPr/>
        <p:nvPr/>
      </p:nvGrpSpPr>
      <p:grpSpPr>
        <a:xfrm>
          <a:off x="0" y="0"/>
          <a:ext cx="0" cy="0"/>
          <a:chOff x="0" y="0"/>
          <a:chExt cx="0" cy="0"/>
        </a:xfrm>
      </p:grpSpPr>
      <p:grpSp>
        <p:nvGrpSpPr>
          <p:cNvPr id="198" name="Google Shape;198;p10"/>
          <p:cNvGrpSpPr/>
          <p:nvPr/>
        </p:nvGrpSpPr>
        <p:grpSpPr>
          <a:xfrm>
            <a:off x="-1123779" y="-1437185"/>
            <a:ext cx="12025151" cy="8843535"/>
            <a:chOff x="-1123779" y="-1437185"/>
            <a:chExt cx="12025151" cy="8843535"/>
          </a:xfrm>
        </p:grpSpPr>
        <p:sp>
          <p:nvSpPr>
            <p:cNvPr id="199" name="Google Shape;199;p10"/>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0"/>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0"/>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sz="26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3" name="Google Shape;203;p10"/>
          <p:cNvSpPr txBox="1"/>
          <p:nvPr>
            <p:ph idx="1" type="subTitle"/>
          </p:nvPr>
        </p:nvSpPr>
        <p:spPr>
          <a:xfrm>
            <a:off x="937625" y="2512054"/>
            <a:ext cx="2052600" cy="15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4" name="Google Shape;204;p10"/>
          <p:cNvSpPr txBox="1"/>
          <p:nvPr>
            <p:ph idx="2" type="subTitle"/>
          </p:nvPr>
        </p:nvSpPr>
        <p:spPr>
          <a:xfrm>
            <a:off x="3341062" y="2512054"/>
            <a:ext cx="2052600" cy="15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5" name="Google Shape;205;p10"/>
          <p:cNvSpPr txBox="1"/>
          <p:nvPr>
            <p:ph idx="3" type="subTitle"/>
          </p:nvPr>
        </p:nvSpPr>
        <p:spPr>
          <a:xfrm>
            <a:off x="5744505" y="2512054"/>
            <a:ext cx="2052600" cy="15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6" name="Google Shape;206;p10"/>
          <p:cNvSpPr txBox="1"/>
          <p:nvPr>
            <p:ph idx="4" type="subTitle"/>
          </p:nvPr>
        </p:nvSpPr>
        <p:spPr>
          <a:xfrm>
            <a:off x="937625" y="2067100"/>
            <a:ext cx="2052600" cy="52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07" name="Google Shape;207;p10"/>
          <p:cNvSpPr txBox="1"/>
          <p:nvPr>
            <p:ph idx="5" type="subTitle"/>
          </p:nvPr>
        </p:nvSpPr>
        <p:spPr>
          <a:xfrm>
            <a:off x="3341063" y="2067100"/>
            <a:ext cx="2052600" cy="52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08" name="Google Shape;208;p10"/>
          <p:cNvSpPr txBox="1"/>
          <p:nvPr>
            <p:ph idx="6" type="subTitle"/>
          </p:nvPr>
        </p:nvSpPr>
        <p:spPr>
          <a:xfrm>
            <a:off x="5744502" y="2067100"/>
            <a:ext cx="2052600" cy="52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209" name="Google Shape;209;p10"/>
          <p:cNvGrpSpPr/>
          <p:nvPr/>
        </p:nvGrpSpPr>
        <p:grpSpPr>
          <a:xfrm flipH="1" rot="10800000">
            <a:off x="-1469087" y="4289941"/>
            <a:ext cx="3296400" cy="703084"/>
            <a:chOff x="-12" y="3628590"/>
            <a:chExt cx="3296400" cy="703084"/>
          </a:xfrm>
        </p:grpSpPr>
        <p:grpSp>
          <p:nvGrpSpPr>
            <p:cNvPr id="210" name="Google Shape;210;p10"/>
            <p:cNvGrpSpPr/>
            <p:nvPr/>
          </p:nvGrpSpPr>
          <p:grpSpPr>
            <a:xfrm>
              <a:off x="854867" y="3996692"/>
              <a:ext cx="1567047" cy="45661"/>
              <a:chOff x="1754675" y="2661275"/>
              <a:chExt cx="1945675" cy="56700"/>
            </a:xfrm>
          </p:grpSpPr>
          <p:cxnSp>
            <p:nvCxnSpPr>
              <p:cNvPr id="211" name="Google Shape;211;p10"/>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212" name="Google Shape;212;p1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 name="Google Shape;213;p10"/>
            <p:cNvGrpSpPr/>
            <p:nvPr/>
          </p:nvGrpSpPr>
          <p:grpSpPr>
            <a:xfrm>
              <a:off x="518420" y="4195487"/>
              <a:ext cx="1561280" cy="136187"/>
              <a:chOff x="1754675" y="2824000"/>
              <a:chExt cx="4728285" cy="412439"/>
            </a:xfrm>
          </p:grpSpPr>
          <p:sp>
            <p:nvSpPr>
              <p:cNvPr id="214" name="Google Shape;214;p1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215" name="Google Shape;215;p1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10"/>
            <p:cNvGrpSpPr/>
            <p:nvPr/>
          </p:nvGrpSpPr>
          <p:grpSpPr>
            <a:xfrm>
              <a:off x="226304" y="3764887"/>
              <a:ext cx="3070084" cy="102363"/>
              <a:chOff x="1779150" y="2604263"/>
              <a:chExt cx="3811875" cy="127112"/>
            </a:xfrm>
          </p:grpSpPr>
          <p:sp>
            <p:nvSpPr>
              <p:cNvPr id="217" name="Google Shape;217;p1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218" name="Google Shape;218;p1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0"/>
            <p:cNvGrpSpPr/>
            <p:nvPr/>
          </p:nvGrpSpPr>
          <p:grpSpPr>
            <a:xfrm>
              <a:off x="-12" y="3628590"/>
              <a:ext cx="3010303" cy="45661"/>
              <a:chOff x="1766900" y="2869225"/>
              <a:chExt cx="3737650" cy="56700"/>
            </a:xfrm>
          </p:grpSpPr>
          <p:cxnSp>
            <p:nvCxnSpPr>
              <p:cNvPr id="220" name="Google Shape;220;p10"/>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221" name="Google Shape;221;p1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2" name="Google Shape;222;p10"/>
          <p:cNvGrpSpPr/>
          <p:nvPr/>
        </p:nvGrpSpPr>
        <p:grpSpPr>
          <a:xfrm>
            <a:off x="-592558" y="-10342"/>
            <a:ext cx="7481573" cy="5159024"/>
            <a:chOff x="-592558" y="-10342"/>
            <a:chExt cx="7481573" cy="5159024"/>
          </a:xfrm>
        </p:grpSpPr>
        <p:sp>
          <p:nvSpPr>
            <p:cNvPr id="223" name="Google Shape;223;p10"/>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0"/>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 name="Google Shape;225;p10"/>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600"/>
              <a:buFont typeface="Poppins Black"/>
              <a:buNone/>
              <a:defRPr b="0" i="0" sz="2600" u="none" cap="none" strike="noStrike">
                <a:solidFill>
                  <a:schemeClr val="dk1"/>
                </a:solidFill>
                <a:latin typeface="Poppins Black"/>
                <a:ea typeface="Poppins Black"/>
                <a:cs typeface="Poppins Black"/>
                <a:sym typeface="Poppins Black"/>
              </a:defRPr>
            </a:lvl1pPr>
            <a:lvl2pPr lvl="1"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2pPr>
            <a:lvl3pPr lvl="2"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3pPr>
            <a:lvl4pPr lvl="3"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4pPr>
            <a:lvl5pPr lvl="4"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5pPr>
            <a:lvl6pPr lvl="5"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6pPr>
            <a:lvl7pPr lvl="6"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7pPr>
            <a:lvl8pPr lvl="7"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8pPr>
            <a:lvl9pPr lvl="8" marR="0" rtl="0" algn="l">
              <a:lnSpc>
                <a:spcPct val="100000"/>
              </a:lnSpc>
              <a:spcBef>
                <a:spcPts val="0"/>
              </a:spcBef>
              <a:spcAft>
                <a:spcPts val="0"/>
              </a:spcAft>
              <a:buClr>
                <a:schemeClr val="dk1"/>
              </a:buClr>
              <a:buSzPts val="3500"/>
              <a:buFont typeface="Raleway"/>
              <a:buNone/>
              <a:defRPr b="1" i="0" sz="3500" u="none" cap="none" strike="noStrike">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1pPr>
            <a:lvl2pPr indent="-304800" lvl="1" marL="9144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2pPr>
            <a:lvl3pPr indent="-304800" lvl="2" marL="13716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3pPr>
            <a:lvl4pPr indent="-304800" lvl="3" marL="18288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4pPr>
            <a:lvl5pPr indent="-304800" lvl="4" marL="22860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5pPr>
            <a:lvl6pPr indent="-304800" lvl="5" marL="27432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6pPr>
            <a:lvl7pPr indent="-304800" lvl="6" marL="32004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7pPr>
            <a:lvl8pPr indent="-304800" lvl="7" marL="36576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8pPr>
            <a:lvl9pPr indent="-304800" lvl="8" marL="4114800" marR="0" rtl="0" algn="l">
              <a:lnSpc>
                <a:spcPct val="100000"/>
              </a:lnSpc>
              <a:spcBef>
                <a:spcPts val="0"/>
              </a:spcBef>
              <a:spcAft>
                <a:spcPts val="0"/>
              </a:spcAft>
              <a:buClr>
                <a:schemeClr val="dk1"/>
              </a:buClr>
              <a:buSzPts val="1200"/>
              <a:buFont typeface="Barlow"/>
              <a:buChar char="■"/>
              <a:defRPr b="0" i="0" sz="12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748" name="Shape 748"/>
        <p:cNvGrpSpPr/>
        <p:nvPr/>
      </p:nvGrpSpPr>
      <p:grpSpPr>
        <a:xfrm>
          <a:off x="0" y="0"/>
          <a:ext cx="0" cy="0"/>
          <a:chOff x="0" y="0"/>
          <a:chExt cx="0" cy="0"/>
        </a:xfrm>
      </p:grpSpPr>
      <p:sp>
        <p:nvSpPr>
          <p:cNvPr id="749" name="Google Shape;749;p3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1pPr>
            <a:lvl2pPr lvl="1"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2pPr>
            <a:lvl3pPr lvl="2"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3pPr>
            <a:lvl4pPr lvl="3"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4pPr>
            <a:lvl5pPr lvl="4"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5pPr>
            <a:lvl6pPr lvl="5"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6pPr>
            <a:lvl7pPr lvl="6"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7pPr>
            <a:lvl8pPr lvl="7"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8pPr>
            <a:lvl9pPr lvl="8"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9pPr>
          </a:lstStyle>
          <a:p/>
        </p:txBody>
      </p:sp>
      <p:sp>
        <p:nvSpPr>
          <p:cNvPr id="750" name="Google Shape;750;p3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1.png"/><Relationship Id="rId7"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48.png"/><Relationship Id="rId5"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37.png"/><Relationship Id="rId5"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34.png"/><Relationship Id="rId5"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8.png"/><Relationship Id="rId5"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43.png"/><Relationship Id="rId5"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41.png"/><Relationship Id="rId5"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42.png"/><Relationship Id="rId5"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40.png"/><Relationship Id="rId5"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44.png"/><Relationship Id="rId5"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45.png"/><Relationship Id="rId5"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53.png"/><Relationship Id="rId5"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4.png"/><Relationship Id="rId7"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6"/>
          <p:cNvSpPr txBox="1"/>
          <p:nvPr>
            <p:ph idx="1" type="subTitle"/>
          </p:nvPr>
        </p:nvSpPr>
        <p:spPr>
          <a:xfrm>
            <a:off x="1394250" y="3058425"/>
            <a:ext cx="6355500" cy="104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b="1" lang="en" sz="1800">
                <a:solidFill>
                  <a:srgbClr val="3D85C6"/>
                </a:solidFill>
                <a:latin typeface="Barlow Semi Condensed"/>
                <a:ea typeface="Barlow Semi Condensed"/>
                <a:cs typeface="Barlow Semi Condensed"/>
                <a:sym typeface="Barlow Semi Condensed"/>
              </a:rPr>
              <a:t>COURSE CODE: 503073</a:t>
            </a:r>
            <a:br>
              <a:rPr b="1" lang="en" sz="1800">
                <a:solidFill>
                  <a:srgbClr val="3D85C6"/>
                </a:solidFill>
                <a:latin typeface="Barlow Semi Condensed"/>
                <a:ea typeface="Barlow Semi Condensed"/>
                <a:cs typeface="Barlow Semi Condensed"/>
                <a:sym typeface="Barlow Semi Condensed"/>
              </a:rPr>
            </a:br>
            <a:r>
              <a:rPr b="1" lang="en" sz="1800">
                <a:solidFill>
                  <a:srgbClr val="3D85C6"/>
                </a:solidFill>
                <a:latin typeface="Barlow Semi Condensed"/>
                <a:ea typeface="Barlow Semi Condensed"/>
                <a:cs typeface="Barlow Semi Condensed"/>
                <a:sym typeface="Barlow Semi Condensed"/>
              </a:rPr>
              <a:t>LECTURERS: NGUYEN NGOC PHIEN</a:t>
            </a:r>
            <a:br>
              <a:rPr b="1" lang="en" sz="1800">
                <a:solidFill>
                  <a:srgbClr val="3D85C6"/>
                </a:solidFill>
                <a:latin typeface="Barlow Semi Condensed"/>
                <a:ea typeface="Barlow Semi Condensed"/>
                <a:cs typeface="Barlow Semi Condensed"/>
                <a:sym typeface="Barlow Semi Condensed"/>
              </a:rPr>
            </a:br>
            <a:r>
              <a:rPr b="1" lang="en" sz="1800">
                <a:solidFill>
                  <a:srgbClr val="3D85C6"/>
                </a:solidFill>
                <a:latin typeface="Barlow Semi Condensed"/>
                <a:ea typeface="Barlow Semi Condensed"/>
                <a:cs typeface="Barlow Semi Condensed"/>
                <a:sym typeface="Barlow Semi Condensed"/>
              </a:rPr>
              <a:t>GROUP: 04</a:t>
            </a:r>
            <a:endParaRPr/>
          </a:p>
        </p:txBody>
      </p:sp>
      <p:sp>
        <p:nvSpPr>
          <p:cNvPr id="759" name="Google Shape;759;p36"/>
          <p:cNvSpPr txBox="1"/>
          <p:nvPr>
            <p:ph type="ctrTitle"/>
          </p:nvPr>
        </p:nvSpPr>
        <p:spPr>
          <a:xfrm>
            <a:off x="1394250" y="1432275"/>
            <a:ext cx="6720900" cy="161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300"/>
              <a:buNone/>
            </a:pPr>
            <a:r>
              <a:rPr b="1" lang="en"/>
              <a:t>WEB PROGRAMMING AND APPLICATIONS</a:t>
            </a:r>
            <a:endParaRPr b="1"/>
          </a:p>
        </p:txBody>
      </p:sp>
      <p:grpSp>
        <p:nvGrpSpPr>
          <p:cNvPr id="760" name="Google Shape;760;p36"/>
          <p:cNvGrpSpPr/>
          <p:nvPr/>
        </p:nvGrpSpPr>
        <p:grpSpPr>
          <a:xfrm rot="10800000">
            <a:off x="6662200" y="3637323"/>
            <a:ext cx="3537150" cy="626796"/>
            <a:chOff x="1199232" y="2120038"/>
            <a:chExt cx="4391793" cy="778339"/>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cap="flat" cmpd="sng" w="9525">
                <a:solidFill>
                  <a:schemeClr val="dk1"/>
                </a:solidFill>
                <a:prstDash val="solid"/>
                <a:round/>
                <a:headEnd len="sm" w="sm" type="none"/>
                <a:tailEnd len="sm" w="sm" type="none"/>
              </a:ln>
            </p:spPr>
          </p:cxnSp>
          <p:sp>
            <p:nvSpPr>
              <p:cNvPr id="763" name="Google Shape;763;p36"/>
              <p:cNvSpPr/>
              <p:nvPr/>
            </p:nvSpPr>
            <p:spPr>
              <a:xfrm>
                <a:off x="4116707"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766" name="Google Shape;766;p36"/>
              <p:cNvSpPr/>
              <p:nvPr/>
            </p:nvSpPr>
            <p:spPr>
              <a:xfrm>
                <a:off x="6810079" y="2871251"/>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p36"/>
            <p:cNvGrpSpPr/>
            <p:nvPr/>
          </p:nvGrpSpPr>
          <p:grpSpPr>
            <a:xfrm>
              <a:off x="1779150" y="2289288"/>
              <a:ext cx="3811875" cy="127112"/>
              <a:chOff x="1779150" y="2604263"/>
              <a:chExt cx="3811875" cy="127112"/>
            </a:xfrm>
          </p:grpSpPr>
          <p:sp>
            <p:nvSpPr>
              <p:cNvPr id="768" name="Google Shape;768;p3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769" name="Google Shape;769;p3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72" name="Google Shape;772;p36"/>
              <p:cNvSpPr/>
              <p:nvPr/>
            </p:nvSpPr>
            <p:spPr>
              <a:xfrm>
                <a:off x="4880182"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73" name="Google Shape;773;p36"/>
          <p:cNvGrpSpPr/>
          <p:nvPr/>
        </p:nvGrpSpPr>
        <p:grpSpPr>
          <a:xfrm>
            <a:off x="-1696246" y="967904"/>
            <a:ext cx="3599787" cy="1044095"/>
            <a:chOff x="-1431671" y="656504"/>
            <a:chExt cx="3599787" cy="1044095"/>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776" name="Google Shape;776;p3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779" name="Google Shape;779;p3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0" name="Google Shape;780;p36"/>
            <p:cNvGrpSpPr/>
            <p:nvPr/>
          </p:nvGrpSpPr>
          <p:grpSpPr>
            <a:xfrm>
              <a:off x="-1431671" y="1201087"/>
              <a:ext cx="3070084" cy="102363"/>
              <a:chOff x="1779150" y="2604263"/>
              <a:chExt cx="3811875" cy="127112"/>
            </a:xfrm>
          </p:grpSpPr>
          <p:sp>
            <p:nvSpPr>
              <p:cNvPr id="781" name="Google Shape;781;p3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782" name="Google Shape;782;p3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785" name="Google Shape;785;p36"/>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788" name="Google Shape;788;p3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791" name="Google Shape;791;p3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92" name="Google Shape;792;p36"/>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793" name="Google Shape;793;p36"/>
          <p:cNvPicPr preferRelativeResize="0"/>
          <p:nvPr/>
        </p:nvPicPr>
        <p:blipFill rotWithShape="1">
          <a:blip r:embed="rId3">
            <a:alphaModFix/>
          </a:blip>
          <a:srcRect b="0" l="0" r="0" t="0"/>
          <a:stretch/>
        </p:blipFill>
        <p:spPr>
          <a:xfrm>
            <a:off x="0" y="-185950"/>
            <a:ext cx="1153800" cy="1153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5"/>
          <p:cNvSpPr txBox="1"/>
          <p:nvPr>
            <p:ph type="title"/>
          </p:nvPr>
        </p:nvSpPr>
        <p:spPr>
          <a:xfrm>
            <a:off x="872400" y="2926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2400">
                <a:solidFill>
                  <a:schemeClr val="dk2"/>
                </a:solidFill>
              </a:rPr>
              <a:t> </a:t>
            </a:r>
            <a:r>
              <a:rPr lang="en" sz="2400"/>
              <a:t>DIFFERENCES BETWEEN GET AND POST</a:t>
            </a:r>
            <a:endParaRPr sz="2400"/>
          </a:p>
        </p:txBody>
      </p:sp>
      <p:sp>
        <p:nvSpPr>
          <p:cNvPr id="922" name="Google Shape;922;p45"/>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23" name="Google Shape;923;p45"/>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24" name="Google Shape;924;p45"/>
          <p:cNvSpPr txBox="1"/>
          <p:nvPr/>
        </p:nvSpPr>
        <p:spPr>
          <a:xfrm>
            <a:off x="491400" y="945475"/>
            <a:ext cx="510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Barlow"/>
                <a:ea typeface="Barlow"/>
                <a:cs typeface="Barlow"/>
                <a:sym typeface="Barlow"/>
              </a:rPr>
              <a:t>1. Visibility</a:t>
            </a:r>
            <a:endParaRPr sz="2000">
              <a:solidFill>
                <a:schemeClr val="dk2"/>
              </a:solidFill>
              <a:latin typeface="Barlow"/>
              <a:ea typeface="Barlow"/>
              <a:cs typeface="Barlow"/>
              <a:sym typeface="Barlow"/>
            </a:endParaRPr>
          </a:p>
        </p:txBody>
      </p:sp>
      <p:sp>
        <p:nvSpPr>
          <p:cNvPr id="925" name="Google Shape;925;p45"/>
          <p:cNvSpPr txBox="1"/>
          <p:nvPr/>
        </p:nvSpPr>
        <p:spPr>
          <a:xfrm>
            <a:off x="491400" y="1365288"/>
            <a:ext cx="7863600" cy="1200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When using GET, data parameters are included in the URL and visible to everyone. However, when using POST, data is not displayed in the URL but in the HTTP message body.</a:t>
            </a:r>
            <a:endParaRPr sz="2000">
              <a:solidFill>
                <a:schemeClr val="dk1"/>
              </a:solidFill>
              <a:latin typeface="Barlow Medium"/>
              <a:ea typeface="Barlow Medium"/>
              <a:cs typeface="Barlow Medium"/>
              <a:sym typeface="Barlow Medium"/>
            </a:endParaRPr>
          </a:p>
        </p:txBody>
      </p:sp>
      <p:sp>
        <p:nvSpPr>
          <p:cNvPr id="926" name="Google Shape;926;p45"/>
          <p:cNvSpPr txBox="1"/>
          <p:nvPr/>
        </p:nvSpPr>
        <p:spPr>
          <a:xfrm>
            <a:off x="491400" y="2445200"/>
            <a:ext cx="510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Barlow"/>
                <a:ea typeface="Barlow"/>
                <a:cs typeface="Barlow"/>
                <a:sym typeface="Barlow"/>
              </a:rPr>
              <a:t>2.</a:t>
            </a:r>
            <a:r>
              <a:rPr b="1" lang="en" sz="2000">
                <a:solidFill>
                  <a:schemeClr val="dk1"/>
                </a:solidFill>
                <a:latin typeface="Barlow"/>
                <a:ea typeface="Barlow"/>
                <a:cs typeface="Barlow"/>
                <a:sym typeface="Barlow"/>
              </a:rPr>
              <a:t> </a:t>
            </a:r>
            <a:r>
              <a:rPr b="1" lang="en" sz="2000">
                <a:solidFill>
                  <a:schemeClr val="dk2"/>
                </a:solidFill>
                <a:latin typeface="Barlow"/>
                <a:ea typeface="Barlow"/>
                <a:cs typeface="Barlow"/>
                <a:sym typeface="Barlow"/>
              </a:rPr>
              <a:t>Security</a:t>
            </a:r>
            <a:endParaRPr sz="2000">
              <a:solidFill>
                <a:schemeClr val="dk2"/>
              </a:solidFill>
              <a:latin typeface="Barlow"/>
              <a:ea typeface="Barlow"/>
              <a:cs typeface="Barlow"/>
              <a:sym typeface="Barlow"/>
            </a:endParaRPr>
          </a:p>
        </p:txBody>
      </p:sp>
      <p:sp>
        <p:nvSpPr>
          <p:cNvPr id="927" name="Google Shape;927;p45"/>
          <p:cNvSpPr txBox="1"/>
          <p:nvPr/>
        </p:nvSpPr>
        <p:spPr>
          <a:xfrm>
            <a:off x="459550" y="2856750"/>
            <a:ext cx="7863600" cy="12006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2000">
                <a:solidFill>
                  <a:schemeClr val="dk1"/>
                </a:solidFill>
                <a:latin typeface="Barlow Medium"/>
                <a:ea typeface="Barlow Medium"/>
                <a:cs typeface="Barlow Medium"/>
                <a:sym typeface="Barlow Medium"/>
              </a:rPr>
              <a:t>GET is less secure because the URL contains part of the data sent. On the other hand, POST is safer because the parameters are not stored in web server logs or the browser history.</a:t>
            </a:r>
            <a:endParaRPr sz="2000">
              <a:solidFill>
                <a:schemeClr val="dk1"/>
              </a:solidFill>
              <a:latin typeface="Barlow Medium"/>
              <a:ea typeface="Barlow Medium"/>
              <a:cs typeface="Barlow Medium"/>
              <a:sym typeface="Barlow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6"/>
          <p:cNvSpPr txBox="1"/>
          <p:nvPr>
            <p:ph type="title"/>
          </p:nvPr>
        </p:nvSpPr>
        <p:spPr>
          <a:xfrm>
            <a:off x="8724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2400">
                <a:solidFill>
                  <a:schemeClr val="dk2"/>
                </a:solidFill>
              </a:rPr>
              <a:t> </a:t>
            </a:r>
            <a:r>
              <a:rPr lang="en" sz="2400"/>
              <a:t>DIFFERENCES BETWEEN GET AND POST</a:t>
            </a:r>
            <a:endParaRPr sz="2400"/>
          </a:p>
        </p:txBody>
      </p:sp>
      <p:sp>
        <p:nvSpPr>
          <p:cNvPr id="933" name="Google Shape;933;p46"/>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34" name="Google Shape;934;p46"/>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35" name="Google Shape;935;p46"/>
          <p:cNvSpPr txBox="1"/>
          <p:nvPr/>
        </p:nvSpPr>
        <p:spPr>
          <a:xfrm>
            <a:off x="491400" y="793075"/>
            <a:ext cx="510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Barlow"/>
                <a:ea typeface="Barlow"/>
                <a:cs typeface="Barlow"/>
                <a:sym typeface="Barlow"/>
              </a:rPr>
              <a:t>3</a:t>
            </a:r>
            <a:r>
              <a:rPr b="1" lang="en" sz="2000">
                <a:solidFill>
                  <a:schemeClr val="dk2"/>
                </a:solidFill>
                <a:latin typeface="Barlow"/>
                <a:ea typeface="Barlow"/>
                <a:cs typeface="Barlow"/>
                <a:sym typeface="Barlow"/>
              </a:rPr>
              <a:t>. Cache</a:t>
            </a:r>
            <a:endParaRPr sz="2000">
              <a:solidFill>
                <a:schemeClr val="dk2"/>
              </a:solidFill>
              <a:latin typeface="Barlow"/>
              <a:ea typeface="Barlow"/>
              <a:cs typeface="Barlow"/>
              <a:sym typeface="Barlow"/>
            </a:endParaRPr>
          </a:p>
        </p:txBody>
      </p:sp>
      <p:pic>
        <p:nvPicPr>
          <p:cNvPr id="936" name="Google Shape;936;p46"/>
          <p:cNvPicPr preferRelativeResize="0"/>
          <p:nvPr/>
        </p:nvPicPr>
        <p:blipFill>
          <a:blip r:embed="rId4">
            <a:alphaModFix/>
          </a:blip>
          <a:stretch>
            <a:fillRect/>
          </a:stretch>
        </p:blipFill>
        <p:spPr>
          <a:xfrm>
            <a:off x="2002225" y="2047775"/>
            <a:ext cx="4523983" cy="3095725"/>
          </a:xfrm>
          <a:prstGeom prst="rect">
            <a:avLst/>
          </a:prstGeom>
          <a:noFill/>
          <a:ln>
            <a:noFill/>
          </a:ln>
          <a:effectLst>
            <a:outerShdw blurRad="57150" rotWithShape="0" algn="bl" dir="5400000" dist="19050">
              <a:srgbClr val="000000">
                <a:alpha val="50000"/>
              </a:srgbClr>
            </a:outerShdw>
          </a:effectLst>
        </p:spPr>
      </p:pic>
      <p:sp>
        <p:nvSpPr>
          <p:cNvPr id="937" name="Google Shape;937;p46"/>
          <p:cNvSpPr txBox="1"/>
          <p:nvPr/>
        </p:nvSpPr>
        <p:spPr>
          <a:xfrm>
            <a:off x="491400" y="1087700"/>
            <a:ext cx="7863600" cy="10482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700">
                <a:solidFill>
                  <a:schemeClr val="dk1"/>
                </a:solidFill>
                <a:latin typeface="Barlow Medium"/>
                <a:ea typeface="Barlow Medium"/>
                <a:cs typeface="Barlow Medium"/>
                <a:sym typeface="Barlow Medium"/>
              </a:rPr>
              <a:t>GET requests can be cached and remain in the browser history, while POST requests cannot. This means GET requests can be bookmarked, shared, and revisited, while POST requests cannot:</a:t>
            </a:r>
            <a:endParaRPr sz="1700">
              <a:solidFill>
                <a:schemeClr val="dk1"/>
              </a:solidFill>
              <a:latin typeface="Barlow Medium"/>
              <a:ea typeface="Barlow Medium"/>
              <a:cs typeface="Barlow Medium"/>
              <a:sym typeface="Barlow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7"/>
          <p:cNvSpPr txBox="1"/>
          <p:nvPr>
            <p:ph type="title"/>
          </p:nvPr>
        </p:nvSpPr>
        <p:spPr>
          <a:xfrm>
            <a:off x="8724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2400">
                <a:solidFill>
                  <a:schemeClr val="dk2"/>
                </a:solidFill>
              </a:rPr>
              <a:t> </a:t>
            </a:r>
            <a:r>
              <a:rPr lang="en" sz="2400"/>
              <a:t>DIFFERENCES BETWEEN GET AND POST</a:t>
            </a:r>
            <a:endParaRPr sz="2400"/>
          </a:p>
        </p:txBody>
      </p:sp>
      <p:sp>
        <p:nvSpPr>
          <p:cNvPr id="943" name="Google Shape;943;p47"/>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44" name="Google Shape;944;p47"/>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45" name="Google Shape;945;p47"/>
          <p:cNvSpPr txBox="1"/>
          <p:nvPr/>
        </p:nvSpPr>
        <p:spPr>
          <a:xfrm>
            <a:off x="567600" y="793075"/>
            <a:ext cx="510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Barlow"/>
                <a:ea typeface="Barlow"/>
                <a:cs typeface="Barlow"/>
                <a:sym typeface="Barlow"/>
              </a:rPr>
              <a:t>4</a:t>
            </a:r>
            <a:r>
              <a:rPr b="1" lang="en" sz="1800">
                <a:solidFill>
                  <a:schemeClr val="dk2"/>
                </a:solidFill>
                <a:latin typeface="Barlow"/>
                <a:ea typeface="Barlow"/>
                <a:cs typeface="Barlow"/>
                <a:sym typeface="Barlow"/>
              </a:rPr>
              <a:t>. Sever State</a:t>
            </a:r>
            <a:endParaRPr sz="1800">
              <a:solidFill>
                <a:schemeClr val="dk2"/>
              </a:solidFill>
              <a:latin typeface="Barlow"/>
              <a:ea typeface="Barlow"/>
              <a:cs typeface="Barlow"/>
              <a:sym typeface="Barlow"/>
            </a:endParaRPr>
          </a:p>
        </p:txBody>
      </p:sp>
      <p:sp>
        <p:nvSpPr>
          <p:cNvPr id="946" name="Google Shape;946;p47"/>
          <p:cNvSpPr txBox="1"/>
          <p:nvPr/>
        </p:nvSpPr>
        <p:spPr>
          <a:xfrm>
            <a:off x="598500" y="1107425"/>
            <a:ext cx="7704000" cy="1015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dk1"/>
                </a:solidFill>
                <a:latin typeface="Barlow Medium"/>
                <a:ea typeface="Barlow Medium"/>
                <a:cs typeface="Barlow Medium"/>
                <a:sym typeface="Barlow Medium"/>
              </a:rPr>
              <a:t>GET requests are intended to retrieve data from a server and do not modify the server’s state. On the other hand, POST requests are used to send data to the server for processing and may modify the server’s state.</a:t>
            </a:r>
            <a:endParaRPr sz="1800">
              <a:solidFill>
                <a:schemeClr val="dk1"/>
              </a:solidFill>
              <a:latin typeface="Barlow Medium"/>
              <a:ea typeface="Barlow Medium"/>
              <a:cs typeface="Barlow Medium"/>
              <a:sym typeface="Barlow Medium"/>
            </a:endParaRPr>
          </a:p>
        </p:txBody>
      </p:sp>
      <p:sp>
        <p:nvSpPr>
          <p:cNvPr id="947" name="Google Shape;947;p47"/>
          <p:cNvSpPr txBox="1"/>
          <p:nvPr/>
        </p:nvSpPr>
        <p:spPr>
          <a:xfrm>
            <a:off x="567600" y="1988000"/>
            <a:ext cx="510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Barlow"/>
                <a:ea typeface="Barlow"/>
                <a:cs typeface="Barlow"/>
                <a:sym typeface="Barlow"/>
              </a:rPr>
              <a:t>5</a:t>
            </a:r>
            <a:r>
              <a:rPr b="1" lang="en" sz="1800">
                <a:solidFill>
                  <a:schemeClr val="dk2"/>
                </a:solidFill>
                <a:latin typeface="Barlow"/>
                <a:ea typeface="Barlow"/>
                <a:cs typeface="Barlow"/>
                <a:sym typeface="Barlow"/>
              </a:rPr>
              <a:t>.</a:t>
            </a:r>
            <a:r>
              <a:rPr b="1" lang="en" sz="1800">
                <a:solidFill>
                  <a:schemeClr val="dk1"/>
                </a:solidFill>
                <a:latin typeface="Barlow"/>
                <a:ea typeface="Barlow"/>
                <a:cs typeface="Barlow"/>
                <a:sym typeface="Barlow"/>
              </a:rPr>
              <a:t> </a:t>
            </a:r>
            <a:r>
              <a:rPr b="1" lang="en" sz="1800">
                <a:solidFill>
                  <a:schemeClr val="dk2"/>
                </a:solidFill>
                <a:latin typeface="Barlow"/>
                <a:ea typeface="Barlow"/>
                <a:cs typeface="Barlow"/>
                <a:sym typeface="Barlow"/>
              </a:rPr>
              <a:t>Amount of Data Transmitted</a:t>
            </a:r>
            <a:endParaRPr sz="1800">
              <a:solidFill>
                <a:schemeClr val="dk2"/>
              </a:solidFill>
              <a:latin typeface="Barlow"/>
              <a:ea typeface="Barlow"/>
              <a:cs typeface="Barlow"/>
              <a:sym typeface="Barlow"/>
            </a:endParaRPr>
          </a:p>
        </p:txBody>
      </p:sp>
      <p:sp>
        <p:nvSpPr>
          <p:cNvPr id="948" name="Google Shape;948;p47"/>
          <p:cNvSpPr txBox="1"/>
          <p:nvPr/>
        </p:nvSpPr>
        <p:spPr>
          <a:xfrm>
            <a:off x="598500" y="2338938"/>
            <a:ext cx="8271600" cy="12930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dk1"/>
                </a:solidFill>
                <a:latin typeface="Barlow Medium"/>
                <a:ea typeface="Barlow Medium"/>
                <a:cs typeface="Barlow Medium"/>
                <a:sym typeface="Barlow Medium"/>
              </a:rPr>
              <a:t>The GET method is limited to a maximum number of characters, while the POST method has no such limitation. This is because the GET method sends data through the resource URL, which is limited in length, while the POST method sends data through the HTTP message body, which has no such limitation.</a:t>
            </a:r>
            <a:endParaRPr sz="1800">
              <a:solidFill>
                <a:schemeClr val="dk1"/>
              </a:solidFill>
              <a:latin typeface="Barlow Medium"/>
              <a:ea typeface="Barlow Medium"/>
              <a:cs typeface="Barlow Medium"/>
              <a:sym typeface="Barlow Medium"/>
            </a:endParaRPr>
          </a:p>
        </p:txBody>
      </p:sp>
      <p:sp>
        <p:nvSpPr>
          <p:cNvPr id="949" name="Google Shape;949;p47"/>
          <p:cNvSpPr txBox="1"/>
          <p:nvPr/>
        </p:nvSpPr>
        <p:spPr>
          <a:xfrm>
            <a:off x="598500" y="3463050"/>
            <a:ext cx="510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Barlow"/>
                <a:ea typeface="Barlow"/>
                <a:cs typeface="Barlow"/>
                <a:sym typeface="Barlow"/>
              </a:rPr>
              <a:t>6</a:t>
            </a:r>
            <a:r>
              <a:rPr b="1" lang="en" sz="1800">
                <a:solidFill>
                  <a:schemeClr val="dk2"/>
                </a:solidFill>
                <a:latin typeface="Barlow"/>
                <a:ea typeface="Barlow"/>
                <a:cs typeface="Barlow"/>
                <a:sym typeface="Barlow"/>
              </a:rPr>
              <a:t>.</a:t>
            </a:r>
            <a:r>
              <a:rPr b="1" lang="en" sz="1800">
                <a:solidFill>
                  <a:schemeClr val="dk1"/>
                </a:solidFill>
                <a:latin typeface="Barlow"/>
                <a:ea typeface="Barlow"/>
                <a:cs typeface="Barlow"/>
                <a:sym typeface="Barlow"/>
              </a:rPr>
              <a:t> </a:t>
            </a:r>
            <a:r>
              <a:rPr b="1" lang="en" sz="1800">
                <a:solidFill>
                  <a:schemeClr val="dk2"/>
                </a:solidFill>
                <a:latin typeface="Barlow"/>
                <a:ea typeface="Barlow"/>
                <a:cs typeface="Barlow"/>
                <a:sym typeface="Barlow"/>
              </a:rPr>
              <a:t>Data Type</a:t>
            </a:r>
            <a:endParaRPr sz="1800">
              <a:solidFill>
                <a:schemeClr val="dk2"/>
              </a:solidFill>
              <a:latin typeface="Barlow"/>
              <a:ea typeface="Barlow"/>
              <a:cs typeface="Barlow"/>
              <a:sym typeface="Barlow"/>
            </a:endParaRPr>
          </a:p>
        </p:txBody>
      </p:sp>
      <p:sp>
        <p:nvSpPr>
          <p:cNvPr id="950" name="Google Shape;950;p47"/>
          <p:cNvSpPr txBox="1"/>
          <p:nvPr/>
        </p:nvSpPr>
        <p:spPr>
          <a:xfrm>
            <a:off x="598500" y="3793600"/>
            <a:ext cx="8364300" cy="738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dk1"/>
                </a:solidFill>
                <a:latin typeface="Barlow Medium"/>
                <a:ea typeface="Barlow Medium"/>
                <a:cs typeface="Barlow Medium"/>
                <a:sym typeface="Barlow Medium"/>
              </a:rPr>
              <a:t>The GET method supports only string data types, while the POST method supports different data types such as string, numeric, binary, and so on.</a:t>
            </a:r>
            <a:endParaRPr sz="1800">
              <a:solidFill>
                <a:schemeClr val="dk1"/>
              </a:solidFill>
              <a:latin typeface="Barlow Medium"/>
              <a:ea typeface="Barlow Medium"/>
              <a:cs typeface="Barlow Medium"/>
              <a:sym typeface="Barlow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48"/>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solidFill>
                  <a:schemeClr val="dk2"/>
                </a:solidFill>
              </a:rPr>
              <a:t>1.3</a:t>
            </a:r>
            <a:r>
              <a:rPr lang="en"/>
              <a:t> VALIDATING FORM DATA</a:t>
            </a:r>
            <a:endParaRPr/>
          </a:p>
        </p:txBody>
      </p:sp>
      <p:sp>
        <p:nvSpPr>
          <p:cNvPr id="956" name="Google Shape;956;p48"/>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57" name="Google Shape;957;p48"/>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58" name="Google Shape;958;p48"/>
          <p:cNvSpPr txBox="1"/>
          <p:nvPr/>
        </p:nvSpPr>
        <p:spPr>
          <a:xfrm>
            <a:off x="603925" y="1241200"/>
            <a:ext cx="510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Barlow"/>
                <a:ea typeface="Barlow"/>
                <a:cs typeface="Barlow"/>
                <a:sym typeface="Barlow"/>
              </a:rPr>
              <a:t>1.3.1</a:t>
            </a:r>
            <a:r>
              <a:rPr b="1" lang="en" sz="2000">
                <a:solidFill>
                  <a:schemeClr val="dk1"/>
                </a:solidFill>
                <a:latin typeface="Barlow"/>
                <a:ea typeface="Barlow"/>
                <a:cs typeface="Barlow"/>
                <a:sym typeface="Barlow"/>
              </a:rPr>
              <a:t>  Required fields</a:t>
            </a:r>
            <a:endParaRPr b="1" sz="2000">
              <a:solidFill>
                <a:schemeClr val="dk1"/>
              </a:solidFill>
              <a:latin typeface="Barlow"/>
              <a:ea typeface="Barlow"/>
              <a:cs typeface="Barlow"/>
              <a:sym typeface="Barlow"/>
            </a:endParaRPr>
          </a:p>
        </p:txBody>
      </p:sp>
      <p:sp>
        <p:nvSpPr>
          <p:cNvPr id="959" name="Google Shape;959;p48"/>
          <p:cNvSpPr txBox="1"/>
          <p:nvPr/>
        </p:nvSpPr>
        <p:spPr>
          <a:xfrm>
            <a:off x="603925" y="1733800"/>
            <a:ext cx="8133300" cy="2181900"/>
          </a:xfrm>
          <a:prstGeom prst="rect">
            <a:avLst/>
          </a:prstGeom>
          <a:noFill/>
          <a:ln>
            <a:noFill/>
          </a:ln>
        </p:spPr>
        <p:txBody>
          <a:bodyPr anchorCtr="0" anchor="t" bIns="91425" lIns="91425" spcFirstLastPara="1" rIns="91425" wrap="square" tIns="91425">
            <a:spAutoFit/>
          </a:bodyPr>
          <a:lstStyle/>
          <a:p>
            <a:pPr indent="-323850" lvl="0" marL="457200" rtl="0" algn="l">
              <a:lnSpc>
                <a:spcPct val="130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Within the context of PHP and form validation, required fields refer to input fields that must be filled out before the form can be submitted. This is often implemented using the 'empty()' function in PHP to check if a field has been left blank. If a required field is empty upon form submission, an error message is typically displayed to the user.</a:t>
            </a:r>
            <a:endParaRPr sz="1500">
              <a:solidFill>
                <a:schemeClr val="dk1"/>
              </a:solidFill>
              <a:latin typeface="Barlow Medium"/>
              <a:ea typeface="Barlow Medium"/>
              <a:cs typeface="Barlow Medium"/>
              <a:sym typeface="Barlow Medium"/>
            </a:endParaRPr>
          </a:p>
          <a:p>
            <a:pPr indent="0" lvl="0" marL="0" rtl="0" algn="l">
              <a:lnSpc>
                <a:spcPct val="130000"/>
              </a:lnSpc>
              <a:spcBef>
                <a:spcPts val="0"/>
              </a:spcBef>
              <a:spcAft>
                <a:spcPts val="0"/>
              </a:spcAft>
              <a:buNone/>
            </a:pPr>
            <a:r>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To make a form field required, you can use the </a:t>
            </a:r>
            <a:r>
              <a:rPr lang="en" sz="1500">
                <a:solidFill>
                  <a:schemeClr val="dk2"/>
                </a:solidFill>
                <a:latin typeface="Barlow Medium"/>
                <a:ea typeface="Barlow Medium"/>
                <a:cs typeface="Barlow Medium"/>
                <a:sym typeface="Barlow Medium"/>
              </a:rPr>
              <a:t>empty()</a:t>
            </a:r>
            <a:r>
              <a:rPr lang="en" sz="1500">
                <a:solidFill>
                  <a:schemeClr val="dk1"/>
                </a:solidFill>
                <a:latin typeface="Barlow Medium"/>
                <a:ea typeface="Barlow Medium"/>
                <a:cs typeface="Barlow Medium"/>
                <a:sym typeface="Barlow Medium"/>
              </a:rPr>
              <a:t> function to check if the submitted value is empty. If it is, display an error message and prevent form submission. </a:t>
            </a:r>
            <a:endParaRPr sz="1500">
              <a:solidFill>
                <a:schemeClr val="dk1"/>
              </a:solidFill>
              <a:latin typeface="Barlow Medium"/>
              <a:ea typeface="Barlow Medium"/>
              <a:cs typeface="Barlow Medium"/>
              <a:sym typeface="Barlow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49"/>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solidFill>
                  <a:schemeClr val="dk2"/>
                </a:solidFill>
              </a:rPr>
              <a:t>1.3</a:t>
            </a:r>
            <a:r>
              <a:rPr lang="en"/>
              <a:t> </a:t>
            </a:r>
            <a:r>
              <a:rPr lang="en"/>
              <a:t>VALIDATING FORM DATA</a:t>
            </a:r>
            <a:endParaRPr/>
          </a:p>
        </p:txBody>
      </p:sp>
      <p:sp>
        <p:nvSpPr>
          <p:cNvPr id="965" name="Google Shape;965;p49"/>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66" name="Google Shape;966;p49"/>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67" name="Google Shape;967;p49"/>
          <p:cNvSpPr txBox="1"/>
          <p:nvPr/>
        </p:nvSpPr>
        <p:spPr>
          <a:xfrm>
            <a:off x="643925" y="1112350"/>
            <a:ext cx="77040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Here's an example of validating required fields:</a:t>
            </a:r>
            <a:endParaRPr sz="1500">
              <a:solidFill>
                <a:schemeClr val="dk1"/>
              </a:solidFill>
              <a:latin typeface="Barlow Medium"/>
              <a:ea typeface="Barlow Medium"/>
              <a:cs typeface="Barlow Medium"/>
              <a:sym typeface="Barlow Medium"/>
            </a:endParaRPr>
          </a:p>
        </p:txBody>
      </p:sp>
      <p:sp>
        <p:nvSpPr>
          <p:cNvPr id="968" name="Google Shape;968;p49"/>
          <p:cNvSpPr txBox="1"/>
          <p:nvPr/>
        </p:nvSpPr>
        <p:spPr>
          <a:xfrm>
            <a:off x="720000" y="4174300"/>
            <a:ext cx="26646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The error will be sent is:</a:t>
            </a:r>
            <a:endParaRPr sz="1500">
              <a:solidFill>
                <a:schemeClr val="dk1"/>
              </a:solidFill>
              <a:latin typeface="Barlow Medium"/>
              <a:ea typeface="Barlow Medium"/>
              <a:cs typeface="Barlow Medium"/>
              <a:sym typeface="Barlow Medium"/>
            </a:endParaRPr>
          </a:p>
        </p:txBody>
      </p:sp>
      <p:pic>
        <p:nvPicPr>
          <p:cNvPr id="969" name="Google Shape;969;p49"/>
          <p:cNvPicPr preferRelativeResize="0"/>
          <p:nvPr/>
        </p:nvPicPr>
        <p:blipFill>
          <a:blip r:embed="rId4">
            <a:alphaModFix/>
          </a:blip>
          <a:stretch>
            <a:fillRect/>
          </a:stretch>
        </p:blipFill>
        <p:spPr>
          <a:xfrm>
            <a:off x="3793725" y="4181400"/>
            <a:ext cx="2015400" cy="335900"/>
          </a:xfrm>
          <a:prstGeom prst="rect">
            <a:avLst/>
          </a:prstGeom>
          <a:noFill/>
          <a:ln>
            <a:noFill/>
          </a:ln>
        </p:spPr>
      </p:pic>
      <p:pic>
        <p:nvPicPr>
          <p:cNvPr id="970" name="Google Shape;970;p49"/>
          <p:cNvPicPr preferRelativeResize="0"/>
          <p:nvPr/>
        </p:nvPicPr>
        <p:blipFill>
          <a:blip r:embed="rId5">
            <a:alphaModFix/>
          </a:blip>
          <a:stretch>
            <a:fillRect/>
          </a:stretch>
        </p:blipFill>
        <p:spPr>
          <a:xfrm>
            <a:off x="1102000" y="1594563"/>
            <a:ext cx="4267174" cy="2520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0"/>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solidFill>
                  <a:schemeClr val="dk2"/>
                </a:solidFill>
              </a:rPr>
              <a:t>1.3 </a:t>
            </a:r>
            <a:r>
              <a:rPr lang="en"/>
              <a:t>VALIDATING FORM DATA</a:t>
            </a:r>
            <a:endParaRPr/>
          </a:p>
        </p:txBody>
      </p:sp>
      <p:sp>
        <p:nvSpPr>
          <p:cNvPr id="976" name="Google Shape;976;p50"/>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77" name="Google Shape;977;p50"/>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78" name="Google Shape;978;p50"/>
          <p:cNvSpPr txBox="1"/>
          <p:nvPr/>
        </p:nvSpPr>
        <p:spPr>
          <a:xfrm>
            <a:off x="603925" y="784000"/>
            <a:ext cx="510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Barlow"/>
                <a:ea typeface="Barlow"/>
                <a:cs typeface="Barlow"/>
                <a:sym typeface="Barlow"/>
              </a:rPr>
              <a:t>1.3.2</a:t>
            </a:r>
            <a:r>
              <a:rPr b="1" lang="en" sz="2000">
                <a:solidFill>
                  <a:schemeClr val="dk1"/>
                </a:solidFill>
                <a:latin typeface="Barlow"/>
                <a:ea typeface="Barlow"/>
                <a:cs typeface="Barlow"/>
                <a:sym typeface="Barlow"/>
              </a:rPr>
              <a:t>  Sanitizing input data</a:t>
            </a:r>
            <a:endParaRPr b="1" sz="2000">
              <a:solidFill>
                <a:schemeClr val="dk1"/>
              </a:solidFill>
              <a:latin typeface="Barlow"/>
              <a:ea typeface="Barlow"/>
              <a:cs typeface="Barlow"/>
              <a:sym typeface="Barlow"/>
            </a:endParaRPr>
          </a:p>
        </p:txBody>
      </p:sp>
      <p:sp>
        <p:nvSpPr>
          <p:cNvPr id="979" name="Google Shape;979;p50"/>
          <p:cNvSpPr txBox="1"/>
          <p:nvPr/>
        </p:nvSpPr>
        <p:spPr>
          <a:xfrm>
            <a:off x="603925" y="1454050"/>
            <a:ext cx="7704000" cy="2447400"/>
          </a:xfrm>
          <a:prstGeom prst="rect">
            <a:avLst/>
          </a:prstGeom>
          <a:noFill/>
          <a:ln>
            <a:noFill/>
          </a:ln>
        </p:spPr>
        <p:txBody>
          <a:bodyPr anchorCtr="0" anchor="t" bIns="91425" lIns="91425" spcFirstLastPara="1" rIns="91425" wrap="square" tIns="91425">
            <a:spAutoFit/>
          </a:bodyPr>
          <a:lstStyle/>
          <a:p>
            <a:pPr indent="-323850" lvl="0" marL="457200" rtl="0" algn="l">
              <a:lnSpc>
                <a:spcPct val="130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In PHP and web development, sanitizing input data is a crucial process that cleanses user-submitted data to prevent potential security risks such as SQL injection or cross-site scripting (XSS) attacks. This is typically done using built-in PHP functions like ‘htmlspecialchars()’ and ‘strip_tags()’ to remove or encode harmful characters.</a:t>
            </a:r>
            <a:endParaRPr sz="1500">
              <a:solidFill>
                <a:schemeClr val="dk1"/>
              </a:solidFill>
              <a:latin typeface="Barlow Medium"/>
              <a:ea typeface="Barlow Medium"/>
              <a:cs typeface="Barlow Medium"/>
              <a:sym typeface="Barlow Medium"/>
            </a:endParaRPr>
          </a:p>
          <a:p>
            <a:pPr indent="0" lvl="0" marL="457200" rtl="0" algn="l">
              <a:lnSpc>
                <a:spcPct val="130000"/>
              </a:lnSpc>
              <a:spcBef>
                <a:spcPts val="0"/>
              </a:spcBef>
              <a:spcAft>
                <a:spcPts val="0"/>
              </a:spcAft>
              <a:buNone/>
            </a:pPr>
            <a:r>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Sanitizing input data is essential to prevent security vulnerabilities, such as cross-site scripting (XSS) attacks. You can use the </a:t>
            </a:r>
            <a:r>
              <a:rPr lang="en" sz="1500">
                <a:solidFill>
                  <a:schemeClr val="dk2"/>
                </a:solidFill>
                <a:latin typeface="Barlow Medium"/>
                <a:ea typeface="Barlow Medium"/>
                <a:cs typeface="Barlow Medium"/>
                <a:sym typeface="Barlow Medium"/>
              </a:rPr>
              <a:t>htmlspecialchars()</a:t>
            </a:r>
            <a:r>
              <a:rPr lang="en" sz="1500">
                <a:solidFill>
                  <a:schemeClr val="dk1"/>
                </a:solidFill>
                <a:latin typeface="Barlow Medium"/>
                <a:ea typeface="Barlow Medium"/>
                <a:cs typeface="Barlow Medium"/>
                <a:sym typeface="Barlow Medium"/>
              </a:rPr>
              <a:t> function to convert special characters to HTML entities</a:t>
            </a:r>
            <a:endParaRPr sz="1500">
              <a:solidFill>
                <a:schemeClr val="dk1"/>
              </a:solidFill>
              <a:latin typeface="Barlow Medium"/>
              <a:ea typeface="Barlow Medium"/>
              <a:cs typeface="Barlow Medium"/>
              <a:sym typeface="Barlow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51"/>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solidFill>
                  <a:schemeClr val="dk2"/>
                </a:solidFill>
              </a:rPr>
              <a:t>1.3 </a:t>
            </a:r>
            <a:r>
              <a:rPr lang="en"/>
              <a:t>VALIDATING FORM DATA</a:t>
            </a:r>
            <a:endParaRPr/>
          </a:p>
        </p:txBody>
      </p:sp>
      <p:sp>
        <p:nvSpPr>
          <p:cNvPr id="985" name="Google Shape;985;p51"/>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86" name="Google Shape;986;p51"/>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87" name="Google Shape;987;p51"/>
          <p:cNvSpPr txBox="1"/>
          <p:nvPr/>
        </p:nvSpPr>
        <p:spPr>
          <a:xfrm>
            <a:off x="641950" y="1120025"/>
            <a:ext cx="5238600" cy="1566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Here's an example of sanitizing input data:</a:t>
            </a:r>
            <a:endParaRPr sz="1500">
              <a:solidFill>
                <a:schemeClr val="dk1"/>
              </a:solidFill>
              <a:latin typeface="Barlow Medium"/>
              <a:ea typeface="Barlow Medium"/>
              <a:cs typeface="Barlow Medium"/>
              <a:sym typeface="Barlow Medium"/>
            </a:endParaRPr>
          </a:p>
          <a:p>
            <a:pPr indent="0" lvl="0" marL="457200" rtl="0" algn="l">
              <a:lnSpc>
                <a:spcPct val="130000"/>
              </a:lnSpc>
              <a:spcBef>
                <a:spcPts val="0"/>
              </a:spcBef>
              <a:spcAft>
                <a:spcPts val="0"/>
              </a:spcAft>
              <a:buNone/>
            </a:pPr>
            <a:r>
              <a:t/>
            </a:r>
            <a:endParaRPr sz="1500">
              <a:solidFill>
                <a:schemeClr val="dk1"/>
              </a:solidFill>
              <a:latin typeface="Barlow Medium"/>
              <a:ea typeface="Barlow Medium"/>
              <a:cs typeface="Barlow Medium"/>
              <a:sym typeface="Barlow Medium"/>
            </a:endParaRPr>
          </a:p>
          <a:p>
            <a:pPr indent="0" lvl="0" marL="457200" rtl="0" algn="l">
              <a:lnSpc>
                <a:spcPct val="130000"/>
              </a:lnSpc>
              <a:spcBef>
                <a:spcPts val="0"/>
              </a:spcBef>
              <a:spcAft>
                <a:spcPts val="0"/>
              </a:spcAft>
              <a:buNone/>
            </a:pPr>
            <a:r>
              <a:t/>
            </a:r>
            <a:endParaRPr sz="1500">
              <a:solidFill>
                <a:schemeClr val="dk1"/>
              </a:solidFill>
              <a:latin typeface="Barlow Medium"/>
              <a:ea typeface="Barlow Medium"/>
              <a:cs typeface="Barlow Medium"/>
              <a:sym typeface="Barlow Medium"/>
            </a:endParaRPr>
          </a:p>
          <a:p>
            <a:pPr indent="0" lvl="0" marL="457200" rtl="0" algn="l">
              <a:lnSpc>
                <a:spcPct val="130000"/>
              </a:lnSpc>
              <a:spcBef>
                <a:spcPts val="0"/>
              </a:spcBef>
              <a:spcAft>
                <a:spcPts val="0"/>
              </a:spcAft>
              <a:buNone/>
            </a:pPr>
            <a:r>
              <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t/>
            </a:r>
            <a:endParaRPr/>
          </a:p>
        </p:txBody>
      </p:sp>
      <p:pic>
        <p:nvPicPr>
          <p:cNvPr id="988" name="Google Shape;988;p51"/>
          <p:cNvPicPr preferRelativeResize="0"/>
          <p:nvPr/>
        </p:nvPicPr>
        <p:blipFill>
          <a:blip r:embed="rId4">
            <a:alphaModFix/>
          </a:blip>
          <a:stretch>
            <a:fillRect/>
          </a:stretch>
        </p:blipFill>
        <p:spPr>
          <a:xfrm>
            <a:off x="1153800" y="1664075"/>
            <a:ext cx="4446050" cy="289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52"/>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solidFill>
                  <a:schemeClr val="dk2"/>
                </a:solidFill>
              </a:rPr>
              <a:t>1.3 </a:t>
            </a:r>
            <a:r>
              <a:rPr lang="en"/>
              <a:t>VALIDATING FORM DATA</a:t>
            </a:r>
            <a:endParaRPr/>
          </a:p>
        </p:txBody>
      </p:sp>
      <p:sp>
        <p:nvSpPr>
          <p:cNvPr id="994" name="Google Shape;994;p52"/>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95" name="Google Shape;995;p52"/>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96" name="Google Shape;996;p52"/>
          <p:cNvSpPr txBox="1"/>
          <p:nvPr/>
        </p:nvSpPr>
        <p:spPr>
          <a:xfrm>
            <a:off x="603925" y="784000"/>
            <a:ext cx="510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Barlow"/>
                <a:ea typeface="Barlow"/>
                <a:cs typeface="Barlow"/>
                <a:sym typeface="Barlow"/>
              </a:rPr>
              <a:t>1.3.3</a:t>
            </a:r>
            <a:r>
              <a:rPr b="1" lang="en" sz="2000">
                <a:solidFill>
                  <a:schemeClr val="dk1"/>
                </a:solidFill>
                <a:latin typeface="Barlow"/>
                <a:ea typeface="Barlow"/>
                <a:cs typeface="Barlow"/>
                <a:sym typeface="Barlow"/>
              </a:rPr>
              <a:t>  Validating specific input types</a:t>
            </a:r>
            <a:endParaRPr b="1" sz="2000">
              <a:solidFill>
                <a:schemeClr val="dk1"/>
              </a:solidFill>
              <a:latin typeface="Barlow"/>
              <a:ea typeface="Barlow"/>
              <a:cs typeface="Barlow"/>
              <a:sym typeface="Barlow"/>
            </a:endParaRPr>
          </a:p>
        </p:txBody>
      </p:sp>
      <p:sp>
        <p:nvSpPr>
          <p:cNvPr id="997" name="Google Shape;997;p52"/>
          <p:cNvSpPr txBox="1"/>
          <p:nvPr/>
        </p:nvSpPr>
        <p:spPr>
          <a:xfrm>
            <a:off x="603925" y="1482575"/>
            <a:ext cx="7704000" cy="2481900"/>
          </a:xfrm>
          <a:prstGeom prst="rect">
            <a:avLst/>
          </a:prstGeom>
          <a:noFill/>
          <a:ln>
            <a:noFill/>
          </a:ln>
        </p:spPr>
        <p:txBody>
          <a:bodyPr anchorCtr="0" anchor="t" bIns="91425" lIns="91425" spcFirstLastPara="1" rIns="91425" wrap="square" tIns="91425">
            <a:spAutoFit/>
          </a:bodyPr>
          <a:lstStyle/>
          <a:p>
            <a:pPr indent="-323850" lvl="0" marL="457200" rtl="0" algn="l">
              <a:lnSpc>
                <a:spcPct val="130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Validating specific input types in PHP involves applying specific validation rules to certain types of user-submitted data. This includes checking if an email address is in the correct format using 'filter_var()' with 'FILTER_VALIDATE_EMAIL', or checking if a URL is valid using 'filter_var()' with 'FILTER_VALIDATE_URL'. This helps ensure that the data received matches the expected format and criteria.</a:t>
            </a:r>
            <a:endParaRPr sz="1500">
              <a:solidFill>
                <a:schemeClr val="dk1"/>
              </a:solidFill>
              <a:latin typeface="Barlow Medium"/>
              <a:ea typeface="Barlow Medium"/>
              <a:cs typeface="Barlow Medium"/>
              <a:sym typeface="Barlow Medium"/>
            </a:endParaRPr>
          </a:p>
          <a:p>
            <a:pPr indent="0" lvl="0" marL="457200" rtl="0" algn="l">
              <a:lnSpc>
                <a:spcPct val="130000"/>
              </a:lnSpc>
              <a:spcBef>
                <a:spcPts val="0"/>
              </a:spcBef>
              <a:spcAft>
                <a:spcPts val="0"/>
              </a:spcAft>
              <a:buNone/>
            </a:pPr>
            <a:r>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You can use PHP's built-in functions to validate specific input types, such as email addresses and URLs. </a:t>
            </a:r>
            <a:endParaRPr sz="1500">
              <a:solidFill>
                <a:schemeClr val="dk1"/>
              </a:solidFill>
              <a:latin typeface="Barlow Medium"/>
              <a:ea typeface="Barlow Medium"/>
              <a:cs typeface="Barlow Medium"/>
              <a:sym typeface="Barlow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3"/>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solidFill>
                  <a:schemeClr val="dk2"/>
                </a:solidFill>
              </a:rPr>
              <a:t>1.3 </a:t>
            </a:r>
            <a:r>
              <a:rPr lang="en"/>
              <a:t>VALIDATING FORM DATA</a:t>
            </a:r>
            <a:endParaRPr/>
          </a:p>
        </p:txBody>
      </p:sp>
      <p:sp>
        <p:nvSpPr>
          <p:cNvPr id="1003" name="Google Shape;1003;p53"/>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004" name="Google Shape;1004;p53"/>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005" name="Google Shape;1005;p53"/>
          <p:cNvSpPr txBox="1"/>
          <p:nvPr/>
        </p:nvSpPr>
        <p:spPr>
          <a:xfrm>
            <a:off x="603925" y="784000"/>
            <a:ext cx="510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Barlow"/>
                <a:ea typeface="Barlow"/>
                <a:cs typeface="Barlow"/>
                <a:sym typeface="Barlow"/>
              </a:rPr>
              <a:t>1.3.3</a:t>
            </a:r>
            <a:r>
              <a:rPr b="1" lang="en" sz="2000">
                <a:solidFill>
                  <a:schemeClr val="dk1"/>
                </a:solidFill>
                <a:latin typeface="Barlow"/>
                <a:ea typeface="Barlow"/>
                <a:cs typeface="Barlow"/>
                <a:sym typeface="Barlow"/>
              </a:rPr>
              <a:t>  Validating specific input types</a:t>
            </a:r>
            <a:endParaRPr b="1" sz="2000">
              <a:solidFill>
                <a:schemeClr val="dk1"/>
              </a:solidFill>
              <a:latin typeface="Barlow"/>
              <a:ea typeface="Barlow"/>
              <a:cs typeface="Barlow"/>
              <a:sym typeface="Barlow"/>
            </a:endParaRPr>
          </a:p>
        </p:txBody>
      </p:sp>
      <p:sp>
        <p:nvSpPr>
          <p:cNvPr id="1006" name="Google Shape;1006;p53"/>
          <p:cNvSpPr txBox="1"/>
          <p:nvPr/>
        </p:nvSpPr>
        <p:spPr>
          <a:xfrm>
            <a:off x="603925" y="1416325"/>
            <a:ext cx="77040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Here's an example of validating specific input types:</a:t>
            </a:r>
            <a:endParaRPr sz="1500">
              <a:solidFill>
                <a:schemeClr val="dk1"/>
              </a:solidFill>
              <a:latin typeface="Barlow Medium"/>
              <a:ea typeface="Barlow Medium"/>
              <a:cs typeface="Barlow Medium"/>
              <a:sym typeface="Barlow Medium"/>
            </a:endParaRPr>
          </a:p>
        </p:txBody>
      </p:sp>
      <p:sp>
        <p:nvSpPr>
          <p:cNvPr id="1007" name="Google Shape;1007;p53"/>
          <p:cNvSpPr txBox="1"/>
          <p:nvPr/>
        </p:nvSpPr>
        <p:spPr>
          <a:xfrm>
            <a:off x="377450" y="3875450"/>
            <a:ext cx="3948900" cy="95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033B3"/>
              </a:solidFill>
              <a:highlight>
                <a:srgbClr val="FFFFFF"/>
              </a:highlight>
              <a:latin typeface="Courier New"/>
              <a:ea typeface="Courier New"/>
              <a:cs typeface="Courier New"/>
              <a:sym typeface="Courier New"/>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The error will be sent is:</a:t>
            </a:r>
            <a:endParaRPr sz="1500">
              <a:solidFill>
                <a:schemeClr val="dk1"/>
              </a:solidFill>
              <a:latin typeface="Barlow Medium"/>
              <a:ea typeface="Barlow Medium"/>
              <a:cs typeface="Barlow Medium"/>
              <a:sym typeface="Barlow Medium"/>
            </a:endParaRPr>
          </a:p>
          <a:p>
            <a:pPr indent="0" lvl="0" marL="0" rtl="0" algn="l">
              <a:spcBef>
                <a:spcPts val="0"/>
              </a:spcBef>
              <a:spcAft>
                <a:spcPts val="0"/>
              </a:spcAft>
              <a:buNone/>
            </a:pPr>
            <a:r>
              <a:t/>
            </a:r>
            <a:endParaRPr sz="1100">
              <a:solidFill>
                <a:srgbClr val="0033B3"/>
              </a:solidFill>
              <a:highlight>
                <a:srgbClr val="FFFFFF"/>
              </a:highlight>
              <a:latin typeface="Courier New"/>
              <a:ea typeface="Courier New"/>
              <a:cs typeface="Courier New"/>
              <a:sym typeface="Courier New"/>
            </a:endParaRPr>
          </a:p>
        </p:txBody>
      </p:sp>
      <p:sp>
        <p:nvSpPr>
          <p:cNvPr id="1008" name="Google Shape;1008;p53"/>
          <p:cNvSpPr txBox="1"/>
          <p:nvPr/>
        </p:nvSpPr>
        <p:spPr>
          <a:xfrm>
            <a:off x="5112400" y="4050050"/>
            <a:ext cx="3887700" cy="78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rgbClr val="0033B3"/>
              </a:solidFill>
              <a:highlight>
                <a:srgbClr val="FFFFFF"/>
              </a:highlight>
              <a:latin typeface="Courier New"/>
              <a:ea typeface="Courier New"/>
              <a:cs typeface="Courier New"/>
              <a:sym typeface="Courier New"/>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The error will be sent is:</a:t>
            </a:r>
            <a:endParaRPr sz="11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033B3"/>
              </a:solidFill>
              <a:highlight>
                <a:srgbClr val="FFFFFF"/>
              </a:highlight>
              <a:latin typeface="Courier New"/>
              <a:ea typeface="Courier New"/>
              <a:cs typeface="Courier New"/>
              <a:sym typeface="Courier New"/>
            </a:endParaRPr>
          </a:p>
        </p:txBody>
      </p:sp>
      <p:sp>
        <p:nvSpPr>
          <p:cNvPr id="1009" name="Google Shape;1009;p53"/>
          <p:cNvSpPr txBox="1"/>
          <p:nvPr/>
        </p:nvSpPr>
        <p:spPr>
          <a:xfrm>
            <a:off x="453650" y="1831825"/>
            <a:ext cx="3887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Medium"/>
                <a:ea typeface="Barlow Medium"/>
                <a:cs typeface="Barlow Medium"/>
                <a:sym typeface="Barlow Medium"/>
              </a:rPr>
              <a:t>Email:</a:t>
            </a:r>
            <a:endParaRPr sz="1500">
              <a:solidFill>
                <a:schemeClr val="dk1"/>
              </a:solidFill>
              <a:latin typeface="Barlow Medium"/>
              <a:ea typeface="Barlow Medium"/>
              <a:cs typeface="Barlow Medium"/>
              <a:sym typeface="Barlow Medium"/>
            </a:endParaRPr>
          </a:p>
        </p:txBody>
      </p:sp>
      <p:sp>
        <p:nvSpPr>
          <p:cNvPr id="1010" name="Google Shape;1010;p53"/>
          <p:cNvSpPr txBox="1"/>
          <p:nvPr/>
        </p:nvSpPr>
        <p:spPr>
          <a:xfrm>
            <a:off x="4299300" y="1831825"/>
            <a:ext cx="3887700" cy="415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500">
                <a:solidFill>
                  <a:schemeClr val="dk1"/>
                </a:solidFill>
                <a:latin typeface="Barlow Medium"/>
                <a:ea typeface="Barlow Medium"/>
                <a:cs typeface="Barlow Medium"/>
                <a:sym typeface="Barlow Medium"/>
              </a:rPr>
              <a:t>URL:</a:t>
            </a:r>
            <a:endParaRPr sz="1500">
              <a:solidFill>
                <a:schemeClr val="dk1"/>
              </a:solidFill>
              <a:latin typeface="Barlow Medium"/>
              <a:ea typeface="Barlow Medium"/>
              <a:cs typeface="Barlow Medium"/>
              <a:sym typeface="Barlow Medium"/>
            </a:endParaRPr>
          </a:p>
        </p:txBody>
      </p:sp>
      <p:pic>
        <p:nvPicPr>
          <p:cNvPr id="1011" name="Google Shape;1011;p53"/>
          <p:cNvPicPr preferRelativeResize="0"/>
          <p:nvPr/>
        </p:nvPicPr>
        <p:blipFill>
          <a:blip r:embed="rId4">
            <a:alphaModFix/>
          </a:blip>
          <a:stretch>
            <a:fillRect/>
          </a:stretch>
        </p:blipFill>
        <p:spPr>
          <a:xfrm>
            <a:off x="3037350" y="4296775"/>
            <a:ext cx="1781250" cy="295250"/>
          </a:xfrm>
          <a:prstGeom prst="rect">
            <a:avLst/>
          </a:prstGeom>
          <a:noFill/>
          <a:ln>
            <a:noFill/>
          </a:ln>
        </p:spPr>
      </p:pic>
      <p:pic>
        <p:nvPicPr>
          <p:cNvPr id="1012" name="Google Shape;1012;p53"/>
          <p:cNvPicPr preferRelativeResize="0"/>
          <p:nvPr/>
        </p:nvPicPr>
        <p:blipFill>
          <a:blip r:embed="rId5">
            <a:alphaModFix/>
          </a:blip>
          <a:stretch>
            <a:fillRect/>
          </a:stretch>
        </p:blipFill>
        <p:spPr>
          <a:xfrm>
            <a:off x="7797700" y="4296773"/>
            <a:ext cx="1278600" cy="246902"/>
          </a:xfrm>
          <a:prstGeom prst="rect">
            <a:avLst/>
          </a:prstGeom>
          <a:noFill/>
          <a:ln>
            <a:noFill/>
          </a:ln>
        </p:spPr>
      </p:pic>
      <p:pic>
        <p:nvPicPr>
          <p:cNvPr id="1013" name="Google Shape;1013;p53"/>
          <p:cNvPicPr preferRelativeResize="0"/>
          <p:nvPr/>
        </p:nvPicPr>
        <p:blipFill>
          <a:blip r:embed="rId6">
            <a:alphaModFix/>
          </a:blip>
          <a:stretch>
            <a:fillRect/>
          </a:stretch>
        </p:blipFill>
        <p:spPr>
          <a:xfrm>
            <a:off x="495625" y="2280250"/>
            <a:ext cx="4076375" cy="1665685"/>
          </a:xfrm>
          <a:prstGeom prst="rect">
            <a:avLst/>
          </a:prstGeom>
          <a:noFill/>
          <a:ln>
            <a:noFill/>
          </a:ln>
          <a:effectLst>
            <a:outerShdw blurRad="57150" rotWithShape="0" algn="bl" dir="5400000" dist="19050">
              <a:srgbClr val="000000">
                <a:alpha val="50000"/>
              </a:srgbClr>
            </a:outerShdw>
          </a:effectLst>
        </p:spPr>
      </p:pic>
      <p:pic>
        <p:nvPicPr>
          <p:cNvPr id="1014" name="Google Shape;1014;p53"/>
          <p:cNvPicPr preferRelativeResize="0"/>
          <p:nvPr/>
        </p:nvPicPr>
        <p:blipFill>
          <a:blip r:embed="rId7">
            <a:alphaModFix/>
          </a:blip>
          <a:stretch>
            <a:fillRect/>
          </a:stretch>
        </p:blipFill>
        <p:spPr>
          <a:xfrm>
            <a:off x="4818601" y="2243350"/>
            <a:ext cx="4275850" cy="172224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grpSp>
        <p:nvGrpSpPr>
          <p:cNvPr id="1019" name="Google Shape;1019;p54"/>
          <p:cNvGrpSpPr/>
          <p:nvPr/>
        </p:nvGrpSpPr>
        <p:grpSpPr>
          <a:xfrm flipH="1" rot="10800000">
            <a:off x="-1544774" y="3462978"/>
            <a:ext cx="3296400" cy="703084"/>
            <a:chOff x="-12" y="3628590"/>
            <a:chExt cx="3296400" cy="703084"/>
          </a:xfrm>
        </p:grpSpPr>
        <p:grpSp>
          <p:nvGrpSpPr>
            <p:cNvPr id="1020" name="Google Shape;1020;p54"/>
            <p:cNvGrpSpPr/>
            <p:nvPr/>
          </p:nvGrpSpPr>
          <p:grpSpPr>
            <a:xfrm>
              <a:off x="854867" y="3996692"/>
              <a:ext cx="1567047" cy="45661"/>
              <a:chOff x="1754675" y="2661275"/>
              <a:chExt cx="1945675" cy="56700"/>
            </a:xfrm>
          </p:grpSpPr>
          <p:cxnSp>
            <p:nvCxnSpPr>
              <p:cNvPr id="1021" name="Google Shape;1021;p54"/>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022" name="Google Shape;1022;p5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3" name="Google Shape;1023;p54"/>
            <p:cNvGrpSpPr/>
            <p:nvPr/>
          </p:nvGrpSpPr>
          <p:grpSpPr>
            <a:xfrm>
              <a:off x="518420" y="4195487"/>
              <a:ext cx="1561280" cy="136187"/>
              <a:chOff x="1754675" y="2824000"/>
              <a:chExt cx="4728285" cy="412439"/>
            </a:xfrm>
          </p:grpSpPr>
          <p:sp>
            <p:nvSpPr>
              <p:cNvPr id="1024" name="Google Shape;1024;p5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025" name="Google Shape;1025;p5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6" name="Google Shape;1026;p54"/>
            <p:cNvGrpSpPr/>
            <p:nvPr/>
          </p:nvGrpSpPr>
          <p:grpSpPr>
            <a:xfrm>
              <a:off x="226304" y="3764887"/>
              <a:ext cx="3070084" cy="102363"/>
              <a:chOff x="1779150" y="2604263"/>
              <a:chExt cx="3811875" cy="127112"/>
            </a:xfrm>
          </p:grpSpPr>
          <p:sp>
            <p:nvSpPr>
              <p:cNvPr id="1027" name="Google Shape;1027;p5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1028" name="Google Shape;1028;p5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9" name="Google Shape;1029;p54"/>
            <p:cNvGrpSpPr/>
            <p:nvPr/>
          </p:nvGrpSpPr>
          <p:grpSpPr>
            <a:xfrm>
              <a:off x="-12" y="3628590"/>
              <a:ext cx="3010303" cy="45661"/>
              <a:chOff x="1766900" y="2869225"/>
              <a:chExt cx="3737650" cy="56700"/>
            </a:xfrm>
          </p:grpSpPr>
          <p:cxnSp>
            <p:nvCxnSpPr>
              <p:cNvPr id="1030" name="Google Shape;1030;p54"/>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031" name="Google Shape;1031;p5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32" name="Google Shape;1032;p54"/>
          <p:cNvGrpSpPr/>
          <p:nvPr/>
        </p:nvGrpSpPr>
        <p:grpSpPr>
          <a:xfrm>
            <a:off x="7285859" y="749790"/>
            <a:ext cx="4555891" cy="541915"/>
            <a:chOff x="5950034" y="3380465"/>
            <a:chExt cx="4555891" cy="541915"/>
          </a:xfrm>
        </p:grpSpPr>
        <p:grpSp>
          <p:nvGrpSpPr>
            <p:cNvPr id="1033" name="Google Shape;1033;p54"/>
            <p:cNvGrpSpPr/>
            <p:nvPr/>
          </p:nvGrpSpPr>
          <p:grpSpPr>
            <a:xfrm rot="10800000">
              <a:off x="5950034" y="3380473"/>
              <a:ext cx="2877996" cy="223763"/>
              <a:chOff x="1748550" y="2064750"/>
              <a:chExt cx="3573375" cy="277863"/>
            </a:xfrm>
          </p:grpSpPr>
          <p:sp>
            <p:nvSpPr>
              <p:cNvPr id="1034" name="Google Shape;1034;p54"/>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1035" name="Google Shape;1035;p54"/>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6" name="Google Shape;1036;p54"/>
            <p:cNvGrpSpPr/>
            <p:nvPr/>
          </p:nvGrpSpPr>
          <p:grpSpPr>
            <a:xfrm rot="10800000">
              <a:off x="6396949" y="3536010"/>
              <a:ext cx="2430997" cy="185534"/>
              <a:chOff x="1748547" y="1392116"/>
              <a:chExt cx="5911958" cy="451312"/>
            </a:xfrm>
          </p:grpSpPr>
          <p:sp>
            <p:nvSpPr>
              <p:cNvPr id="1037" name="Google Shape;1037;p5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1038" name="Google Shape;1038;p5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9" name="Google Shape;1039;p54"/>
            <p:cNvGrpSpPr/>
            <p:nvPr/>
          </p:nvGrpSpPr>
          <p:grpSpPr>
            <a:xfrm rot="10800000">
              <a:off x="6906834" y="3876719"/>
              <a:ext cx="3140396" cy="45661"/>
              <a:chOff x="234768" y="1449263"/>
              <a:chExt cx="3899175" cy="56700"/>
            </a:xfrm>
          </p:grpSpPr>
          <p:cxnSp>
            <p:nvCxnSpPr>
              <p:cNvPr id="1040" name="Google Shape;1040;p54"/>
              <p:cNvCxnSpPr/>
              <p:nvPr/>
            </p:nvCxnSpPr>
            <p:spPr>
              <a:xfrm>
                <a:off x="234768" y="1477625"/>
                <a:ext cx="3846900" cy="0"/>
              </a:xfrm>
              <a:prstGeom prst="straightConnector1">
                <a:avLst/>
              </a:prstGeom>
              <a:noFill/>
              <a:ln cap="flat" cmpd="sng" w="9525">
                <a:solidFill>
                  <a:schemeClr val="dk1"/>
                </a:solidFill>
                <a:prstDash val="solid"/>
                <a:round/>
                <a:headEnd len="sm" w="sm" type="none"/>
                <a:tailEnd len="sm" w="sm" type="none"/>
              </a:ln>
            </p:spPr>
          </p:cxnSp>
          <p:sp>
            <p:nvSpPr>
              <p:cNvPr id="1041" name="Google Shape;1041;p54"/>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2" name="Google Shape;1042;p54"/>
            <p:cNvGrpSpPr/>
            <p:nvPr/>
          </p:nvGrpSpPr>
          <p:grpSpPr>
            <a:xfrm flipH="1">
              <a:off x="7495622" y="3380465"/>
              <a:ext cx="3010303" cy="45661"/>
              <a:chOff x="1766900" y="2869225"/>
              <a:chExt cx="3737650" cy="56700"/>
            </a:xfrm>
          </p:grpSpPr>
          <p:cxnSp>
            <p:nvCxnSpPr>
              <p:cNvPr id="1043" name="Google Shape;1043;p54"/>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044" name="Google Shape;1044;p5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5" name="Google Shape;1045;p54"/>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046" name="Google Shape;1046;p54"/>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047" name="Google Shape;1047;p54"/>
          <p:cNvSpPr txBox="1"/>
          <p:nvPr>
            <p:ph type="title"/>
          </p:nvPr>
        </p:nvSpPr>
        <p:spPr>
          <a:xfrm>
            <a:off x="2057400" y="1687400"/>
            <a:ext cx="5907000" cy="11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sz="4000">
                <a:latin typeface="Poppins ExtraBold"/>
                <a:ea typeface="Poppins ExtraBold"/>
                <a:cs typeface="Poppins ExtraBold"/>
                <a:sym typeface="Poppins ExtraBold"/>
              </a:rPr>
              <a:t>Sessions and Cookies        Management</a:t>
            </a:r>
            <a:endParaRPr sz="4000">
              <a:latin typeface="Poppins ExtraBold"/>
              <a:ea typeface="Poppins ExtraBold"/>
              <a:cs typeface="Poppins ExtraBold"/>
              <a:sym typeface="Poppins ExtraBold"/>
            </a:endParaRPr>
          </a:p>
        </p:txBody>
      </p:sp>
      <p:sp>
        <p:nvSpPr>
          <p:cNvPr id="1048" name="Google Shape;1048;p54"/>
          <p:cNvSpPr txBox="1"/>
          <p:nvPr>
            <p:ph idx="4294967295" type="title"/>
          </p:nvPr>
        </p:nvSpPr>
        <p:spPr>
          <a:xfrm>
            <a:off x="1041225" y="1564950"/>
            <a:ext cx="969000" cy="151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 sz="4800">
                <a:solidFill>
                  <a:schemeClr val="dk2"/>
                </a:solidFill>
              </a:rPr>
              <a:t>02</a:t>
            </a:r>
            <a:endParaRPr b="1" sz="4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37"/>
          <p:cNvSpPr txBox="1"/>
          <p:nvPr>
            <p:ph type="title"/>
          </p:nvPr>
        </p:nvSpPr>
        <p:spPr>
          <a:xfrm>
            <a:off x="471675" y="180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TABLE OF CONTENTS</a:t>
            </a:r>
            <a:endParaRPr/>
          </a:p>
        </p:txBody>
      </p:sp>
      <p:sp>
        <p:nvSpPr>
          <p:cNvPr id="799" name="Google Shape;799;p37"/>
          <p:cNvSpPr txBox="1"/>
          <p:nvPr>
            <p:ph idx="4" type="subTitle"/>
          </p:nvPr>
        </p:nvSpPr>
        <p:spPr>
          <a:xfrm>
            <a:off x="2779000" y="1231838"/>
            <a:ext cx="5525100" cy="41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Form Data Handling: GET and POST methods, form data security.</a:t>
            </a:r>
            <a:endParaRPr sz="1500"/>
          </a:p>
        </p:txBody>
      </p:sp>
      <p:sp>
        <p:nvSpPr>
          <p:cNvPr id="800" name="Google Shape;800;p37"/>
          <p:cNvSpPr txBox="1"/>
          <p:nvPr>
            <p:ph idx="5" type="subTitle"/>
          </p:nvPr>
        </p:nvSpPr>
        <p:spPr>
          <a:xfrm>
            <a:off x="2775089" y="2152100"/>
            <a:ext cx="52524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Sessions and Cookies Management: Usage and security aspects.</a:t>
            </a:r>
            <a:endParaRPr sz="1500"/>
          </a:p>
        </p:txBody>
      </p:sp>
      <p:sp>
        <p:nvSpPr>
          <p:cNvPr id="801" name="Google Shape;801;p37"/>
          <p:cNvSpPr/>
          <p:nvPr/>
        </p:nvSpPr>
        <p:spPr>
          <a:xfrm>
            <a:off x="2091397" y="1044088"/>
            <a:ext cx="567000" cy="5670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cap="none" strike="noStrike">
              <a:solidFill>
                <a:schemeClr val="dk1"/>
              </a:solidFill>
              <a:latin typeface="Arial"/>
              <a:ea typeface="Arial"/>
              <a:cs typeface="Arial"/>
              <a:sym typeface="Arial"/>
            </a:endParaRPr>
          </a:p>
        </p:txBody>
      </p:sp>
      <p:grpSp>
        <p:nvGrpSpPr>
          <p:cNvPr id="802" name="Google Shape;802;p37"/>
          <p:cNvGrpSpPr/>
          <p:nvPr/>
        </p:nvGrpSpPr>
        <p:grpSpPr>
          <a:xfrm>
            <a:off x="2205297" y="1158150"/>
            <a:ext cx="339200" cy="338875"/>
            <a:chOff x="2489475" y="2118450"/>
            <a:chExt cx="339200" cy="338875"/>
          </a:xfrm>
        </p:grpSpPr>
        <p:sp>
          <p:nvSpPr>
            <p:cNvPr id="803" name="Google Shape;803;p37"/>
            <p:cNvSpPr/>
            <p:nvPr/>
          </p:nvSpPr>
          <p:spPr>
            <a:xfrm>
              <a:off x="2489475" y="2118450"/>
              <a:ext cx="339200" cy="338875"/>
            </a:xfrm>
            <a:custGeom>
              <a:rect b="b" l="l" r="r" t="t"/>
              <a:pathLst>
                <a:path extrusionOk="0" h="13555" w="13568">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04" name="Google Shape;804;p37"/>
            <p:cNvSpPr/>
            <p:nvPr/>
          </p:nvSpPr>
          <p:spPr>
            <a:xfrm>
              <a:off x="2619450" y="2159900"/>
              <a:ext cx="79600" cy="79250"/>
            </a:xfrm>
            <a:custGeom>
              <a:rect b="b" l="l" r="r" t="t"/>
              <a:pathLst>
                <a:path extrusionOk="0" h="3170" w="3184">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05" name="Google Shape;805;p37"/>
            <p:cNvSpPr/>
            <p:nvPr/>
          </p:nvSpPr>
          <p:spPr>
            <a:xfrm>
              <a:off x="2560025" y="2282350"/>
              <a:ext cx="198375" cy="92325"/>
            </a:xfrm>
            <a:custGeom>
              <a:rect b="b" l="l" r="r" t="t"/>
              <a:pathLst>
                <a:path extrusionOk="0" h="3693" w="7935">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806" name="Google Shape;806;p37"/>
          <p:cNvCxnSpPr>
            <a:stCxn id="807" idx="3"/>
            <a:endCxn id="801" idx="1"/>
          </p:cNvCxnSpPr>
          <p:nvPr/>
        </p:nvCxnSpPr>
        <p:spPr>
          <a:xfrm>
            <a:off x="1809400" y="1327600"/>
            <a:ext cx="282000" cy="0"/>
          </a:xfrm>
          <a:prstGeom prst="straightConnector1">
            <a:avLst/>
          </a:prstGeom>
          <a:noFill/>
          <a:ln cap="flat" cmpd="sng" w="9525">
            <a:solidFill>
              <a:schemeClr val="dk1"/>
            </a:solidFill>
            <a:prstDash val="solid"/>
            <a:round/>
            <a:headEnd len="sm" w="sm" type="none"/>
            <a:tailEnd len="med" w="med" type="diamond"/>
          </a:ln>
        </p:spPr>
      </p:cxnSp>
      <p:sp>
        <p:nvSpPr>
          <p:cNvPr id="808" name="Google Shape;808;p37"/>
          <p:cNvSpPr/>
          <p:nvPr/>
        </p:nvSpPr>
        <p:spPr>
          <a:xfrm>
            <a:off x="2091397" y="2054063"/>
            <a:ext cx="567000" cy="5670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9" name="Google Shape;809;p37"/>
          <p:cNvCxnSpPr>
            <a:stCxn id="810" idx="3"/>
            <a:endCxn id="808" idx="1"/>
          </p:cNvCxnSpPr>
          <p:nvPr/>
        </p:nvCxnSpPr>
        <p:spPr>
          <a:xfrm>
            <a:off x="1832200" y="2337575"/>
            <a:ext cx="259200" cy="0"/>
          </a:xfrm>
          <a:prstGeom prst="straightConnector1">
            <a:avLst/>
          </a:prstGeom>
          <a:noFill/>
          <a:ln cap="flat" cmpd="sng" w="9525">
            <a:solidFill>
              <a:schemeClr val="dk1"/>
            </a:solidFill>
            <a:prstDash val="solid"/>
            <a:round/>
            <a:headEnd len="sm" w="sm" type="none"/>
            <a:tailEnd len="med" w="med" type="diamond"/>
          </a:ln>
        </p:spPr>
      </p:cxnSp>
      <p:sp>
        <p:nvSpPr>
          <p:cNvPr id="811" name="Google Shape;811;p37"/>
          <p:cNvSpPr/>
          <p:nvPr/>
        </p:nvSpPr>
        <p:spPr>
          <a:xfrm>
            <a:off x="2091397" y="3064038"/>
            <a:ext cx="567000" cy="5670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7"/>
          <p:cNvSpPr txBox="1"/>
          <p:nvPr>
            <p:ph idx="6" type="subTitle"/>
          </p:nvPr>
        </p:nvSpPr>
        <p:spPr>
          <a:xfrm>
            <a:off x="2779001" y="3177900"/>
            <a:ext cx="43413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500"/>
              <a:t>String, Time, and Date Handling: String functions, working with dates and times.</a:t>
            </a:r>
            <a:endParaRPr sz="1500"/>
          </a:p>
        </p:txBody>
      </p:sp>
      <p:grpSp>
        <p:nvGrpSpPr>
          <p:cNvPr id="813" name="Google Shape;813;p37"/>
          <p:cNvGrpSpPr/>
          <p:nvPr/>
        </p:nvGrpSpPr>
        <p:grpSpPr>
          <a:xfrm>
            <a:off x="2205310" y="3177888"/>
            <a:ext cx="339275" cy="339300"/>
            <a:chOff x="3277475" y="3256400"/>
            <a:chExt cx="339275" cy="339300"/>
          </a:xfrm>
        </p:grpSpPr>
        <p:sp>
          <p:nvSpPr>
            <p:cNvPr id="814" name="Google Shape;814;p37"/>
            <p:cNvSpPr/>
            <p:nvPr/>
          </p:nvSpPr>
          <p:spPr>
            <a:xfrm>
              <a:off x="3277475" y="3256400"/>
              <a:ext cx="339275" cy="339300"/>
            </a:xfrm>
            <a:custGeom>
              <a:rect b="b" l="l" r="r" t="t"/>
              <a:pathLst>
                <a:path extrusionOk="0" h="13572" w="13571">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5" name="Google Shape;815;p37"/>
            <p:cNvSpPr/>
            <p:nvPr/>
          </p:nvSpPr>
          <p:spPr>
            <a:xfrm>
              <a:off x="3374325" y="3341150"/>
              <a:ext cx="145575" cy="145900"/>
            </a:xfrm>
            <a:custGeom>
              <a:rect b="b" l="l" r="r" t="t"/>
              <a:pathLst>
                <a:path extrusionOk="0" h="5836" w="5823">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6" name="Google Shape;816;p37"/>
            <p:cNvSpPr/>
            <p:nvPr/>
          </p:nvSpPr>
          <p:spPr>
            <a:xfrm>
              <a:off x="3371900" y="3313500"/>
              <a:ext cx="65025" cy="13150"/>
            </a:xfrm>
            <a:custGeom>
              <a:rect b="b" l="l" r="r" t="t"/>
              <a:pathLst>
                <a:path extrusionOk="0" h="526" w="2601">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7" name="Google Shape;817;p37"/>
            <p:cNvSpPr/>
            <p:nvPr/>
          </p:nvSpPr>
          <p:spPr>
            <a:xfrm>
              <a:off x="3371900" y="3341150"/>
              <a:ext cx="37375" cy="13550"/>
            </a:xfrm>
            <a:custGeom>
              <a:rect b="b" l="l" r="r" t="t"/>
              <a:pathLst>
                <a:path extrusionOk="0" h="542" w="1495">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8" name="Google Shape;818;p37"/>
            <p:cNvSpPr/>
            <p:nvPr/>
          </p:nvSpPr>
          <p:spPr>
            <a:xfrm>
              <a:off x="3371900" y="3285775"/>
              <a:ext cx="65775" cy="13225"/>
            </a:xfrm>
            <a:custGeom>
              <a:rect b="b" l="l" r="r" t="t"/>
              <a:pathLst>
                <a:path extrusionOk="0" h="529" w="2631">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19" name="Google Shape;819;p37"/>
            <p:cNvSpPr/>
            <p:nvPr/>
          </p:nvSpPr>
          <p:spPr>
            <a:xfrm>
              <a:off x="3454575" y="3313500"/>
              <a:ext cx="65325" cy="13150"/>
            </a:xfrm>
            <a:custGeom>
              <a:rect b="b" l="l" r="r" t="t"/>
              <a:pathLst>
                <a:path extrusionOk="0" h="526" w="2613">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20" name="Google Shape;820;p37"/>
            <p:cNvSpPr/>
            <p:nvPr/>
          </p:nvSpPr>
          <p:spPr>
            <a:xfrm>
              <a:off x="3454575" y="3285775"/>
              <a:ext cx="65675" cy="13225"/>
            </a:xfrm>
            <a:custGeom>
              <a:rect b="b" l="l" r="r" t="t"/>
              <a:pathLst>
                <a:path extrusionOk="0" h="529" w="2627">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21" name="Google Shape;821;p37"/>
            <p:cNvSpPr/>
            <p:nvPr/>
          </p:nvSpPr>
          <p:spPr>
            <a:xfrm>
              <a:off x="3484600" y="3341150"/>
              <a:ext cx="37375" cy="13550"/>
            </a:xfrm>
            <a:custGeom>
              <a:rect b="b" l="l" r="r" t="t"/>
              <a:pathLst>
                <a:path extrusionOk="0" h="542" w="1495">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22" name="Google Shape;822;p37"/>
            <p:cNvSpPr/>
            <p:nvPr/>
          </p:nvSpPr>
          <p:spPr>
            <a:xfrm>
              <a:off x="3371900" y="3473600"/>
              <a:ext cx="37375" cy="13450"/>
            </a:xfrm>
            <a:custGeom>
              <a:rect b="b" l="l" r="r" t="t"/>
              <a:pathLst>
                <a:path extrusionOk="0" h="538" w="1495">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23" name="Google Shape;823;p37"/>
            <p:cNvSpPr/>
            <p:nvPr/>
          </p:nvSpPr>
          <p:spPr>
            <a:xfrm>
              <a:off x="3484600" y="3473600"/>
              <a:ext cx="37375" cy="13450"/>
            </a:xfrm>
            <a:custGeom>
              <a:rect b="b" l="l" r="r" t="t"/>
              <a:pathLst>
                <a:path extrusionOk="0" h="538" w="1495">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824" name="Google Shape;824;p37"/>
          <p:cNvGrpSpPr/>
          <p:nvPr/>
        </p:nvGrpSpPr>
        <p:grpSpPr>
          <a:xfrm>
            <a:off x="2235622" y="2167913"/>
            <a:ext cx="338875" cy="339300"/>
            <a:chOff x="2518850" y="3256400"/>
            <a:chExt cx="338875" cy="339300"/>
          </a:xfrm>
        </p:grpSpPr>
        <p:sp>
          <p:nvSpPr>
            <p:cNvPr id="825" name="Google Shape;825;p37"/>
            <p:cNvSpPr/>
            <p:nvPr/>
          </p:nvSpPr>
          <p:spPr>
            <a:xfrm>
              <a:off x="2518850" y="3256400"/>
              <a:ext cx="338875" cy="339300"/>
            </a:xfrm>
            <a:custGeom>
              <a:rect b="b" l="l" r="r" t="t"/>
              <a:pathLst>
                <a:path extrusionOk="0" h="13572" w="13555">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26" name="Google Shape;826;p37"/>
            <p:cNvSpPr/>
            <p:nvPr/>
          </p:nvSpPr>
          <p:spPr>
            <a:xfrm>
              <a:off x="2583850" y="3465950"/>
              <a:ext cx="96125" cy="13225"/>
            </a:xfrm>
            <a:custGeom>
              <a:rect b="b" l="l" r="r" t="t"/>
              <a:pathLst>
                <a:path extrusionOk="0" h="529" w="3845">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27" name="Google Shape;827;p37"/>
            <p:cNvSpPr/>
            <p:nvPr/>
          </p:nvSpPr>
          <p:spPr>
            <a:xfrm>
              <a:off x="2583850" y="3492250"/>
              <a:ext cx="96125" cy="13150"/>
            </a:xfrm>
            <a:custGeom>
              <a:rect b="b" l="l" r="r" t="t"/>
              <a:pathLst>
                <a:path extrusionOk="0" h="526" w="3845">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28" name="Google Shape;828;p37"/>
            <p:cNvSpPr/>
            <p:nvPr/>
          </p:nvSpPr>
          <p:spPr>
            <a:xfrm>
              <a:off x="2695550" y="3465950"/>
              <a:ext cx="96125" cy="13225"/>
            </a:xfrm>
            <a:custGeom>
              <a:rect b="b" l="l" r="r" t="t"/>
              <a:pathLst>
                <a:path extrusionOk="0" h="529" w="3845">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829" name="Google Shape;829;p37"/>
            <p:cNvSpPr/>
            <p:nvPr/>
          </p:nvSpPr>
          <p:spPr>
            <a:xfrm>
              <a:off x="2695550" y="3492250"/>
              <a:ext cx="96125" cy="13150"/>
            </a:xfrm>
            <a:custGeom>
              <a:rect b="b" l="l" r="r" t="t"/>
              <a:pathLst>
                <a:path extrusionOk="0" h="526" w="3845">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810" name="Google Shape;810;p37"/>
          <p:cNvSpPr txBox="1"/>
          <p:nvPr>
            <p:ph idx="9" type="title"/>
          </p:nvPr>
        </p:nvSpPr>
        <p:spPr>
          <a:xfrm>
            <a:off x="1219600" y="2054075"/>
            <a:ext cx="612600" cy="56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b="1" lang="en" sz="2500">
                <a:solidFill>
                  <a:schemeClr val="dk2"/>
                </a:solidFill>
              </a:rPr>
              <a:t>02</a:t>
            </a:r>
            <a:endParaRPr b="1" sz="2500">
              <a:solidFill>
                <a:schemeClr val="dk2"/>
              </a:solidFill>
            </a:endParaRPr>
          </a:p>
        </p:txBody>
      </p:sp>
      <p:sp>
        <p:nvSpPr>
          <p:cNvPr id="830" name="Google Shape;830;p37"/>
          <p:cNvSpPr txBox="1"/>
          <p:nvPr>
            <p:ph idx="14" type="title"/>
          </p:nvPr>
        </p:nvSpPr>
        <p:spPr>
          <a:xfrm>
            <a:off x="1219600" y="3064050"/>
            <a:ext cx="612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b="1" lang="en" sz="2500">
                <a:solidFill>
                  <a:schemeClr val="dk2"/>
                </a:solidFill>
              </a:rPr>
              <a:t>03</a:t>
            </a:r>
            <a:endParaRPr b="1" sz="2500">
              <a:solidFill>
                <a:schemeClr val="dk2"/>
              </a:solidFill>
            </a:endParaRPr>
          </a:p>
        </p:txBody>
      </p:sp>
      <p:sp>
        <p:nvSpPr>
          <p:cNvPr id="807" name="Google Shape;807;p37"/>
          <p:cNvSpPr txBox="1"/>
          <p:nvPr>
            <p:ph idx="7" type="title"/>
          </p:nvPr>
        </p:nvSpPr>
        <p:spPr>
          <a:xfrm>
            <a:off x="1242400" y="1044100"/>
            <a:ext cx="567000" cy="56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b="1" lang="en" sz="2500">
                <a:solidFill>
                  <a:schemeClr val="dk2"/>
                </a:solidFill>
              </a:rPr>
              <a:t>01</a:t>
            </a:r>
            <a:endParaRPr b="1" sz="2500">
              <a:solidFill>
                <a:schemeClr val="dk2"/>
              </a:solidFill>
            </a:endParaRPr>
          </a:p>
        </p:txBody>
      </p:sp>
      <p:cxnSp>
        <p:nvCxnSpPr>
          <p:cNvPr id="831" name="Google Shape;831;p37"/>
          <p:cNvCxnSpPr>
            <a:stCxn id="830" idx="3"/>
            <a:endCxn id="811" idx="1"/>
          </p:cNvCxnSpPr>
          <p:nvPr/>
        </p:nvCxnSpPr>
        <p:spPr>
          <a:xfrm flipH="1" rot="10800000">
            <a:off x="1832200" y="3347400"/>
            <a:ext cx="259200" cy="3000"/>
          </a:xfrm>
          <a:prstGeom prst="straightConnector1">
            <a:avLst/>
          </a:prstGeom>
          <a:noFill/>
          <a:ln cap="flat" cmpd="sng" w="9525">
            <a:solidFill>
              <a:schemeClr val="dk1"/>
            </a:solidFill>
            <a:prstDash val="solid"/>
            <a:round/>
            <a:headEnd len="sm" w="sm" type="none"/>
            <a:tailEnd len="med" w="med" type="diamond"/>
          </a:ln>
        </p:spPr>
      </p:cxnSp>
      <p:sp>
        <p:nvSpPr>
          <p:cNvPr id="832" name="Google Shape;832;p37"/>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833" name="Google Shape;833;p37"/>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55"/>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054" name="Google Shape;1054;p55"/>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055" name="Google Shape;1055;p55"/>
          <p:cNvSpPr txBox="1"/>
          <p:nvPr/>
        </p:nvSpPr>
        <p:spPr>
          <a:xfrm>
            <a:off x="2911575" y="244600"/>
            <a:ext cx="4797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Poppins"/>
                <a:ea typeface="Poppins"/>
                <a:cs typeface="Poppins"/>
                <a:sym typeface="Poppins"/>
              </a:rPr>
              <a:t>WHAT IS COOKIE?</a:t>
            </a:r>
            <a:endParaRPr b="1" sz="3500">
              <a:solidFill>
                <a:schemeClr val="dk1"/>
              </a:solidFill>
              <a:latin typeface="Poppins"/>
              <a:ea typeface="Poppins"/>
              <a:cs typeface="Poppins"/>
              <a:sym typeface="Poppins"/>
            </a:endParaRPr>
          </a:p>
        </p:txBody>
      </p:sp>
      <p:sp>
        <p:nvSpPr>
          <p:cNvPr id="1056" name="Google Shape;1056;p55"/>
          <p:cNvSpPr txBox="1"/>
          <p:nvPr/>
        </p:nvSpPr>
        <p:spPr>
          <a:xfrm>
            <a:off x="493900" y="1149450"/>
            <a:ext cx="8242200" cy="333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A cookie is a small file with the maximum size of 4KB that the web server stores on the client computer. </a:t>
            </a:r>
            <a:endParaRPr sz="1500">
              <a:solidFill>
                <a:schemeClr val="dk1"/>
              </a:solidFill>
              <a:latin typeface="Barlow Medium"/>
              <a:ea typeface="Barlow Medium"/>
              <a:cs typeface="Barlow Medium"/>
              <a:sym typeface="Barlow Medium"/>
            </a:endParaRPr>
          </a:p>
          <a:p>
            <a:pPr indent="-323850" lvl="0" marL="457200" rtl="0" algn="just">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Once a cookie has been set, all page requests that follow return the cookie name and value. </a:t>
            </a:r>
            <a:endParaRPr sz="1500">
              <a:solidFill>
                <a:schemeClr val="dk1"/>
              </a:solidFill>
              <a:latin typeface="Barlow Medium"/>
              <a:ea typeface="Barlow Medium"/>
              <a:cs typeface="Barlow Medium"/>
              <a:sym typeface="Barlow Medium"/>
            </a:endParaRPr>
          </a:p>
          <a:p>
            <a:pPr indent="-323850" lvl="0" marL="457200" rtl="0" algn="just">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A cookie can only be read from the domain that it has been issued from. For example, a cookie set using the domain stdportal.tdtu.edu.vn can not be read from the domain lichhoc-lichthi.tdtu.edu.vn </a:t>
            </a:r>
            <a:endParaRPr sz="1500">
              <a:solidFill>
                <a:schemeClr val="dk1"/>
              </a:solidFill>
              <a:latin typeface="Barlow Medium"/>
              <a:ea typeface="Barlow Medium"/>
              <a:cs typeface="Barlow Medium"/>
              <a:sym typeface="Barlow Medium"/>
            </a:endParaRPr>
          </a:p>
          <a:p>
            <a:pPr indent="-323850" lvl="0" marL="457200" rtl="0" algn="just">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Most of the websites on the internet display elements from other domains such as advertising. The domains serving these elements can also set their own cookies. These are known as third party cookies.</a:t>
            </a:r>
            <a:endParaRPr sz="1500">
              <a:solidFill>
                <a:schemeClr val="dk1"/>
              </a:solidFill>
              <a:latin typeface="Barlow Medium"/>
              <a:ea typeface="Barlow Medium"/>
              <a:cs typeface="Barlow Medium"/>
              <a:sym typeface="Barlow Medium"/>
            </a:endParaRPr>
          </a:p>
          <a:p>
            <a:pPr indent="-323850" lvl="0" marL="457200" rtl="0" algn="just">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A cookie created by a user can only be visible to them. Other users cannot see its value. </a:t>
            </a:r>
            <a:endParaRPr sz="1500">
              <a:solidFill>
                <a:schemeClr val="dk1"/>
              </a:solidFill>
              <a:latin typeface="Barlow Medium"/>
              <a:ea typeface="Barlow Medium"/>
              <a:cs typeface="Barlow Medium"/>
              <a:sym typeface="Barlow Medium"/>
            </a:endParaRPr>
          </a:p>
          <a:p>
            <a:pPr indent="-323850" lvl="0" marL="457200" rtl="0" algn="just">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Most web browsers have options for disabling cookies, third party cookies or both. </a:t>
            </a:r>
            <a:endParaRPr sz="1500">
              <a:solidFill>
                <a:schemeClr val="dk1"/>
              </a:solidFill>
              <a:latin typeface="Barlow Medium"/>
              <a:ea typeface="Barlow Medium"/>
              <a:cs typeface="Barlow Medium"/>
              <a:sym typeface="Barlow Medium"/>
            </a:endParaRPr>
          </a:p>
          <a:p>
            <a:pPr indent="-323850" lvl="0" marL="457200" rtl="0" algn="just">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If this is the case then PHP responds by passing the cookie token in the URL.</a:t>
            </a:r>
            <a:endParaRPr sz="1500">
              <a:solidFill>
                <a:schemeClr val="dk1"/>
              </a:solidFill>
              <a:latin typeface="Barlow Medium"/>
              <a:ea typeface="Barlow Medium"/>
              <a:cs typeface="Barlow Medium"/>
              <a:sym typeface="Barlow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grpSp>
        <p:nvGrpSpPr>
          <p:cNvPr id="1061" name="Google Shape;1061;p56"/>
          <p:cNvGrpSpPr/>
          <p:nvPr/>
        </p:nvGrpSpPr>
        <p:grpSpPr>
          <a:xfrm rot="10800000">
            <a:off x="-1812575" y="905316"/>
            <a:ext cx="3257300" cy="703084"/>
            <a:chOff x="7541550" y="1393665"/>
            <a:chExt cx="3257300" cy="703084"/>
          </a:xfrm>
        </p:grpSpPr>
        <p:grpSp>
          <p:nvGrpSpPr>
            <p:cNvPr id="1062" name="Google Shape;1062;p56"/>
            <p:cNvGrpSpPr/>
            <p:nvPr/>
          </p:nvGrpSpPr>
          <p:grpSpPr>
            <a:xfrm flipH="1">
              <a:off x="7788550" y="1761767"/>
              <a:ext cx="1567047" cy="45661"/>
              <a:chOff x="1754675" y="2661275"/>
              <a:chExt cx="1945675" cy="56700"/>
            </a:xfrm>
          </p:grpSpPr>
          <p:cxnSp>
            <p:nvCxnSpPr>
              <p:cNvPr id="1063" name="Google Shape;1063;p56"/>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064" name="Google Shape;1064;p5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5" name="Google Shape;1065;p56"/>
            <p:cNvGrpSpPr/>
            <p:nvPr/>
          </p:nvGrpSpPr>
          <p:grpSpPr>
            <a:xfrm flipH="1">
              <a:off x="7662539" y="1960562"/>
              <a:ext cx="1561280" cy="136187"/>
              <a:chOff x="1754675" y="2824000"/>
              <a:chExt cx="4728285" cy="412439"/>
            </a:xfrm>
          </p:grpSpPr>
          <p:sp>
            <p:nvSpPr>
              <p:cNvPr id="1066" name="Google Shape;1066;p5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067" name="Google Shape;1067;p5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8" name="Google Shape;1068;p56"/>
            <p:cNvGrpSpPr/>
            <p:nvPr/>
          </p:nvGrpSpPr>
          <p:grpSpPr>
            <a:xfrm flipH="1">
              <a:off x="7541550" y="1529962"/>
              <a:ext cx="3070084" cy="102363"/>
              <a:chOff x="1779150" y="2604263"/>
              <a:chExt cx="3811875" cy="127112"/>
            </a:xfrm>
          </p:grpSpPr>
          <p:sp>
            <p:nvSpPr>
              <p:cNvPr id="1069" name="Google Shape;1069;p5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1070" name="Google Shape;1070;p5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1" name="Google Shape;1071;p56"/>
            <p:cNvGrpSpPr/>
            <p:nvPr/>
          </p:nvGrpSpPr>
          <p:grpSpPr>
            <a:xfrm flipH="1">
              <a:off x="7788547" y="1393665"/>
              <a:ext cx="3010303" cy="45661"/>
              <a:chOff x="1766900" y="2869225"/>
              <a:chExt cx="3737650" cy="56700"/>
            </a:xfrm>
          </p:grpSpPr>
          <p:cxnSp>
            <p:nvCxnSpPr>
              <p:cNvPr id="1072" name="Google Shape;1072;p56"/>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073" name="Google Shape;1073;p5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74" name="Google Shape;1074;p56"/>
          <p:cNvGrpSpPr/>
          <p:nvPr/>
        </p:nvGrpSpPr>
        <p:grpSpPr>
          <a:xfrm flipH="1">
            <a:off x="7218425" y="2971904"/>
            <a:ext cx="3094729" cy="1111283"/>
            <a:chOff x="1748550" y="1613039"/>
            <a:chExt cx="3842475" cy="1379962"/>
          </a:xfrm>
        </p:grpSpPr>
        <p:grpSp>
          <p:nvGrpSpPr>
            <p:cNvPr id="1075" name="Google Shape;1075;p56"/>
            <p:cNvGrpSpPr/>
            <p:nvPr/>
          </p:nvGrpSpPr>
          <p:grpSpPr>
            <a:xfrm>
              <a:off x="2606177" y="2577138"/>
              <a:ext cx="1945675" cy="56700"/>
              <a:chOff x="2606177" y="2661275"/>
              <a:chExt cx="1945675" cy="56700"/>
            </a:xfrm>
          </p:grpSpPr>
          <p:cxnSp>
            <p:nvCxnSpPr>
              <p:cNvPr id="1076" name="Google Shape;1076;p56"/>
              <p:cNvCxnSpPr/>
              <p:nvPr/>
            </p:nvCxnSpPr>
            <p:spPr>
              <a:xfrm>
                <a:off x="2606177"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077" name="Google Shape;1077;p56"/>
              <p:cNvSpPr/>
              <p:nvPr/>
            </p:nvSpPr>
            <p:spPr>
              <a:xfrm>
                <a:off x="4495152"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8" name="Google Shape;1078;p56"/>
            <p:cNvGrpSpPr/>
            <p:nvPr/>
          </p:nvGrpSpPr>
          <p:grpSpPr>
            <a:xfrm>
              <a:off x="2322284" y="2823901"/>
              <a:ext cx="1938597" cy="169100"/>
              <a:chOff x="3139232" y="2824000"/>
              <a:chExt cx="4728285" cy="412439"/>
            </a:xfrm>
          </p:grpSpPr>
          <p:sp>
            <p:nvSpPr>
              <p:cNvPr id="1079" name="Google Shape;1079;p56"/>
              <p:cNvSpPr/>
              <p:nvPr/>
            </p:nvSpPr>
            <p:spPr>
              <a:xfrm>
                <a:off x="3139232"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080" name="Google Shape;1080;p56"/>
              <p:cNvSpPr/>
              <p:nvPr/>
            </p:nvSpPr>
            <p:spPr>
              <a:xfrm>
                <a:off x="7733117"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1" name="Google Shape;1081;p56"/>
            <p:cNvGrpSpPr/>
            <p:nvPr/>
          </p:nvGrpSpPr>
          <p:grpSpPr>
            <a:xfrm>
              <a:off x="1779150" y="2289288"/>
              <a:ext cx="3811875" cy="127112"/>
              <a:chOff x="1779150" y="2604263"/>
              <a:chExt cx="3811875" cy="127112"/>
            </a:xfrm>
          </p:grpSpPr>
          <p:sp>
            <p:nvSpPr>
              <p:cNvPr id="1082" name="Google Shape;1082;p5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1083" name="Google Shape;1083;p5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56"/>
            <p:cNvGrpSpPr/>
            <p:nvPr/>
          </p:nvGrpSpPr>
          <p:grpSpPr>
            <a:xfrm>
              <a:off x="1748550" y="1758700"/>
              <a:ext cx="3573375" cy="277863"/>
              <a:chOff x="1748550" y="2064750"/>
              <a:chExt cx="3573375" cy="277863"/>
            </a:xfrm>
          </p:grpSpPr>
          <p:sp>
            <p:nvSpPr>
              <p:cNvPr id="1085" name="Google Shape;1085;p56"/>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1086" name="Google Shape;1086;p56"/>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7" name="Google Shape;1087;p56"/>
            <p:cNvGrpSpPr/>
            <p:nvPr/>
          </p:nvGrpSpPr>
          <p:grpSpPr>
            <a:xfrm>
              <a:off x="1748560" y="1613039"/>
              <a:ext cx="3018055" cy="230395"/>
              <a:chOff x="1748547" y="1392116"/>
              <a:chExt cx="5911958" cy="451312"/>
            </a:xfrm>
          </p:grpSpPr>
          <p:sp>
            <p:nvSpPr>
              <p:cNvPr id="1088" name="Google Shape;1088;p5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1089" name="Google Shape;1089;p5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0" name="Google Shape;1090;p56"/>
            <p:cNvGrpSpPr/>
            <p:nvPr/>
          </p:nvGrpSpPr>
          <p:grpSpPr>
            <a:xfrm>
              <a:off x="1766900" y="2120038"/>
              <a:ext cx="3737650" cy="56700"/>
              <a:chOff x="1766900" y="2869225"/>
              <a:chExt cx="3737650" cy="56700"/>
            </a:xfrm>
          </p:grpSpPr>
          <p:cxnSp>
            <p:nvCxnSpPr>
              <p:cNvPr id="1091" name="Google Shape;1091;p56"/>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092" name="Google Shape;1092;p5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93" name="Google Shape;1093;p56"/>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094" name="Google Shape;1094;p56"/>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095" name="Google Shape;1095;p56"/>
          <p:cNvSpPr txBox="1"/>
          <p:nvPr/>
        </p:nvSpPr>
        <p:spPr>
          <a:xfrm>
            <a:off x="437400" y="3049650"/>
            <a:ext cx="681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AutoNum type="arabicPeriod"/>
            </a:pPr>
            <a:r>
              <a:rPr lang="en" sz="1500">
                <a:solidFill>
                  <a:schemeClr val="dk1"/>
                </a:solidFill>
                <a:latin typeface="Barlow Medium"/>
                <a:ea typeface="Barlow Medium"/>
                <a:cs typeface="Barlow Medium"/>
                <a:sym typeface="Barlow Medium"/>
              </a:rPr>
              <a:t>A user requests for a page that stores cookies.</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AutoNum type="arabicPeriod"/>
            </a:pPr>
            <a:r>
              <a:rPr lang="en" sz="1500">
                <a:solidFill>
                  <a:schemeClr val="dk1"/>
                </a:solidFill>
                <a:latin typeface="Barlow Medium"/>
                <a:ea typeface="Barlow Medium"/>
                <a:cs typeface="Barlow Medium"/>
                <a:sym typeface="Barlow Medium"/>
              </a:rPr>
              <a:t>The server sets the cookie on the user’s computer.</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AutoNum type="arabicPeriod"/>
            </a:pPr>
            <a:r>
              <a:rPr lang="en" sz="1500">
                <a:solidFill>
                  <a:schemeClr val="dk1"/>
                </a:solidFill>
                <a:latin typeface="Barlow Medium"/>
                <a:ea typeface="Barlow Medium"/>
                <a:cs typeface="Barlow Medium"/>
                <a:sym typeface="Barlow Medium"/>
              </a:rPr>
              <a:t>Other page requests from the user will return the cookie name and value.</a:t>
            </a:r>
            <a:endParaRPr sz="1500">
              <a:solidFill>
                <a:schemeClr val="dk1"/>
              </a:solidFill>
              <a:latin typeface="Barlow Medium"/>
              <a:ea typeface="Barlow Medium"/>
              <a:cs typeface="Barlow Medium"/>
              <a:sym typeface="Barlow Medium"/>
            </a:endParaRPr>
          </a:p>
        </p:txBody>
      </p:sp>
      <p:pic>
        <p:nvPicPr>
          <p:cNvPr id="1096" name="Google Shape;1096;p56"/>
          <p:cNvPicPr preferRelativeResize="0"/>
          <p:nvPr/>
        </p:nvPicPr>
        <p:blipFill>
          <a:blip r:embed="rId4">
            <a:alphaModFix/>
          </a:blip>
          <a:stretch>
            <a:fillRect/>
          </a:stretch>
        </p:blipFill>
        <p:spPr>
          <a:xfrm>
            <a:off x="1885691" y="156825"/>
            <a:ext cx="6335883" cy="27352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57"/>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02" name="Google Shape;1102;p57"/>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03" name="Google Shape;1103;p57"/>
          <p:cNvSpPr txBox="1"/>
          <p:nvPr/>
        </p:nvSpPr>
        <p:spPr>
          <a:xfrm>
            <a:off x="1579425" y="388150"/>
            <a:ext cx="7014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Poppins"/>
                <a:ea typeface="Poppins"/>
                <a:cs typeface="Poppins"/>
                <a:sym typeface="Poppins"/>
              </a:rPr>
              <a:t>WHY AND WHEN TO USE COOKIES?</a:t>
            </a:r>
            <a:endParaRPr b="1" sz="2600">
              <a:solidFill>
                <a:schemeClr val="dk1"/>
              </a:solidFill>
              <a:latin typeface="Poppins"/>
              <a:ea typeface="Poppins"/>
              <a:cs typeface="Poppins"/>
              <a:sym typeface="Poppins"/>
            </a:endParaRPr>
          </a:p>
        </p:txBody>
      </p:sp>
      <p:sp>
        <p:nvSpPr>
          <p:cNvPr id="1104" name="Google Shape;1104;p57"/>
          <p:cNvSpPr txBox="1"/>
          <p:nvPr/>
        </p:nvSpPr>
        <p:spPr>
          <a:xfrm>
            <a:off x="493900" y="1149450"/>
            <a:ext cx="7399500" cy="25527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Http is a stateless protocol; cookies allow us to track the state of the application using small files stored on the user’s computer. The path were the cookies are stored depends on the browser. Internet Explorer usually stores them in </a:t>
            </a:r>
            <a:r>
              <a:rPr lang="en" sz="1700">
                <a:solidFill>
                  <a:schemeClr val="dk1"/>
                </a:solidFill>
                <a:latin typeface="Barlow Medium"/>
                <a:ea typeface="Barlow Medium"/>
                <a:cs typeface="Barlow Medium"/>
                <a:sym typeface="Barlow Medium"/>
              </a:rPr>
              <a:t>Temporary</a:t>
            </a:r>
            <a:r>
              <a:rPr lang="en" sz="1700">
                <a:solidFill>
                  <a:schemeClr val="dk1"/>
                </a:solidFill>
                <a:latin typeface="Barlow Medium"/>
                <a:ea typeface="Barlow Medium"/>
                <a:cs typeface="Barlow Medium"/>
                <a:sym typeface="Barlow Medium"/>
              </a:rPr>
              <a:t> Internet Files folder.</a:t>
            </a:r>
            <a:endParaRPr sz="1700">
              <a:solidFill>
                <a:schemeClr val="dk1"/>
              </a:solidFill>
              <a:latin typeface="Barlow Medium"/>
              <a:ea typeface="Barlow Medium"/>
              <a:cs typeface="Barlow Medium"/>
              <a:sym typeface="Barlow Medium"/>
            </a:endParaRPr>
          </a:p>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Personalizing the user experience – this is achieved by allowing users to select their preferences. The page requested that follow are personalized based on the set preferences in the cookies. </a:t>
            </a:r>
            <a:endParaRPr sz="1700">
              <a:solidFill>
                <a:schemeClr val="dk1"/>
              </a:solidFill>
              <a:latin typeface="Barlow Medium"/>
              <a:ea typeface="Barlow Medium"/>
              <a:cs typeface="Barlow Medium"/>
              <a:sym typeface="Barlow Medium"/>
            </a:endParaRPr>
          </a:p>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Tracking the pages visited by a user</a:t>
            </a:r>
            <a:endParaRPr sz="1700">
              <a:solidFill>
                <a:schemeClr val="dk1"/>
              </a:solidFill>
              <a:latin typeface="Barlow Medium"/>
              <a:ea typeface="Barlow Medium"/>
              <a:cs typeface="Barlow Medium"/>
              <a:sym typeface="Barlow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58"/>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10" name="Google Shape;1110;p58"/>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11" name="Google Shape;1111;p58"/>
          <p:cNvSpPr txBox="1"/>
          <p:nvPr/>
        </p:nvSpPr>
        <p:spPr>
          <a:xfrm>
            <a:off x="1579425" y="235750"/>
            <a:ext cx="6172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Poppins"/>
                <a:ea typeface="Poppins"/>
                <a:cs typeface="Poppins"/>
                <a:sym typeface="Poppins"/>
              </a:rPr>
              <a:t>CREATING COOKIES</a:t>
            </a:r>
            <a:endParaRPr b="1" sz="3000">
              <a:solidFill>
                <a:schemeClr val="dk1"/>
              </a:solidFill>
              <a:latin typeface="Poppins"/>
              <a:ea typeface="Poppins"/>
              <a:cs typeface="Poppins"/>
              <a:sym typeface="Poppins"/>
            </a:endParaRPr>
          </a:p>
        </p:txBody>
      </p:sp>
      <p:sp>
        <p:nvSpPr>
          <p:cNvPr id="1112" name="Google Shape;1112;p58"/>
          <p:cNvSpPr txBox="1"/>
          <p:nvPr/>
        </p:nvSpPr>
        <p:spPr>
          <a:xfrm>
            <a:off x="325425" y="958438"/>
            <a:ext cx="7426200" cy="4464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Let’s now look at the basic syntax used to create a cookie.</a:t>
            </a:r>
            <a:endParaRPr sz="1700">
              <a:solidFill>
                <a:schemeClr val="dk1"/>
              </a:solidFill>
              <a:latin typeface="Barlow Medium"/>
              <a:ea typeface="Barlow Medium"/>
              <a:cs typeface="Barlow Medium"/>
              <a:sym typeface="Barlow Medium"/>
            </a:endParaRPr>
          </a:p>
        </p:txBody>
      </p:sp>
      <p:pic>
        <p:nvPicPr>
          <p:cNvPr id="1113" name="Google Shape;1113;p58"/>
          <p:cNvPicPr preferRelativeResize="0"/>
          <p:nvPr/>
        </p:nvPicPr>
        <p:blipFill>
          <a:blip r:embed="rId4">
            <a:alphaModFix/>
          </a:blip>
          <a:stretch>
            <a:fillRect/>
          </a:stretch>
        </p:blipFill>
        <p:spPr>
          <a:xfrm>
            <a:off x="263100" y="1643000"/>
            <a:ext cx="8742451" cy="11014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59"/>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19" name="Google Shape;1119;p59"/>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20" name="Google Shape;1120;p59"/>
          <p:cNvSpPr txBox="1"/>
          <p:nvPr/>
        </p:nvSpPr>
        <p:spPr>
          <a:xfrm>
            <a:off x="1579425" y="235750"/>
            <a:ext cx="6172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Poppins"/>
                <a:ea typeface="Poppins"/>
                <a:cs typeface="Poppins"/>
                <a:sym typeface="Poppins"/>
              </a:rPr>
              <a:t>CREATING COOKIES</a:t>
            </a:r>
            <a:endParaRPr b="1" sz="3000">
              <a:solidFill>
                <a:schemeClr val="dk1"/>
              </a:solidFill>
              <a:latin typeface="Poppins"/>
              <a:ea typeface="Poppins"/>
              <a:cs typeface="Poppins"/>
              <a:sym typeface="Poppins"/>
            </a:endParaRPr>
          </a:p>
        </p:txBody>
      </p:sp>
      <p:sp>
        <p:nvSpPr>
          <p:cNvPr id="1121" name="Google Shape;1121;p59"/>
          <p:cNvSpPr txBox="1"/>
          <p:nvPr/>
        </p:nvSpPr>
        <p:spPr>
          <a:xfrm>
            <a:off x="238725" y="882250"/>
            <a:ext cx="8797200" cy="3696000"/>
          </a:xfrm>
          <a:prstGeom prst="rect">
            <a:avLst/>
          </a:prstGeom>
          <a:noFill/>
          <a:ln>
            <a:noFill/>
          </a:ln>
        </p:spPr>
        <p:txBody>
          <a:bodyPr anchorCtr="0" anchor="t" bIns="91425" lIns="91425" spcFirstLastPara="1" rIns="91425" wrap="square" tIns="91425">
            <a:spAutoFit/>
          </a:bodyPr>
          <a:lstStyle/>
          <a:p>
            <a:pPr indent="-307975" lvl="0" marL="457200" rtl="0" algn="l">
              <a:lnSpc>
                <a:spcPct val="115000"/>
              </a:lnSpc>
              <a:spcBef>
                <a:spcPts val="0"/>
              </a:spcBef>
              <a:spcAft>
                <a:spcPts val="0"/>
              </a:spcAft>
              <a:buClr>
                <a:schemeClr val="dk1"/>
              </a:buClr>
              <a:buSzPts val="1250"/>
              <a:buFont typeface="Barlow Medium"/>
              <a:buChar char="●"/>
            </a:pPr>
            <a:r>
              <a:rPr lang="en" sz="1250">
                <a:solidFill>
                  <a:schemeClr val="dk1"/>
                </a:solidFill>
                <a:latin typeface="Barlow Medium"/>
                <a:ea typeface="Barlow Medium"/>
                <a:cs typeface="Barlow Medium"/>
                <a:sym typeface="Barlow Medium"/>
              </a:rPr>
              <a:t>Php“setcookie” is the PHP function used to create the cookie.</a:t>
            </a:r>
            <a:endParaRPr sz="1250">
              <a:solidFill>
                <a:schemeClr val="dk1"/>
              </a:solidFill>
              <a:latin typeface="Barlow Medium"/>
              <a:ea typeface="Barlow Medium"/>
              <a:cs typeface="Barlow Medium"/>
              <a:sym typeface="Barlow Medium"/>
            </a:endParaRPr>
          </a:p>
          <a:p>
            <a:pPr indent="-307975" lvl="0" marL="457200" rtl="0" algn="l">
              <a:lnSpc>
                <a:spcPct val="115000"/>
              </a:lnSpc>
              <a:spcBef>
                <a:spcPts val="0"/>
              </a:spcBef>
              <a:spcAft>
                <a:spcPts val="0"/>
              </a:spcAft>
              <a:buClr>
                <a:schemeClr val="dk1"/>
              </a:buClr>
              <a:buSzPts val="1250"/>
              <a:buFont typeface="Barlow Medium"/>
              <a:buChar char="●"/>
            </a:pPr>
            <a:r>
              <a:rPr lang="en" sz="1250">
                <a:solidFill>
                  <a:schemeClr val="dk1"/>
                </a:solidFill>
                <a:latin typeface="Barlow Medium"/>
                <a:ea typeface="Barlow Medium"/>
                <a:cs typeface="Barlow Medium"/>
                <a:sym typeface="Barlow Medium"/>
              </a:rPr>
              <a:t>“cookie_name” is the name of the cookie that the server will use when retrieving its value from the $_COOKIE array variable. It’s mandatory. </a:t>
            </a:r>
            <a:endParaRPr sz="1250">
              <a:solidFill>
                <a:schemeClr val="dk1"/>
              </a:solidFill>
              <a:latin typeface="Barlow Medium"/>
              <a:ea typeface="Barlow Medium"/>
              <a:cs typeface="Barlow Medium"/>
              <a:sym typeface="Barlow Medium"/>
            </a:endParaRPr>
          </a:p>
          <a:p>
            <a:pPr indent="-307975" lvl="0" marL="457200" rtl="0" algn="l">
              <a:lnSpc>
                <a:spcPct val="115000"/>
              </a:lnSpc>
              <a:spcBef>
                <a:spcPts val="0"/>
              </a:spcBef>
              <a:spcAft>
                <a:spcPts val="0"/>
              </a:spcAft>
              <a:buClr>
                <a:schemeClr val="dk1"/>
              </a:buClr>
              <a:buSzPts val="1250"/>
              <a:buFont typeface="Barlow Medium"/>
              <a:buChar char="●"/>
            </a:pPr>
            <a:r>
              <a:rPr lang="en" sz="1250">
                <a:solidFill>
                  <a:schemeClr val="dk1"/>
                </a:solidFill>
                <a:latin typeface="Barlow Medium"/>
                <a:ea typeface="Barlow Medium"/>
                <a:cs typeface="Barlow Medium"/>
                <a:sym typeface="Barlow Medium"/>
              </a:rPr>
              <a:t>“cookie_value” is the value of the cookie and its mandatory</a:t>
            </a:r>
            <a:endParaRPr sz="1250">
              <a:solidFill>
                <a:schemeClr val="dk1"/>
              </a:solidFill>
              <a:latin typeface="Barlow Medium"/>
              <a:ea typeface="Barlow Medium"/>
              <a:cs typeface="Barlow Medium"/>
              <a:sym typeface="Barlow Medium"/>
            </a:endParaRPr>
          </a:p>
          <a:p>
            <a:pPr indent="-307975" lvl="0" marL="457200" rtl="0" algn="l">
              <a:lnSpc>
                <a:spcPct val="115000"/>
              </a:lnSpc>
              <a:spcBef>
                <a:spcPts val="0"/>
              </a:spcBef>
              <a:spcAft>
                <a:spcPts val="0"/>
              </a:spcAft>
              <a:buClr>
                <a:schemeClr val="dk1"/>
              </a:buClr>
              <a:buSzPts val="1250"/>
              <a:buFont typeface="Barlow Medium"/>
              <a:buChar char="●"/>
            </a:pPr>
            <a:r>
              <a:rPr lang="en" sz="1250">
                <a:solidFill>
                  <a:schemeClr val="dk1"/>
                </a:solidFill>
                <a:latin typeface="Barlow Medium"/>
                <a:ea typeface="Barlow Medium"/>
                <a:cs typeface="Barlow Medium"/>
                <a:sym typeface="Barlow Medium"/>
              </a:rPr>
              <a:t>“[expiry_time]” is optional; it can be used to set the expiry time for the cookie such as 1 hour. The time is set using the PHP time() functions plus or minus a number of seconds greater than 0 i.e. time() + 3600 for 1 hour. </a:t>
            </a:r>
            <a:endParaRPr sz="1250">
              <a:solidFill>
                <a:schemeClr val="dk1"/>
              </a:solidFill>
              <a:latin typeface="Barlow Medium"/>
              <a:ea typeface="Barlow Medium"/>
              <a:cs typeface="Barlow Medium"/>
              <a:sym typeface="Barlow Medium"/>
            </a:endParaRPr>
          </a:p>
          <a:p>
            <a:pPr indent="-307975" lvl="0" marL="457200" rtl="0" algn="l">
              <a:lnSpc>
                <a:spcPct val="115000"/>
              </a:lnSpc>
              <a:spcBef>
                <a:spcPts val="0"/>
              </a:spcBef>
              <a:spcAft>
                <a:spcPts val="0"/>
              </a:spcAft>
              <a:buClr>
                <a:schemeClr val="dk1"/>
              </a:buClr>
              <a:buSzPts val="1250"/>
              <a:buFont typeface="Barlow Medium"/>
              <a:buChar char="●"/>
            </a:pPr>
            <a:r>
              <a:rPr lang="en" sz="1250">
                <a:solidFill>
                  <a:schemeClr val="dk1"/>
                </a:solidFill>
                <a:latin typeface="Barlow Medium"/>
                <a:ea typeface="Barlow Medium"/>
                <a:cs typeface="Barlow Medium"/>
                <a:sym typeface="Barlow Medium"/>
              </a:rPr>
              <a:t>“[cookie_path]” is optional; it can be used to set the cookie path on the server. The forward slash “/” means that the cookie will be made available on the entire domain. Sub directories limit the cookie access to the subdomain. </a:t>
            </a:r>
            <a:endParaRPr sz="1250">
              <a:solidFill>
                <a:schemeClr val="dk1"/>
              </a:solidFill>
              <a:latin typeface="Barlow Medium"/>
              <a:ea typeface="Barlow Medium"/>
              <a:cs typeface="Barlow Medium"/>
              <a:sym typeface="Barlow Medium"/>
            </a:endParaRPr>
          </a:p>
          <a:p>
            <a:pPr indent="-307975" lvl="0" marL="457200" rtl="0" algn="l">
              <a:lnSpc>
                <a:spcPct val="115000"/>
              </a:lnSpc>
              <a:spcBef>
                <a:spcPts val="0"/>
              </a:spcBef>
              <a:spcAft>
                <a:spcPts val="0"/>
              </a:spcAft>
              <a:buSzPts val="1250"/>
              <a:buFont typeface="Barlow Medium"/>
              <a:buChar char="●"/>
            </a:pPr>
            <a:r>
              <a:rPr lang="en" sz="1250">
                <a:solidFill>
                  <a:schemeClr val="dk1"/>
                </a:solidFill>
                <a:latin typeface="Barlow Medium"/>
                <a:ea typeface="Barlow Medium"/>
                <a:cs typeface="Barlow Medium"/>
                <a:sym typeface="Barlow Medium"/>
              </a:rPr>
              <a:t>“[domain]” is optional, it can be used to define the cookie access hierarchy i.e. </a:t>
            </a:r>
            <a:r>
              <a:rPr lang="en" sz="1250">
                <a:solidFill>
                  <a:srgbClr val="E50000"/>
                </a:solidFill>
                <a:latin typeface="Barlow Medium"/>
                <a:ea typeface="Barlow Medium"/>
                <a:cs typeface="Barlow Medium"/>
                <a:sym typeface="Barlow Medium"/>
              </a:rPr>
              <a:t>www.cookiedomain.com </a:t>
            </a:r>
            <a:r>
              <a:rPr lang="en" sz="1250">
                <a:solidFill>
                  <a:schemeClr val="dk1"/>
                </a:solidFill>
                <a:latin typeface="Barlow Medium"/>
                <a:ea typeface="Barlow Medium"/>
                <a:cs typeface="Barlow Medium"/>
                <a:sym typeface="Barlow Medium"/>
              </a:rPr>
              <a:t>means entire domain while </a:t>
            </a:r>
            <a:r>
              <a:rPr lang="en" sz="1250">
                <a:solidFill>
                  <a:srgbClr val="E50000"/>
                </a:solidFill>
                <a:latin typeface="Barlow Medium"/>
                <a:ea typeface="Barlow Medium"/>
                <a:cs typeface="Barlow Medium"/>
                <a:sym typeface="Barlow Medium"/>
              </a:rPr>
              <a:t>www.sub.cookiedomain.com</a:t>
            </a:r>
            <a:r>
              <a:rPr lang="en" sz="1250">
                <a:solidFill>
                  <a:schemeClr val="dk1"/>
                </a:solidFill>
                <a:latin typeface="Barlow Medium"/>
                <a:ea typeface="Barlow Medium"/>
                <a:cs typeface="Barlow Medium"/>
                <a:sym typeface="Barlow Medium"/>
              </a:rPr>
              <a:t> limits the cookie access to </a:t>
            </a:r>
            <a:r>
              <a:rPr lang="en" sz="1250">
                <a:solidFill>
                  <a:srgbClr val="E50000"/>
                </a:solidFill>
                <a:latin typeface="Barlow Medium"/>
                <a:ea typeface="Barlow Medium"/>
                <a:cs typeface="Barlow Medium"/>
                <a:sym typeface="Barlow Medium"/>
              </a:rPr>
              <a:t>www.sub.cookiedomain.com</a:t>
            </a:r>
            <a:r>
              <a:rPr lang="en" sz="1250">
                <a:solidFill>
                  <a:schemeClr val="dk1"/>
                </a:solidFill>
                <a:latin typeface="Barlow Medium"/>
                <a:ea typeface="Barlow Medium"/>
                <a:cs typeface="Barlow Medium"/>
                <a:sym typeface="Barlow Medium"/>
              </a:rPr>
              <a:t> and its sub domains. Note it’s possible to have a subdomain of a subdomain as long as the total characters do not exceed 253 characters. </a:t>
            </a:r>
            <a:endParaRPr sz="1250">
              <a:solidFill>
                <a:schemeClr val="dk1"/>
              </a:solidFill>
              <a:latin typeface="Barlow Medium"/>
              <a:ea typeface="Barlow Medium"/>
              <a:cs typeface="Barlow Medium"/>
              <a:sym typeface="Barlow Medium"/>
            </a:endParaRPr>
          </a:p>
          <a:p>
            <a:pPr indent="-307975" lvl="0" marL="457200" rtl="0" algn="l">
              <a:lnSpc>
                <a:spcPct val="115000"/>
              </a:lnSpc>
              <a:spcBef>
                <a:spcPts val="0"/>
              </a:spcBef>
              <a:spcAft>
                <a:spcPts val="0"/>
              </a:spcAft>
              <a:buClr>
                <a:schemeClr val="dk1"/>
              </a:buClr>
              <a:buSzPts val="1250"/>
              <a:buFont typeface="Barlow Medium"/>
              <a:buChar char="●"/>
            </a:pPr>
            <a:r>
              <a:rPr lang="en" sz="1250">
                <a:solidFill>
                  <a:schemeClr val="dk1"/>
                </a:solidFill>
                <a:latin typeface="Barlow Medium"/>
                <a:ea typeface="Barlow Medium"/>
                <a:cs typeface="Barlow Medium"/>
                <a:sym typeface="Barlow Medium"/>
              </a:rPr>
              <a:t>“[secure]” is optional, the default is false. It is used to determine whether the cookie is sent via https if it is set to true or http if it is set to false. </a:t>
            </a:r>
            <a:endParaRPr sz="1250">
              <a:solidFill>
                <a:schemeClr val="dk1"/>
              </a:solidFill>
              <a:latin typeface="Barlow Medium"/>
              <a:ea typeface="Barlow Medium"/>
              <a:cs typeface="Barlow Medium"/>
              <a:sym typeface="Barlow Medium"/>
            </a:endParaRPr>
          </a:p>
          <a:p>
            <a:pPr indent="-307975" lvl="0" marL="457200" rtl="0" algn="l">
              <a:lnSpc>
                <a:spcPct val="115000"/>
              </a:lnSpc>
              <a:spcBef>
                <a:spcPts val="0"/>
              </a:spcBef>
              <a:spcAft>
                <a:spcPts val="0"/>
              </a:spcAft>
              <a:buClr>
                <a:schemeClr val="dk1"/>
              </a:buClr>
              <a:buSzPts val="1250"/>
              <a:buFont typeface="Barlow Medium"/>
              <a:buChar char="●"/>
            </a:pPr>
            <a:r>
              <a:rPr lang="en" sz="1250">
                <a:solidFill>
                  <a:schemeClr val="dk1"/>
                </a:solidFill>
                <a:latin typeface="Barlow Medium"/>
                <a:ea typeface="Barlow Medium"/>
                <a:cs typeface="Barlow Medium"/>
                <a:sym typeface="Barlow Medium"/>
              </a:rPr>
              <a:t>“[Httponly]” is optional. If it is set to true, then only client side scripting languages i.e. JavaScript cannot access them. </a:t>
            </a:r>
            <a:endParaRPr sz="125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250">
                <a:solidFill>
                  <a:schemeClr val="dk1"/>
                </a:solidFill>
                <a:latin typeface="Barlow"/>
                <a:ea typeface="Barlow"/>
                <a:cs typeface="Barlow"/>
                <a:sym typeface="Barlow"/>
              </a:rPr>
              <a:t>Note</a:t>
            </a:r>
            <a:r>
              <a:rPr lang="en" sz="1250">
                <a:solidFill>
                  <a:schemeClr val="dk1"/>
                </a:solidFill>
                <a:latin typeface="Barlow Medium"/>
                <a:ea typeface="Barlow Medium"/>
                <a:cs typeface="Barlow Medium"/>
                <a:sym typeface="Barlow Medium"/>
              </a:rPr>
              <a:t>: The php set cookie function must be executed before the HTML opening tag.</a:t>
            </a:r>
            <a:endParaRPr sz="1250">
              <a:solidFill>
                <a:schemeClr val="dk1"/>
              </a:solidFill>
              <a:latin typeface="Barlow"/>
              <a:ea typeface="Barlow"/>
              <a:cs typeface="Barlow"/>
              <a:sym typeface="Barl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0"/>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27" name="Google Shape;1127;p60"/>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28" name="Google Shape;1128;p60"/>
          <p:cNvSpPr txBox="1"/>
          <p:nvPr/>
        </p:nvSpPr>
        <p:spPr>
          <a:xfrm>
            <a:off x="1579425" y="235750"/>
            <a:ext cx="6172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Poppins"/>
                <a:ea typeface="Poppins"/>
                <a:cs typeface="Poppins"/>
                <a:sym typeface="Poppins"/>
              </a:rPr>
              <a:t>CREATING COOKIES</a:t>
            </a:r>
            <a:endParaRPr b="1" sz="3000">
              <a:solidFill>
                <a:schemeClr val="dk1"/>
              </a:solidFill>
              <a:latin typeface="Poppins"/>
              <a:ea typeface="Poppins"/>
              <a:cs typeface="Poppins"/>
              <a:sym typeface="Poppins"/>
            </a:endParaRPr>
          </a:p>
        </p:txBody>
      </p:sp>
      <p:sp>
        <p:nvSpPr>
          <p:cNvPr id="1129" name="Google Shape;1129;p60"/>
          <p:cNvSpPr txBox="1"/>
          <p:nvPr/>
        </p:nvSpPr>
        <p:spPr>
          <a:xfrm>
            <a:off x="674850" y="891700"/>
            <a:ext cx="7883700" cy="1349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Let’s now look at an example that uses cookies. </a:t>
            </a:r>
            <a:endParaRPr sz="17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700">
                <a:solidFill>
                  <a:schemeClr val="dk1"/>
                </a:solidFill>
                <a:latin typeface="Barlow Medium"/>
                <a:ea typeface="Barlow Medium"/>
                <a:cs typeface="Barlow Medium"/>
                <a:sym typeface="Barlow Medium"/>
              </a:rPr>
              <a:t>We will create a basic program that allows us to store the user name in a cookie that expires after ten seconds. </a:t>
            </a:r>
            <a:endParaRPr sz="17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700">
                <a:solidFill>
                  <a:schemeClr val="dk1"/>
                </a:solidFill>
                <a:latin typeface="Barlow Medium"/>
                <a:ea typeface="Barlow Medium"/>
                <a:cs typeface="Barlow Medium"/>
                <a:sym typeface="Barlow Medium"/>
              </a:rPr>
              <a:t>The code below shows the implementation of the above example “cookies.php”.</a:t>
            </a:r>
            <a:endParaRPr sz="1700">
              <a:solidFill>
                <a:schemeClr val="dk1"/>
              </a:solidFill>
              <a:latin typeface="Barlow Medium"/>
              <a:ea typeface="Barlow Medium"/>
              <a:cs typeface="Barlow Medium"/>
              <a:sym typeface="Barlow Medium"/>
            </a:endParaRPr>
          </a:p>
        </p:txBody>
      </p:sp>
      <p:sp>
        <p:nvSpPr>
          <p:cNvPr id="1130" name="Google Shape;1130;p60"/>
          <p:cNvSpPr txBox="1"/>
          <p:nvPr/>
        </p:nvSpPr>
        <p:spPr>
          <a:xfrm>
            <a:off x="598650" y="3135900"/>
            <a:ext cx="51081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b="1" sz="1700">
              <a:solidFill>
                <a:schemeClr val="dk1"/>
              </a:solidFill>
              <a:latin typeface="Barlow"/>
              <a:ea typeface="Barlow"/>
              <a:cs typeface="Barlow"/>
              <a:sym typeface="Barlow"/>
            </a:endParaRPr>
          </a:p>
        </p:txBody>
      </p:sp>
      <p:pic>
        <p:nvPicPr>
          <p:cNvPr id="1131" name="Google Shape;1131;p60"/>
          <p:cNvPicPr preferRelativeResize="0"/>
          <p:nvPr/>
        </p:nvPicPr>
        <p:blipFill>
          <a:blip r:embed="rId4">
            <a:alphaModFix/>
          </a:blip>
          <a:stretch>
            <a:fillRect/>
          </a:stretch>
        </p:blipFill>
        <p:spPr>
          <a:xfrm>
            <a:off x="751050" y="3631900"/>
            <a:ext cx="5914350" cy="546825"/>
          </a:xfrm>
          <a:prstGeom prst="rect">
            <a:avLst/>
          </a:prstGeom>
          <a:noFill/>
          <a:ln>
            <a:noFill/>
          </a:ln>
        </p:spPr>
      </p:pic>
      <p:pic>
        <p:nvPicPr>
          <p:cNvPr id="1132" name="Google Shape;1132;p60"/>
          <p:cNvPicPr preferRelativeResize="0"/>
          <p:nvPr/>
        </p:nvPicPr>
        <p:blipFill>
          <a:blip r:embed="rId5">
            <a:alphaModFix/>
          </a:blip>
          <a:stretch>
            <a:fillRect/>
          </a:stretch>
        </p:blipFill>
        <p:spPr>
          <a:xfrm>
            <a:off x="751050" y="2277325"/>
            <a:ext cx="7421175" cy="8851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61"/>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RETRIEVING THE COOKIE VALUE</a:t>
            </a:r>
            <a:endParaRPr/>
          </a:p>
        </p:txBody>
      </p:sp>
      <p:sp>
        <p:nvSpPr>
          <p:cNvPr id="1138" name="Google Shape;1138;p61"/>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39" name="Google Shape;1139;p61"/>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40" name="Google Shape;1140;p61"/>
          <p:cNvSpPr txBox="1"/>
          <p:nvPr/>
        </p:nvSpPr>
        <p:spPr>
          <a:xfrm>
            <a:off x="506375" y="933063"/>
            <a:ext cx="6074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Medium"/>
                <a:ea typeface="Barlow Medium"/>
                <a:cs typeface="Barlow Medium"/>
                <a:sym typeface="Barlow Medium"/>
              </a:rPr>
              <a:t>Create another file named “cookies_read.php” with the following code.</a:t>
            </a:r>
            <a:endParaRPr sz="1500">
              <a:solidFill>
                <a:schemeClr val="dk1"/>
              </a:solidFill>
              <a:latin typeface="Barlow Medium"/>
              <a:ea typeface="Barlow Medium"/>
              <a:cs typeface="Barlow Medium"/>
              <a:sym typeface="Barlow Medium"/>
            </a:endParaRPr>
          </a:p>
        </p:txBody>
      </p:sp>
      <p:pic>
        <p:nvPicPr>
          <p:cNvPr id="1141" name="Google Shape;1141;p61"/>
          <p:cNvPicPr preferRelativeResize="0"/>
          <p:nvPr/>
        </p:nvPicPr>
        <p:blipFill>
          <a:blip r:embed="rId4">
            <a:alphaModFix/>
          </a:blip>
          <a:stretch>
            <a:fillRect/>
          </a:stretch>
        </p:blipFill>
        <p:spPr>
          <a:xfrm>
            <a:off x="551475" y="1348575"/>
            <a:ext cx="6867525" cy="733425"/>
          </a:xfrm>
          <a:prstGeom prst="rect">
            <a:avLst/>
          </a:prstGeom>
          <a:noFill/>
          <a:ln>
            <a:noFill/>
          </a:ln>
          <a:effectLst>
            <a:outerShdw blurRad="57150" rotWithShape="0" algn="bl" dir="5400000" dist="19050">
              <a:srgbClr val="000000">
                <a:alpha val="50000"/>
              </a:srgbClr>
            </a:outerShdw>
          </a:effectLst>
        </p:spPr>
      </p:pic>
      <p:sp>
        <p:nvSpPr>
          <p:cNvPr id="1142" name="Google Shape;1142;p61"/>
          <p:cNvSpPr txBox="1"/>
          <p:nvPr/>
        </p:nvSpPr>
        <p:spPr>
          <a:xfrm>
            <a:off x="399075" y="2082000"/>
            <a:ext cx="30000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sp>
        <p:nvSpPr>
          <p:cNvPr id="1143" name="Google Shape;1143;p61"/>
          <p:cNvSpPr txBox="1"/>
          <p:nvPr/>
        </p:nvSpPr>
        <p:spPr>
          <a:xfrm>
            <a:off x="453925" y="2944400"/>
            <a:ext cx="73953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Note: $_COOKIE is a PHP built in super global variable.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It contains the names and values of all the set cookies.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number of values that the $_COOKIE array can contain depends on the memory size set in php.ini.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default value is 1GB. Testing our application.</a:t>
            </a:r>
            <a:endParaRPr sz="1500">
              <a:solidFill>
                <a:schemeClr val="dk1"/>
              </a:solidFill>
              <a:latin typeface="Barlow Medium"/>
              <a:ea typeface="Barlow Medium"/>
              <a:cs typeface="Barlow Medium"/>
              <a:sym typeface="Barlow Medium"/>
            </a:endParaRPr>
          </a:p>
        </p:txBody>
      </p:sp>
      <p:sp>
        <p:nvSpPr>
          <p:cNvPr id="1144" name="Google Shape;1144;p61"/>
          <p:cNvSpPr txBox="1"/>
          <p:nvPr/>
        </p:nvSpPr>
        <p:spPr>
          <a:xfrm>
            <a:off x="623425" y="2386625"/>
            <a:ext cx="745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Medium"/>
                <a:ea typeface="Barlow Medium"/>
                <a:cs typeface="Barlow Medium"/>
                <a:sym typeface="Barlow Medium"/>
              </a:rPr>
              <a:t>Array ( [Phpstorm-5b3b1f8e] =&gt; 097b0d09-a417-4ddb-a7f8-2ba21bd21ff3 [PHPSESSID] =&gt; maihisk01g90o12394b9knchfu [user_name] =&gt; Thanhnhan123 )</a:t>
            </a:r>
            <a:endParaRPr sz="1500">
              <a:solidFill>
                <a:schemeClr val="dk1"/>
              </a:solidFill>
              <a:latin typeface="Barlow Medium"/>
              <a:ea typeface="Barlow Medium"/>
              <a:cs typeface="Barlow Medium"/>
              <a:sym typeface="Barlow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62"/>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DELETE COOKIES</a:t>
            </a:r>
            <a:endParaRPr/>
          </a:p>
        </p:txBody>
      </p:sp>
      <p:sp>
        <p:nvSpPr>
          <p:cNvPr id="1150" name="Google Shape;1150;p62"/>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51" name="Google Shape;1151;p62"/>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52" name="Google Shape;1152;p62"/>
          <p:cNvSpPr txBox="1"/>
          <p:nvPr/>
        </p:nvSpPr>
        <p:spPr>
          <a:xfrm>
            <a:off x="785700" y="1015525"/>
            <a:ext cx="7572600" cy="1554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Barlow Medium"/>
              <a:buChar char="●"/>
            </a:pPr>
            <a:r>
              <a:rPr lang="en" sz="2000">
                <a:solidFill>
                  <a:schemeClr val="dk1"/>
                </a:solidFill>
                <a:latin typeface="Barlow Medium"/>
                <a:ea typeface="Barlow Medium"/>
                <a:cs typeface="Barlow Medium"/>
                <a:sym typeface="Barlow Medium"/>
              </a:rPr>
              <a:t>If you want to destroy a cookie before its expiry time, then you set the expiry time to a time that has already passed. </a:t>
            </a:r>
            <a:endParaRPr sz="2000">
              <a:solidFill>
                <a:schemeClr val="dk1"/>
              </a:solidFill>
              <a:latin typeface="Barlow Medium"/>
              <a:ea typeface="Barlow Medium"/>
              <a:cs typeface="Barlow Medium"/>
              <a:sym typeface="Barlow Medium"/>
            </a:endParaRPr>
          </a:p>
          <a:p>
            <a:pPr indent="-355600" lvl="0" marL="457200" rtl="0" algn="l">
              <a:lnSpc>
                <a:spcPct val="115000"/>
              </a:lnSpc>
              <a:spcBef>
                <a:spcPts val="0"/>
              </a:spcBef>
              <a:spcAft>
                <a:spcPts val="0"/>
              </a:spcAft>
              <a:buClr>
                <a:schemeClr val="dk1"/>
              </a:buClr>
              <a:buSzPts val="2000"/>
              <a:buFont typeface="Barlow Medium"/>
              <a:buChar char="●"/>
            </a:pPr>
            <a:r>
              <a:rPr lang="en" sz="2000">
                <a:solidFill>
                  <a:schemeClr val="dk1"/>
                </a:solidFill>
                <a:latin typeface="Barlow Medium"/>
                <a:ea typeface="Barlow Medium"/>
                <a:cs typeface="Barlow Medium"/>
                <a:sym typeface="Barlow Medium"/>
              </a:rPr>
              <a:t>Create a new file named cookie_destroy.php with the following code</a:t>
            </a:r>
            <a:endParaRPr sz="2000">
              <a:solidFill>
                <a:schemeClr val="dk1"/>
              </a:solidFill>
              <a:latin typeface="Barlow Medium"/>
              <a:ea typeface="Barlow Medium"/>
              <a:cs typeface="Barlow Medium"/>
              <a:sym typeface="Barlow Medium"/>
            </a:endParaRPr>
          </a:p>
        </p:txBody>
      </p:sp>
      <p:pic>
        <p:nvPicPr>
          <p:cNvPr id="1153" name="Google Shape;1153;p62"/>
          <p:cNvPicPr preferRelativeResize="0"/>
          <p:nvPr/>
        </p:nvPicPr>
        <p:blipFill>
          <a:blip r:embed="rId4">
            <a:alphaModFix/>
          </a:blip>
          <a:stretch>
            <a:fillRect/>
          </a:stretch>
        </p:blipFill>
        <p:spPr>
          <a:xfrm>
            <a:off x="1153800" y="2571750"/>
            <a:ext cx="6903899" cy="1554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63"/>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59" name="Google Shape;1159;p63"/>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60" name="Google Shape;1160;p63"/>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WHAT IS A SESSION?</a:t>
            </a:r>
            <a:endParaRPr/>
          </a:p>
        </p:txBody>
      </p:sp>
      <p:sp>
        <p:nvSpPr>
          <p:cNvPr id="1161" name="Google Shape;1161;p63"/>
          <p:cNvSpPr txBox="1"/>
          <p:nvPr/>
        </p:nvSpPr>
        <p:spPr>
          <a:xfrm>
            <a:off x="567600" y="1017725"/>
            <a:ext cx="80850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Barlow Medium"/>
              <a:buChar char="●"/>
            </a:pPr>
            <a:r>
              <a:rPr lang="en" sz="1600">
                <a:solidFill>
                  <a:schemeClr val="dk1"/>
                </a:solidFill>
                <a:latin typeface="Barlow Medium"/>
                <a:ea typeface="Barlow Medium"/>
                <a:cs typeface="Barlow Medium"/>
                <a:sym typeface="Barlow Medium"/>
              </a:rPr>
              <a:t>A session is a global variable stored on the server. </a:t>
            </a:r>
            <a:endParaRPr sz="1600">
              <a:solidFill>
                <a:schemeClr val="dk1"/>
              </a:solidFill>
              <a:latin typeface="Barlow Medium"/>
              <a:ea typeface="Barlow Medium"/>
              <a:cs typeface="Barlow Medium"/>
              <a:sym typeface="Barlow Medium"/>
            </a:endParaRPr>
          </a:p>
          <a:p>
            <a:pPr indent="-330200" lvl="0" marL="457200" rtl="0" algn="l">
              <a:lnSpc>
                <a:spcPct val="115000"/>
              </a:lnSpc>
              <a:spcBef>
                <a:spcPts val="0"/>
              </a:spcBef>
              <a:spcAft>
                <a:spcPts val="0"/>
              </a:spcAft>
              <a:buClr>
                <a:schemeClr val="dk1"/>
              </a:buClr>
              <a:buSzPts val="1600"/>
              <a:buFont typeface="Barlow Medium"/>
              <a:buChar char="●"/>
            </a:pPr>
            <a:r>
              <a:rPr lang="en" sz="1600">
                <a:solidFill>
                  <a:schemeClr val="dk1"/>
                </a:solidFill>
                <a:latin typeface="Barlow Medium"/>
                <a:ea typeface="Barlow Medium"/>
                <a:cs typeface="Barlow Medium"/>
                <a:sym typeface="Barlow Medium"/>
              </a:rPr>
              <a:t>Each session is assigned a unique id which is used to retrieve stored values. </a:t>
            </a:r>
            <a:endParaRPr sz="1600">
              <a:solidFill>
                <a:schemeClr val="dk1"/>
              </a:solidFill>
              <a:latin typeface="Barlow Medium"/>
              <a:ea typeface="Barlow Medium"/>
              <a:cs typeface="Barlow Medium"/>
              <a:sym typeface="Barlow Medium"/>
            </a:endParaRPr>
          </a:p>
          <a:p>
            <a:pPr indent="-330200" lvl="0" marL="457200" rtl="0" algn="l">
              <a:lnSpc>
                <a:spcPct val="115000"/>
              </a:lnSpc>
              <a:spcBef>
                <a:spcPts val="0"/>
              </a:spcBef>
              <a:spcAft>
                <a:spcPts val="0"/>
              </a:spcAft>
              <a:buClr>
                <a:schemeClr val="dk1"/>
              </a:buClr>
              <a:buSzPts val="1600"/>
              <a:buFont typeface="Barlow Medium"/>
              <a:buChar char="●"/>
            </a:pPr>
            <a:r>
              <a:rPr lang="en" sz="1600">
                <a:solidFill>
                  <a:schemeClr val="dk1"/>
                </a:solidFill>
                <a:latin typeface="Barlow Medium"/>
                <a:ea typeface="Barlow Medium"/>
                <a:cs typeface="Barlow Medium"/>
                <a:sym typeface="Barlow Medium"/>
              </a:rPr>
              <a:t>Whenever a session is created, a cookie containing the unique session id is stored on the user’s computer and returned with every request to the server. If the client browser does not support cookies, the unique php session id is displayed in the URL </a:t>
            </a:r>
            <a:endParaRPr sz="1600">
              <a:solidFill>
                <a:schemeClr val="dk1"/>
              </a:solidFill>
              <a:latin typeface="Barlow Medium"/>
              <a:ea typeface="Barlow Medium"/>
              <a:cs typeface="Barlow Medium"/>
              <a:sym typeface="Barlow Medium"/>
            </a:endParaRPr>
          </a:p>
          <a:p>
            <a:pPr indent="-330200" lvl="0" marL="457200" rtl="0" algn="l">
              <a:lnSpc>
                <a:spcPct val="115000"/>
              </a:lnSpc>
              <a:spcBef>
                <a:spcPts val="0"/>
              </a:spcBef>
              <a:spcAft>
                <a:spcPts val="0"/>
              </a:spcAft>
              <a:buClr>
                <a:schemeClr val="dk1"/>
              </a:buClr>
              <a:buSzPts val="1600"/>
              <a:buFont typeface="Barlow Medium"/>
              <a:buChar char="●"/>
            </a:pPr>
            <a:r>
              <a:rPr lang="en" sz="1600">
                <a:solidFill>
                  <a:schemeClr val="dk1"/>
                </a:solidFill>
                <a:latin typeface="Barlow Medium"/>
                <a:ea typeface="Barlow Medium"/>
                <a:cs typeface="Barlow Medium"/>
                <a:sym typeface="Barlow Medium"/>
              </a:rPr>
              <a:t>Sessions have the capacity to store relatively large data compared to cookies.</a:t>
            </a:r>
            <a:endParaRPr sz="1600">
              <a:solidFill>
                <a:schemeClr val="dk1"/>
              </a:solidFill>
              <a:latin typeface="Barlow Medium"/>
              <a:ea typeface="Barlow Medium"/>
              <a:cs typeface="Barlow Medium"/>
              <a:sym typeface="Barlow Medium"/>
            </a:endParaRPr>
          </a:p>
          <a:p>
            <a:pPr indent="-330200" lvl="0" marL="457200" rtl="0" algn="l">
              <a:lnSpc>
                <a:spcPct val="115000"/>
              </a:lnSpc>
              <a:spcBef>
                <a:spcPts val="0"/>
              </a:spcBef>
              <a:spcAft>
                <a:spcPts val="0"/>
              </a:spcAft>
              <a:buClr>
                <a:schemeClr val="dk1"/>
              </a:buClr>
              <a:buSzPts val="1600"/>
              <a:buFont typeface="Barlow Medium"/>
              <a:buChar char="●"/>
            </a:pPr>
            <a:r>
              <a:rPr lang="en" sz="1600">
                <a:solidFill>
                  <a:schemeClr val="dk1"/>
                </a:solidFill>
                <a:latin typeface="Barlow Medium"/>
                <a:ea typeface="Barlow Medium"/>
                <a:cs typeface="Barlow Medium"/>
                <a:sym typeface="Barlow Medium"/>
              </a:rPr>
              <a:t>The session values are automatically deleted when the browser is closed. If you want to store the values permanently, then you should store them in the database.</a:t>
            </a:r>
            <a:endParaRPr sz="1600">
              <a:solidFill>
                <a:schemeClr val="dk1"/>
              </a:solidFill>
              <a:latin typeface="Barlow Medium"/>
              <a:ea typeface="Barlow Medium"/>
              <a:cs typeface="Barlow Medium"/>
              <a:sym typeface="Barlow Medium"/>
            </a:endParaRPr>
          </a:p>
          <a:p>
            <a:pPr indent="-330200" lvl="0" marL="457200" rtl="0" algn="l">
              <a:lnSpc>
                <a:spcPct val="115000"/>
              </a:lnSpc>
              <a:spcBef>
                <a:spcPts val="0"/>
              </a:spcBef>
              <a:spcAft>
                <a:spcPts val="0"/>
              </a:spcAft>
              <a:buClr>
                <a:schemeClr val="dk1"/>
              </a:buClr>
              <a:buSzPts val="1600"/>
              <a:buFont typeface="Barlow Medium"/>
              <a:buChar char="●"/>
            </a:pPr>
            <a:r>
              <a:rPr lang="en" sz="1600">
                <a:solidFill>
                  <a:schemeClr val="dk1"/>
                </a:solidFill>
                <a:latin typeface="Barlow Medium"/>
                <a:ea typeface="Barlow Medium"/>
                <a:cs typeface="Barlow Medium"/>
                <a:sym typeface="Barlow Medium"/>
              </a:rPr>
              <a:t>Just like the $_COOKIE array variable, session variables are stored in the $_SESSION array variable. Just like cookies, the session must be started before any HTML tags.</a:t>
            </a:r>
            <a:endParaRPr sz="1600">
              <a:solidFill>
                <a:schemeClr val="dk1"/>
              </a:solidFill>
              <a:latin typeface="Barlow Medium"/>
              <a:ea typeface="Barlow Medium"/>
              <a:cs typeface="Barlow Medium"/>
              <a:sym typeface="Barlow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64"/>
          <p:cNvSpPr txBox="1"/>
          <p:nvPr>
            <p:ph type="title"/>
          </p:nvPr>
        </p:nvSpPr>
        <p:spPr>
          <a:xfrm>
            <a:off x="643800" y="2926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WHY AND WHEN TO USE SESSIONS?</a:t>
            </a:r>
            <a:endParaRPr/>
          </a:p>
        </p:txBody>
      </p:sp>
      <p:sp>
        <p:nvSpPr>
          <p:cNvPr id="1167" name="Google Shape;1167;p64"/>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68" name="Google Shape;1168;p64"/>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69" name="Google Shape;1169;p64"/>
          <p:cNvSpPr txBox="1"/>
          <p:nvPr/>
        </p:nvSpPr>
        <p:spPr>
          <a:xfrm>
            <a:off x="650100" y="1026900"/>
            <a:ext cx="78438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You want to store important information such as the user id more securely on the server where malicious users cannot temper with them.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You want to pass values from one page to another.</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You want the alternative to cookies on browsers that do not support cookies.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You want to store global variables in an efficient and more secure way compared to passing them in the URL.</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You are developing an application such as a shopping cart that has to temporary store information with a capacity larger than 4KB.</a:t>
            </a:r>
            <a:endParaRPr sz="1500">
              <a:solidFill>
                <a:schemeClr val="dk1"/>
              </a:solidFill>
              <a:latin typeface="Barlow Medium"/>
              <a:ea typeface="Barlow Medium"/>
              <a:cs typeface="Barlow Medium"/>
              <a:sym typeface="Barlow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38"/>
          <p:cNvSpPr txBox="1"/>
          <p:nvPr>
            <p:ph type="title"/>
          </p:nvPr>
        </p:nvSpPr>
        <p:spPr>
          <a:xfrm>
            <a:off x="1932625" y="2044650"/>
            <a:ext cx="7182900" cy="11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sz="4000">
                <a:latin typeface="Poppins ExtraBold"/>
                <a:ea typeface="Poppins ExtraBold"/>
                <a:cs typeface="Poppins ExtraBold"/>
                <a:sym typeface="Poppins ExtraBold"/>
              </a:rPr>
              <a:t>Form Data Handling</a:t>
            </a:r>
            <a:endParaRPr sz="4000">
              <a:latin typeface="Poppins ExtraBold"/>
              <a:ea typeface="Poppins ExtraBold"/>
              <a:cs typeface="Poppins ExtraBold"/>
              <a:sym typeface="Poppins ExtraBold"/>
            </a:endParaRPr>
          </a:p>
          <a:p>
            <a:pPr indent="0" lvl="0" marL="0" rtl="0" algn="l">
              <a:spcBef>
                <a:spcPts val="0"/>
              </a:spcBef>
              <a:spcAft>
                <a:spcPts val="0"/>
              </a:spcAft>
              <a:buSzPts val="2400"/>
              <a:buNone/>
            </a:pPr>
            <a:r>
              <a:t/>
            </a:r>
            <a:endParaRPr sz="4000">
              <a:latin typeface="Poppins ExtraBold"/>
              <a:ea typeface="Poppins ExtraBold"/>
              <a:cs typeface="Poppins ExtraBold"/>
              <a:sym typeface="Poppins ExtraBold"/>
            </a:endParaRPr>
          </a:p>
        </p:txBody>
      </p:sp>
      <p:sp>
        <p:nvSpPr>
          <p:cNvPr id="839" name="Google Shape;839;p38"/>
          <p:cNvSpPr txBox="1"/>
          <p:nvPr>
            <p:ph idx="2" type="title"/>
          </p:nvPr>
        </p:nvSpPr>
        <p:spPr>
          <a:xfrm>
            <a:off x="1041225" y="1564950"/>
            <a:ext cx="969000" cy="151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 sz="4800">
                <a:solidFill>
                  <a:schemeClr val="dk2"/>
                </a:solidFill>
              </a:rPr>
              <a:t>01</a:t>
            </a:r>
            <a:endParaRPr b="1" sz="4800">
              <a:solidFill>
                <a:schemeClr val="dk2"/>
              </a:solidFill>
            </a:endParaRPr>
          </a:p>
        </p:txBody>
      </p:sp>
      <p:grpSp>
        <p:nvGrpSpPr>
          <p:cNvPr id="840" name="Google Shape;840;p38"/>
          <p:cNvGrpSpPr/>
          <p:nvPr/>
        </p:nvGrpSpPr>
        <p:grpSpPr>
          <a:xfrm flipH="1">
            <a:off x="6775879" y="3868746"/>
            <a:ext cx="3599787" cy="1044103"/>
            <a:chOff x="-1431671" y="656496"/>
            <a:chExt cx="3599787" cy="1044103"/>
          </a:xfrm>
        </p:grpSpPr>
        <p:grpSp>
          <p:nvGrpSpPr>
            <p:cNvPr id="841" name="Google Shape;841;p38"/>
            <p:cNvGrpSpPr/>
            <p:nvPr/>
          </p:nvGrpSpPr>
          <p:grpSpPr>
            <a:xfrm>
              <a:off x="-368508" y="1432892"/>
              <a:ext cx="1567047" cy="45661"/>
              <a:chOff x="1754675" y="2661275"/>
              <a:chExt cx="1945675" cy="56700"/>
            </a:xfrm>
          </p:grpSpPr>
          <p:cxnSp>
            <p:nvCxnSpPr>
              <p:cNvPr id="842" name="Google Shape;842;p38"/>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843" name="Google Shape;843;p3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38"/>
            <p:cNvGrpSpPr/>
            <p:nvPr/>
          </p:nvGrpSpPr>
          <p:grpSpPr>
            <a:xfrm>
              <a:off x="-766480" y="1564412"/>
              <a:ext cx="1561280" cy="136187"/>
              <a:chOff x="1754675" y="2824000"/>
              <a:chExt cx="4728285" cy="412439"/>
            </a:xfrm>
          </p:grpSpPr>
          <p:sp>
            <p:nvSpPr>
              <p:cNvPr id="845" name="Google Shape;845;p3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846" name="Google Shape;846;p3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7" name="Google Shape;847;p38"/>
            <p:cNvGrpSpPr/>
            <p:nvPr/>
          </p:nvGrpSpPr>
          <p:grpSpPr>
            <a:xfrm>
              <a:off x="-1431671" y="1201087"/>
              <a:ext cx="3070084" cy="102363"/>
              <a:chOff x="1779150" y="2604263"/>
              <a:chExt cx="3811875" cy="127112"/>
            </a:xfrm>
          </p:grpSpPr>
          <p:sp>
            <p:nvSpPr>
              <p:cNvPr id="848" name="Google Shape;848;p3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849" name="Google Shape;849;p3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p38"/>
            <p:cNvGrpSpPr/>
            <p:nvPr/>
          </p:nvGrpSpPr>
          <p:grpSpPr>
            <a:xfrm>
              <a:off x="-856941" y="773805"/>
              <a:ext cx="2877996" cy="223763"/>
              <a:chOff x="1748550" y="2064750"/>
              <a:chExt cx="3573375" cy="277863"/>
            </a:xfrm>
          </p:grpSpPr>
          <p:sp>
            <p:nvSpPr>
              <p:cNvPr id="851" name="Google Shape;851;p3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852" name="Google Shape;852;p3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38"/>
            <p:cNvGrpSpPr/>
            <p:nvPr/>
          </p:nvGrpSpPr>
          <p:grpSpPr>
            <a:xfrm>
              <a:off x="-856882" y="656496"/>
              <a:ext cx="2430997" cy="185534"/>
              <a:chOff x="1748547" y="1392116"/>
              <a:chExt cx="5911958" cy="451312"/>
            </a:xfrm>
          </p:grpSpPr>
          <p:sp>
            <p:nvSpPr>
              <p:cNvPr id="854" name="Google Shape;854;p3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855" name="Google Shape;855;p3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6" name="Google Shape;856;p38"/>
            <p:cNvGrpSpPr/>
            <p:nvPr/>
          </p:nvGrpSpPr>
          <p:grpSpPr>
            <a:xfrm>
              <a:off x="-842187" y="1064790"/>
              <a:ext cx="3010303" cy="45661"/>
              <a:chOff x="1766900" y="2869225"/>
              <a:chExt cx="3737650" cy="56700"/>
            </a:xfrm>
          </p:grpSpPr>
          <p:cxnSp>
            <p:nvCxnSpPr>
              <p:cNvPr id="857" name="Google Shape;857;p3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858" name="Google Shape;858;p3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59" name="Google Shape;859;p38"/>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860" name="Google Shape;860;p38"/>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65"/>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CREATING A SESSION</a:t>
            </a:r>
            <a:endParaRPr/>
          </a:p>
          <a:p>
            <a:pPr indent="0" lvl="0" marL="0" rtl="0" algn="ctr">
              <a:lnSpc>
                <a:spcPct val="100000"/>
              </a:lnSpc>
              <a:spcBef>
                <a:spcPts val="0"/>
              </a:spcBef>
              <a:spcAft>
                <a:spcPts val="0"/>
              </a:spcAft>
              <a:buSzPts val="2600"/>
              <a:buNone/>
            </a:pPr>
            <a:r>
              <a:t/>
            </a:r>
            <a:endParaRPr/>
          </a:p>
        </p:txBody>
      </p:sp>
      <p:sp>
        <p:nvSpPr>
          <p:cNvPr id="1175" name="Google Shape;1175;p65"/>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76" name="Google Shape;1176;p65"/>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77" name="Google Shape;1177;p65"/>
          <p:cNvSpPr txBox="1"/>
          <p:nvPr/>
        </p:nvSpPr>
        <p:spPr>
          <a:xfrm>
            <a:off x="643800" y="789125"/>
            <a:ext cx="8069100" cy="147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In order to create a session, you must first call the PHP session_start function and then store your values in the $_SESSION array variable.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Let’s suppose we want to know the number of times that a page has been loaded, we can use a session to do that.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The code below shows how to create and retrieve values from sessions</a:t>
            </a:r>
            <a:endParaRPr sz="1500">
              <a:solidFill>
                <a:schemeClr val="dk1"/>
              </a:solidFill>
              <a:latin typeface="Barlow Medium"/>
              <a:ea typeface="Barlow Medium"/>
              <a:cs typeface="Barlow Medium"/>
              <a:sym typeface="Barlow Medium"/>
            </a:endParaRPr>
          </a:p>
        </p:txBody>
      </p:sp>
      <p:pic>
        <p:nvPicPr>
          <p:cNvPr id="1178" name="Google Shape;1178;p65"/>
          <p:cNvPicPr preferRelativeResize="0"/>
          <p:nvPr/>
        </p:nvPicPr>
        <p:blipFill>
          <a:blip r:embed="rId4">
            <a:alphaModFix/>
          </a:blip>
          <a:stretch>
            <a:fillRect/>
          </a:stretch>
        </p:blipFill>
        <p:spPr>
          <a:xfrm>
            <a:off x="878825" y="2222300"/>
            <a:ext cx="4259875" cy="2639250"/>
          </a:xfrm>
          <a:prstGeom prst="rect">
            <a:avLst/>
          </a:prstGeom>
          <a:noFill/>
          <a:ln>
            <a:noFill/>
          </a:ln>
          <a:effectLst>
            <a:outerShdw blurRad="57150" rotWithShape="0" algn="bl" dir="5400000" dist="19050">
              <a:srgbClr val="000000">
                <a:alpha val="50000"/>
              </a:srgbClr>
            </a:outerShdw>
          </a:effectLst>
        </p:spPr>
      </p:pic>
      <p:sp>
        <p:nvSpPr>
          <p:cNvPr id="1179" name="Google Shape;1179;p65"/>
          <p:cNvSpPr txBox="1"/>
          <p:nvPr/>
        </p:nvSpPr>
        <p:spPr>
          <a:xfrm>
            <a:off x="5424000" y="2266625"/>
            <a:ext cx="30000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180" name="Google Shape;1180;p65"/>
          <p:cNvPicPr preferRelativeResize="0"/>
          <p:nvPr/>
        </p:nvPicPr>
        <p:blipFill>
          <a:blip r:embed="rId5">
            <a:alphaModFix/>
          </a:blip>
          <a:stretch>
            <a:fillRect/>
          </a:stretch>
        </p:blipFill>
        <p:spPr>
          <a:xfrm>
            <a:off x="5515275" y="2668700"/>
            <a:ext cx="3298400" cy="446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66"/>
          <p:cNvSpPr txBox="1"/>
          <p:nvPr>
            <p:ph type="title"/>
          </p:nvPr>
        </p:nvSpPr>
        <p:spPr>
          <a:xfrm>
            <a:off x="6438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b="0" lang="en" sz="2600">
                <a:latin typeface="Poppins Black"/>
                <a:ea typeface="Poppins Black"/>
                <a:cs typeface="Poppins Black"/>
                <a:sym typeface="Poppins Black"/>
              </a:rPr>
              <a:t>DESTROYING SESSION VARIABLES</a:t>
            </a:r>
            <a:endParaRPr b="0" sz="2600">
              <a:latin typeface="Poppins Black"/>
              <a:ea typeface="Poppins Black"/>
              <a:cs typeface="Poppins Black"/>
              <a:sym typeface="Poppins Black"/>
            </a:endParaRPr>
          </a:p>
        </p:txBody>
      </p:sp>
      <p:sp>
        <p:nvSpPr>
          <p:cNvPr id="1186" name="Google Shape;1186;p66"/>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87" name="Google Shape;1187;p66"/>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88" name="Google Shape;1188;p66"/>
          <p:cNvSpPr txBox="1"/>
          <p:nvPr/>
        </p:nvSpPr>
        <p:spPr>
          <a:xfrm>
            <a:off x="643800" y="739300"/>
            <a:ext cx="7808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The session_destroy() function is used to destroy the whole Php session variables.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If you want to destroy only a session single item, you use the unset() function.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The code below illustrates how to use both methods.</a:t>
            </a:r>
            <a:endParaRPr sz="1500">
              <a:solidFill>
                <a:schemeClr val="dk1"/>
              </a:solidFill>
              <a:latin typeface="Barlow Medium"/>
              <a:ea typeface="Barlow Medium"/>
              <a:cs typeface="Barlow Medium"/>
              <a:sym typeface="Barlow Medium"/>
            </a:endParaRPr>
          </a:p>
        </p:txBody>
      </p:sp>
      <p:pic>
        <p:nvPicPr>
          <p:cNvPr id="1189" name="Google Shape;1189;p66"/>
          <p:cNvPicPr preferRelativeResize="0"/>
          <p:nvPr/>
        </p:nvPicPr>
        <p:blipFill>
          <a:blip r:embed="rId4">
            <a:alphaModFix/>
          </a:blip>
          <a:stretch>
            <a:fillRect/>
          </a:stretch>
        </p:blipFill>
        <p:spPr>
          <a:xfrm>
            <a:off x="1232375" y="1616500"/>
            <a:ext cx="4780749" cy="1980600"/>
          </a:xfrm>
          <a:prstGeom prst="rect">
            <a:avLst/>
          </a:prstGeom>
          <a:noFill/>
          <a:ln>
            <a:noFill/>
          </a:ln>
          <a:effectLst>
            <a:outerShdw blurRad="57150" rotWithShape="0" algn="bl" dir="5400000" dist="19050">
              <a:srgbClr val="000000">
                <a:alpha val="50000"/>
              </a:srgbClr>
            </a:outerShdw>
          </a:effectLst>
        </p:spPr>
      </p:pic>
      <p:sp>
        <p:nvSpPr>
          <p:cNvPr id="1190" name="Google Shape;1190;p66"/>
          <p:cNvSpPr txBox="1"/>
          <p:nvPr/>
        </p:nvSpPr>
        <p:spPr>
          <a:xfrm>
            <a:off x="640175" y="3582350"/>
            <a:ext cx="78084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Session_destroy removes all the session data including cookies associated with the session.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Unset only frees the individual session variables.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Other data remains intact.</a:t>
            </a:r>
            <a:endParaRPr sz="1500">
              <a:solidFill>
                <a:schemeClr val="dk1"/>
              </a:solidFill>
              <a:latin typeface="Barlow Medium"/>
              <a:ea typeface="Barlow Medium"/>
              <a:cs typeface="Barlow Medium"/>
              <a:sym typeface="Barlow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67"/>
          <p:cNvSpPr txBox="1"/>
          <p:nvPr>
            <p:ph type="title"/>
          </p:nvPr>
        </p:nvSpPr>
        <p:spPr>
          <a:xfrm>
            <a:off x="608325" y="2075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3500"/>
              <a:t>SUMMARY</a:t>
            </a:r>
            <a:endParaRPr sz="3500"/>
          </a:p>
        </p:txBody>
      </p:sp>
      <p:sp>
        <p:nvSpPr>
          <p:cNvPr id="1196" name="Google Shape;1196;p67"/>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197" name="Google Shape;1197;p67"/>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198" name="Google Shape;1198;p67"/>
          <p:cNvSpPr txBox="1"/>
          <p:nvPr/>
        </p:nvSpPr>
        <p:spPr>
          <a:xfrm>
            <a:off x="1153800" y="969550"/>
            <a:ext cx="6961500" cy="28536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Cookies are small files saved on the user’s computer. </a:t>
            </a:r>
            <a:endParaRPr sz="1700">
              <a:solidFill>
                <a:schemeClr val="dk1"/>
              </a:solidFill>
              <a:latin typeface="Barlow Medium"/>
              <a:ea typeface="Barlow Medium"/>
              <a:cs typeface="Barlow Medium"/>
              <a:sym typeface="Barlow Medium"/>
            </a:endParaRPr>
          </a:p>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Cookies can only be read from the issuing domain.</a:t>
            </a:r>
            <a:endParaRPr sz="1700">
              <a:solidFill>
                <a:schemeClr val="dk1"/>
              </a:solidFill>
              <a:latin typeface="Barlow Medium"/>
              <a:ea typeface="Barlow Medium"/>
              <a:cs typeface="Barlow Medium"/>
              <a:sym typeface="Barlow Medium"/>
            </a:endParaRPr>
          </a:p>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Cookies can have an expiry time, if it is not set, then the cookie expires when the browser is closed.</a:t>
            </a:r>
            <a:endParaRPr sz="1700">
              <a:solidFill>
                <a:schemeClr val="dk1"/>
              </a:solidFill>
              <a:latin typeface="Barlow Medium"/>
              <a:ea typeface="Barlow Medium"/>
              <a:cs typeface="Barlow Medium"/>
              <a:sym typeface="Barlow Medium"/>
            </a:endParaRPr>
          </a:p>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Sessions are like global variables stored on the server.</a:t>
            </a:r>
            <a:endParaRPr sz="1700">
              <a:solidFill>
                <a:schemeClr val="dk1"/>
              </a:solidFill>
              <a:latin typeface="Barlow Medium"/>
              <a:ea typeface="Barlow Medium"/>
              <a:cs typeface="Barlow Medium"/>
              <a:sym typeface="Barlow Medium"/>
            </a:endParaRPr>
          </a:p>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Each session is given a unique identification id that is used to track the variables for a user.</a:t>
            </a:r>
            <a:endParaRPr sz="1700">
              <a:solidFill>
                <a:schemeClr val="dk1"/>
              </a:solidFill>
              <a:latin typeface="Barlow Medium"/>
              <a:ea typeface="Barlow Medium"/>
              <a:cs typeface="Barlow Medium"/>
              <a:sym typeface="Barlow Medium"/>
            </a:endParaRPr>
          </a:p>
          <a:p>
            <a:pPr indent="-336550" lvl="0" marL="457200" rtl="0" algn="just">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Both cookies and sessions must be started before any HTML tags have been sent to the browser.</a:t>
            </a:r>
            <a:endParaRPr sz="1700">
              <a:solidFill>
                <a:schemeClr val="dk1"/>
              </a:solidFill>
              <a:latin typeface="Barlow Medium"/>
              <a:ea typeface="Barlow Medium"/>
              <a:cs typeface="Barlow Medium"/>
              <a:sym typeface="Barlow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grpSp>
        <p:nvGrpSpPr>
          <p:cNvPr id="1203" name="Google Shape;1203;p68"/>
          <p:cNvGrpSpPr/>
          <p:nvPr/>
        </p:nvGrpSpPr>
        <p:grpSpPr>
          <a:xfrm rot="10800000">
            <a:off x="7071425" y="3774903"/>
            <a:ext cx="3296400" cy="703084"/>
            <a:chOff x="-12" y="3628590"/>
            <a:chExt cx="3296400" cy="703084"/>
          </a:xfrm>
        </p:grpSpPr>
        <p:grpSp>
          <p:nvGrpSpPr>
            <p:cNvPr id="1204" name="Google Shape;1204;p68"/>
            <p:cNvGrpSpPr/>
            <p:nvPr/>
          </p:nvGrpSpPr>
          <p:grpSpPr>
            <a:xfrm>
              <a:off x="854867" y="3996692"/>
              <a:ext cx="1567047" cy="45661"/>
              <a:chOff x="1754675" y="2661275"/>
              <a:chExt cx="1945675" cy="56700"/>
            </a:xfrm>
          </p:grpSpPr>
          <p:cxnSp>
            <p:nvCxnSpPr>
              <p:cNvPr id="1205" name="Google Shape;1205;p68"/>
              <p:cNvCxnSpPr/>
              <p:nvPr/>
            </p:nvCxnSpPr>
            <p:spPr>
              <a:xfrm>
                <a:off x="1754675" y="2689625"/>
                <a:ext cx="1896000" cy="0"/>
              </a:xfrm>
              <a:prstGeom prst="straightConnector1">
                <a:avLst/>
              </a:prstGeom>
              <a:noFill/>
              <a:ln cap="flat" cmpd="sng" w="9525">
                <a:solidFill>
                  <a:schemeClr val="dk1"/>
                </a:solidFill>
                <a:prstDash val="solid"/>
                <a:round/>
                <a:headEnd len="sm" w="sm" type="none"/>
                <a:tailEnd len="sm" w="sm" type="none"/>
              </a:ln>
            </p:spPr>
          </p:cxnSp>
          <p:sp>
            <p:nvSpPr>
              <p:cNvPr id="1206" name="Google Shape;1206;p6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68"/>
            <p:cNvGrpSpPr/>
            <p:nvPr/>
          </p:nvGrpSpPr>
          <p:grpSpPr>
            <a:xfrm>
              <a:off x="518420" y="4195487"/>
              <a:ext cx="1561280" cy="136187"/>
              <a:chOff x="1754675" y="2824000"/>
              <a:chExt cx="4728285" cy="412439"/>
            </a:xfrm>
          </p:grpSpPr>
          <p:sp>
            <p:nvSpPr>
              <p:cNvPr id="1208" name="Google Shape;1208;p6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sm" w="sm" type="none"/>
                <a:tailEnd len="sm" w="sm" type="none"/>
              </a:ln>
            </p:spPr>
          </p:sp>
          <p:sp>
            <p:nvSpPr>
              <p:cNvPr id="1209" name="Google Shape;1209;p6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0" name="Google Shape;1210;p68"/>
            <p:cNvGrpSpPr/>
            <p:nvPr/>
          </p:nvGrpSpPr>
          <p:grpSpPr>
            <a:xfrm>
              <a:off x="226304" y="3764887"/>
              <a:ext cx="3070084" cy="102363"/>
              <a:chOff x="1779150" y="2604263"/>
              <a:chExt cx="3811875" cy="127112"/>
            </a:xfrm>
          </p:grpSpPr>
          <p:sp>
            <p:nvSpPr>
              <p:cNvPr id="1211" name="Google Shape;1211;p6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sm" w="sm" type="none"/>
                <a:tailEnd len="sm" w="sm" type="none"/>
              </a:ln>
            </p:spPr>
          </p:sp>
          <p:sp>
            <p:nvSpPr>
              <p:cNvPr id="1212" name="Google Shape;1212;p6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3" name="Google Shape;1213;p68"/>
            <p:cNvGrpSpPr/>
            <p:nvPr/>
          </p:nvGrpSpPr>
          <p:grpSpPr>
            <a:xfrm>
              <a:off x="-12" y="3628590"/>
              <a:ext cx="3010303" cy="45661"/>
              <a:chOff x="1766900" y="2869225"/>
              <a:chExt cx="3737650" cy="56700"/>
            </a:xfrm>
          </p:grpSpPr>
          <p:cxnSp>
            <p:nvCxnSpPr>
              <p:cNvPr id="1214" name="Google Shape;1214;p6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215" name="Google Shape;1215;p6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16" name="Google Shape;1216;p68"/>
          <p:cNvGrpSpPr/>
          <p:nvPr/>
        </p:nvGrpSpPr>
        <p:grpSpPr>
          <a:xfrm flipH="1">
            <a:off x="-2501023" y="856790"/>
            <a:ext cx="4555891" cy="541915"/>
            <a:chOff x="5950034" y="3380465"/>
            <a:chExt cx="4555891" cy="541915"/>
          </a:xfrm>
        </p:grpSpPr>
        <p:grpSp>
          <p:nvGrpSpPr>
            <p:cNvPr id="1217" name="Google Shape;1217;p68"/>
            <p:cNvGrpSpPr/>
            <p:nvPr/>
          </p:nvGrpSpPr>
          <p:grpSpPr>
            <a:xfrm rot="10800000">
              <a:off x="5950034" y="3380473"/>
              <a:ext cx="2877996" cy="223763"/>
              <a:chOff x="1748550" y="2064750"/>
              <a:chExt cx="3573375" cy="277863"/>
            </a:xfrm>
          </p:grpSpPr>
          <p:sp>
            <p:nvSpPr>
              <p:cNvPr id="1218" name="Google Shape;1218;p6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sm" w="sm" type="none"/>
                <a:tailEnd len="sm" w="sm" type="none"/>
              </a:ln>
            </p:spPr>
          </p:sp>
          <p:sp>
            <p:nvSpPr>
              <p:cNvPr id="1219" name="Google Shape;1219;p6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0" name="Google Shape;1220;p68"/>
            <p:cNvGrpSpPr/>
            <p:nvPr/>
          </p:nvGrpSpPr>
          <p:grpSpPr>
            <a:xfrm rot="10800000">
              <a:off x="6396949" y="3536010"/>
              <a:ext cx="2430997" cy="185534"/>
              <a:chOff x="1748547" y="1392116"/>
              <a:chExt cx="5911958" cy="451312"/>
            </a:xfrm>
          </p:grpSpPr>
          <p:sp>
            <p:nvSpPr>
              <p:cNvPr id="1221" name="Google Shape;1221;p6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sm" w="sm" type="none"/>
                <a:tailEnd len="sm" w="sm" type="none"/>
              </a:ln>
            </p:spPr>
          </p:sp>
          <p:sp>
            <p:nvSpPr>
              <p:cNvPr id="1222" name="Google Shape;1222;p6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3" name="Google Shape;1223;p68"/>
            <p:cNvGrpSpPr/>
            <p:nvPr/>
          </p:nvGrpSpPr>
          <p:grpSpPr>
            <a:xfrm rot="10800000">
              <a:off x="6906834" y="3876719"/>
              <a:ext cx="3140396" cy="45661"/>
              <a:chOff x="234768" y="1449263"/>
              <a:chExt cx="3899175" cy="56700"/>
            </a:xfrm>
          </p:grpSpPr>
          <p:cxnSp>
            <p:nvCxnSpPr>
              <p:cNvPr id="1224" name="Google Shape;1224;p68"/>
              <p:cNvCxnSpPr/>
              <p:nvPr/>
            </p:nvCxnSpPr>
            <p:spPr>
              <a:xfrm>
                <a:off x="234768" y="1477625"/>
                <a:ext cx="3846900" cy="0"/>
              </a:xfrm>
              <a:prstGeom prst="straightConnector1">
                <a:avLst/>
              </a:prstGeom>
              <a:noFill/>
              <a:ln cap="flat" cmpd="sng" w="9525">
                <a:solidFill>
                  <a:schemeClr val="dk1"/>
                </a:solidFill>
                <a:prstDash val="solid"/>
                <a:round/>
                <a:headEnd len="sm" w="sm" type="none"/>
                <a:tailEnd len="sm" w="sm" type="none"/>
              </a:ln>
            </p:spPr>
          </p:cxnSp>
          <p:sp>
            <p:nvSpPr>
              <p:cNvPr id="1225" name="Google Shape;1225;p68"/>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6" name="Google Shape;1226;p68"/>
            <p:cNvGrpSpPr/>
            <p:nvPr/>
          </p:nvGrpSpPr>
          <p:grpSpPr>
            <a:xfrm flipH="1">
              <a:off x="7495622" y="3380465"/>
              <a:ext cx="3010303" cy="45661"/>
              <a:chOff x="1766900" y="2869225"/>
              <a:chExt cx="3737650" cy="56700"/>
            </a:xfrm>
          </p:grpSpPr>
          <p:cxnSp>
            <p:nvCxnSpPr>
              <p:cNvPr id="1227" name="Google Shape;1227;p68"/>
              <p:cNvCxnSpPr/>
              <p:nvPr/>
            </p:nvCxnSpPr>
            <p:spPr>
              <a:xfrm>
                <a:off x="1766900" y="2897575"/>
                <a:ext cx="3687900" cy="0"/>
              </a:xfrm>
              <a:prstGeom prst="straightConnector1">
                <a:avLst/>
              </a:prstGeom>
              <a:noFill/>
              <a:ln cap="flat" cmpd="sng" w="9525">
                <a:solidFill>
                  <a:schemeClr val="dk1"/>
                </a:solidFill>
                <a:prstDash val="solid"/>
                <a:round/>
                <a:headEnd len="sm" w="sm" type="none"/>
                <a:tailEnd len="sm" w="sm" type="none"/>
              </a:ln>
            </p:spPr>
          </p:cxnSp>
          <p:sp>
            <p:nvSpPr>
              <p:cNvPr id="1228" name="Google Shape;1228;p6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29" name="Google Shape;1229;p68"/>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230" name="Google Shape;1230;p68"/>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pic>
        <p:nvPicPr>
          <p:cNvPr id="1231" name="Google Shape;1231;p68"/>
          <p:cNvPicPr preferRelativeResize="0"/>
          <p:nvPr/>
        </p:nvPicPr>
        <p:blipFill>
          <a:blip r:embed="rId4">
            <a:alphaModFix/>
          </a:blip>
          <a:stretch>
            <a:fillRect/>
          </a:stretch>
        </p:blipFill>
        <p:spPr>
          <a:xfrm>
            <a:off x="2054875" y="2571750"/>
            <a:ext cx="4926775" cy="1933575"/>
          </a:xfrm>
          <a:prstGeom prst="rect">
            <a:avLst/>
          </a:prstGeom>
          <a:noFill/>
          <a:ln>
            <a:noFill/>
          </a:ln>
        </p:spPr>
      </p:pic>
      <p:sp>
        <p:nvSpPr>
          <p:cNvPr id="1232" name="Google Shape;1232;p68"/>
          <p:cNvSpPr txBox="1"/>
          <p:nvPr>
            <p:ph type="title"/>
          </p:nvPr>
        </p:nvSpPr>
        <p:spPr>
          <a:xfrm>
            <a:off x="2209800" y="1839800"/>
            <a:ext cx="5578800" cy="119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sz="4000">
                <a:latin typeface="Poppins ExtraBold"/>
                <a:ea typeface="Poppins ExtraBold"/>
                <a:cs typeface="Poppins ExtraBold"/>
                <a:sym typeface="Poppins ExtraBold"/>
              </a:rPr>
              <a:t>String, Time, and Date Handling</a:t>
            </a:r>
            <a:endParaRPr sz="4000">
              <a:latin typeface="Poppins ExtraBold"/>
              <a:ea typeface="Poppins ExtraBold"/>
              <a:cs typeface="Poppins ExtraBold"/>
              <a:sym typeface="Poppins ExtraBold"/>
            </a:endParaRPr>
          </a:p>
        </p:txBody>
      </p:sp>
      <p:sp>
        <p:nvSpPr>
          <p:cNvPr id="1233" name="Google Shape;1233;p68"/>
          <p:cNvSpPr txBox="1"/>
          <p:nvPr>
            <p:ph idx="4294967295" type="title"/>
          </p:nvPr>
        </p:nvSpPr>
        <p:spPr>
          <a:xfrm>
            <a:off x="1193625" y="1717350"/>
            <a:ext cx="969000" cy="151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1" lang="en" sz="4800">
                <a:solidFill>
                  <a:schemeClr val="dk2"/>
                </a:solidFill>
              </a:rPr>
              <a:t>03</a:t>
            </a:r>
            <a:endParaRPr b="1" sz="48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69"/>
          <p:cNvSpPr txBox="1"/>
          <p:nvPr>
            <p:ph type="title"/>
          </p:nvPr>
        </p:nvSpPr>
        <p:spPr>
          <a:xfrm>
            <a:off x="459425" y="223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STRING FUNCTIONS</a:t>
            </a:r>
            <a:endParaRPr/>
          </a:p>
        </p:txBody>
      </p:sp>
      <p:sp>
        <p:nvSpPr>
          <p:cNvPr id="1239" name="Google Shape;1239;p69"/>
          <p:cNvSpPr txBox="1"/>
          <p:nvPr>
            <p:ph idx="1" type="subTitle"/>
          </p:nvPr>
        </p:nvSpPr>
        <p:spPr>
          <a:xfrm>
            <a:off x="631800" y="796488"/>
            <a:ext cx="6311100" cy="41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latin typeface="Barlow Medium"/>
                <a:ea typeface="Barlow Medium"/>
                <a:cs typeface="Barlow Medium"/>
                <a:sym typeface="Barlow Medium"/>
              </a:rPr>
              <a:t>PHP provides various string functions to access and manipulate strings.</a:t>
            </a:r>
            <a:endParaRPr sz="1500">
              <a:latin typeface="Barlow Medium"/>
              <a:ea typeface="Barlow Medium"/>
              <a:cs typeface="Barlow Medium"/>
              <a:sym typeface="Barlow Medium"/>
            </a:endParaRPr>
          </a:p>
        </p:txBody>
      </p:sp>
      <p:sp>
        <p:nvSpPr>
          <p:cNvPr id="1240" name="Google Shape;1240;p69"/>
          <p:cNvSpPr/>
          <p:nvPr/>
        </p:nvSpPr>
        <p:spPr>
          <a:xfrm>
            <a:off x="884135" y="1071943"/>
            <a:ext cx="8785" cy="22037"/>
          </a:xfrm>
          <a:custGeom>
            <a:rect b="b" l="l" r="r" t="t"/>
            <a:pathLst>
              <a:path extrusionOk="0" h="587" w="234">
                <a:moveTo>
                  <a:pt x="233" y="1"/>
                </a:moveTo>
                <a:lnTo>
                  <a:pt x="1" y="236"/>
                </a:lnTo>
                <a:lnTo>
                  <a:pt x="1" y="586"/>
                </a:lnTo>
                <a:lnTo>
                  <a:pt x="233" y="340"/>
                </a:lnTo>
                <a:lnTo>
                  <a:pt x="2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9"/>
          <p:cNvSpPr/>
          <p:nvPr/>
        </p:nvSpPr>
        <p:spPr>
          <a:xfrm>
            <a:off x="1282227" y="1079827"/>
            <a:ext cx="9724" cy="9724"/>
          </a:xfrm>
          <a:custGeom>
            <a:rect b="b" l="l" r="r" t="t"/>
            <a:pathLst>
              <a:path extrusionOk="0" h="259" w="259">
                <a:moveTo>
                  <a:pt x="82" y="1"/>
                </a:moveTo>
                <a:lnTo>
                  <a:pt x="1" y="96"/>
                </a:lnTo>
                <a:lnTo>
                  <a:pt x="177" y="259"/>
                </a:lnTo>
                <a:lnTo>
                  <a:pt x="258" y="177"/>
                </a:lnTo>
                <a:lnTo>
                  <a:pt x="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69"/>
          <p:cNvSpPr/>
          <p:nvPr/>
        </p:nvSpPr>
        <p:spPr>
          <a:xfrm>
            <a:off x="0" y="0"/>
            <a:ext cx="1153800" cy="84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243" name="Google Shape;1243;p69"/>
          <p:cNvPicPr preferRelativeResize="0"/>
          <p:nvPr/>
        </p:nvPicPr>
        <p:blipFill rotWithShape="1">
          <a:blip r:embed="rId3">
            <a:alphaModFix/>
          </a:blip>
          <a:srcRect b="0" l="0" r="0" t="0"/>
          <a:stretch/>
        </p:blipFill>
        <p:spPr>
          <a:xfrm>
            <a:off x="0" y="-228600"/>
            <a:ext cx="1153800" cy="1153850"/>
          </a:xfrm>
          <a:prstGeom prst="rect">
            <a:avLst/>
          </a:prstGeom>
          <a:noFill/>
          <a:ln>
            <a:noFill/>
          </a:ln>
        </p:spPr>
      </p:pic>
      <p:sp>
        <p:nvSpPr>
          <p:cNvPr id="1244" name="Google Shape;1244;p69"/>
          <p:cNvSpPr txBox="1"/>
          <p:nvPr/>
        </p:nvSpPr>
        <p:spPr>
          <a:xfrm>
            <a:off x="631800" y="1140825"/>
            <a:ext cx="51081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Barlow"/>
                <a:ea typeface="Barlow"/>
                <a:cs typeface="Barlow"/>
                <a:sym typeface="Barlow"/>
              </a:rPr>
              <a:t>1.</a:t>
            </a:r>
            <a:r>
              <a:rPr lang="en" sz="1700">
                <a:solidFill>
                  <a:schemeClr val="dk2"/>
                </a:solidFill>
                <a:latin typeface="Barlow Medium"/>
                <a:ea typeface="Barlow Medium"/>
                <a:cs typeface="Barlow Medium"/>
                <a:sym typeface="Barlow Medium"/>
              </a:rPr>
              <a:t> </a:t>
            </a:r>
            <a:r>
              <a:rPr b="1" lang="en" sz="1700">
                <a:solidFill>
                  <a:schemeClr val="dk2"/>
                </a:solidFill>
                <a:latin typeface="Barlow"/>
                <a:ea typeface="Barlow"/>
                <a:cs typeface="Barlow"/>
                <a:sym typeface="Barlow"/>
              </a:rPr>
              <a:t>PHP strtolower() function </a:t>
            </a:r>
            <a:endParaRPr b="1" sz="1700">
              <a:solidFill>
                <a:schemeClr val="dk2"/>
              </a:solidFill>
              <a:latin typeface="Barlow"/>
              <a:ea typeface="Barlow"/>
              <a:cs typeface="Barlow"/>
              <a:sym typeface="Barlow"/>
            </a:endParaRPr>
          </a:p>
          <a:p>
            <a:pPr indent="0" lvl="0" marL="0" rtl="0" algn="l">
              <a:spcBef>
                <a:spcPts val="0"/>
              </a:spcBef>
              <a:spcAft>
                <a:spcPts val="0"/>
              </a:spcAft>
              <a:buNone/>
            </a:pPr>
            <a:r>
              <a:rPr lang="en" sz="1500">
                <a:solidFill>
                  <a:schemeClr val="dk1"/>
                </a:solidFill>
                <a:latin typeface="Barlow Medium"/>
                <a:ea typeface="Barlow Medium"/>
                <a:cs typeface="Barlow Medium"/>
                <a:sym typeface="Barlow Medium"/>
              </a:rPr>
              <a:t>The strtolower() function returns string in lowercase letter. </a:t>
            </a:r>
            <a:endParaRPr sz="1500">
              <a:solidFill>
                <a:schemeClr val="dk1"/>
              </a:solidFill>
              <a:latin typeface="Barlow Medium"/>
              <a:ea typeface="Barlow Medium"/>
              <a:cs typeface="Barlow Medium"/>
              <a:sym typeface="Barlow Medium"/>
            </a:endParaRPr>
          </a:p>
          <a:p>
            <a:pPr indent="0" lvl="0" marL="0" rtl="0" algn="l">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457200" lvl="0" marL="0" rtl="0" algn="l">
              <a:spcBef>
                <a:spcPts val="0"/>
              </a:spcBef>
              <a:spcAft>
                <a:spcPts val="0"/>
              </a:spcAft>
              <a:buNone/>
            </a:pPr>
            <a:r>
              <a:rPr b="1" lang="en" sz="1500">
                <a:solidFill>
                  <a:schemeClr val="dk1"/>
                </a:solidFill>
                <a:latin typeface="Barlow"/>
                <a:ea typeface="Barlow"/>
                <a:cs typeface="Barlow"/>
                <a:sym typeface="Barlow"/>
              </a:rPr>
              <a:t>string strtolower (string $string)</a:t>
            </a:r>
            <a:endParaRPr b="1" sz="1500">
              <a:solidFill>
                <a:schemeClr val="dk1"/>
              </a:solidFill>
              <a:latin typeface="Barlow"/>
              <a:ea typeface="Barlow"/>
              <a:cs typeface="Barlow"/>
              <a:sym typeface="Barlow"/>
            </a:endParaRPr>
          </a:p>
          <a:p>
            <a:pPr indent="0" lvl="0" marL="0" rtl="0" algn="l">
              <a:spcBef>
                <a:spcPts val="0"/>
              </a:spcBef>
              <a:spcAft>
                <a:spcPts val="0"/>
              </a:spcAft>
              <a:buNone/>
            </a:pPr>
            <a:r>
              <a:rPr b="1" lang="en" sz="1500">
                <a:solidFill>
                  <a:schemeClr val="dk1"/>
                </a:solidFill>
                <a:latin typeface="Barlow"/>
                <a:ea typeface="Barlow"/>
                <a:cs typeface="Barlow"/>
                <a:sym typeface="Barlow"/>
              </a:rPr>
              <a:t>Example</a:t>
            </a:r>
            <a:endParaRPr b="1" sz="1500">
              <a:solidFill>
                <a:schemeClr val="dk1"/>
              </a:solidFill>
              <a:latin typeface="Barlow"/>
              <a:ea typeface="Barlow"/>
              <a:cs typeface="Barlow"/>
              <a:sym typeface="Barlow"/>
            </a:endParaRPr>
          </a:p>
          <a:p>
            <a:pPr indent="0" lvl="0" marL="0" rtl="0" algn="l">
              <a:spcBef>
                <a:spcPts val="0"/>
              </a:spcBef>
              <a:spcAft>
                <a:spcPts val="0"/>
              </a:spcAft>
              <a:buNone/>
            </a:pPr>
            <a:r>
              <a:rPr b="1" lang="en" sz="1500">
                <a:solidFill>
                  <a:schemeClr val="dk1"/>
                </a:solidFill>
                <a:latin typeface="Barlow"/>
                <a:ea typeface="Barlow"/>
                <a:cs typeface="Barlow"/>
                <a:sym typeface="Barlow"/>
              </a:rPr>
              <a:t>	</a:t>
            </a:r>
            <a:endParaRPr b="1" sz="1500">
              <a:solidFill>
                <a:schemeClr val="dk1"/>
              </a:solidFill>
              <a:latin typeface="Barlow"/>
              <a:ea typeface="Barlow"/>
              <a:cs typeface="Barlow"/>
              <a:sym typeface="Barlow"/>
            </a:endParaRPr>
          </a:p>
        </p:txBody>
      </p:sp>
      <p:pic>
        <p:nvPicPr>
          <p:cNvPr id="1245" name="Google Shape;1245;p69"/>
          <p:cNvPicPr preferRelativeResize="0"/>
          <p:nvPr/>
        </p:nvPicPr>
        <p:blipFill>
          <a:blip r:embed="rId4">
            <a:alphaModFix/>
          </a:blip>
          <a:stretch>
            <a:fillRect/>
          </a:stretch>
        </p:blipFill>
        <p:spPr>
          <a:xfrm>
            <a:off x="1606115" y="2500200"/>
            <a:ext cx="2336414" cy="1309585"/>
          </a:xfrm>
          <a:prstGeom prst="rect">
            <a:avLst/>
          </a:prstGeom>
          <a:noFill/>
          <a:ln>
            <a:noFill/>
          </a:ln>
          <a:effectLst>
            <a:outerShdw blurRad="57150" rotWithShape="0" algn="bl" dir="5400000" dist="19050">
              <a:srgbClr val="000000">
                <a:alpha val="50000"/>
              </a:srgbClr>
            </a:outerShdw>
          </a:effectLst>
        </p:spPr>
      </p:pic>
      <p:sp>
        <p:nvSpPr>
          <p:cNvPr id="1246" name="Google Shape;1246;p69"/>
          <p:cNvSpPr txBox="1"/>
          <p:nvPr/>
        </p:nvSpPr>
        <p:spPr>
          <a:xfrm>
            <a:off x="936600" y="3775126"/>
            <a:ext cx="33603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247" name="Google Shape;1247;p69"/>
          <p:cNvPicPr preferRelativeResize="0"/>
          <p:nvPr/>
        </p:nvPicPr>
        <p:blipFill>
          <a:blip r:embed="rId5">
            <a:alphaModFix/>
          </a:blip>
          <a:stretch>
            <a:fillRect/>
          </a:stretch>
        </p:blipFill>
        <p:spPr>
          <a:xfrm>
            <a:off x="1606115" y="4286590"/>
            <a:ext cx="2351323" cy="51146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70"/>
          <p:cNvSpPr txBox="1"/>
          <p:nvPr>
            <p:ph type="title"/>
          </p:nvPr>
        </p:nvSpPr>
        <p:spPr>
          <a:xfrm>
            <a:off x="459425" y="223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STRING FUNCTIONS</a:t>
            </a:r>
            <a:endParaRPr/>
          </a:p>
        </p:txBody>
      </p:sp>
      <p:sp>
        <p:nvSpPr>
          <p:cNvPr id="1253" name="Google Shape;1253;p70"/>
          <p:cNvSpPr/>
          <p:nvPr/>
        </p:nvSpPr>
        <p:spPr>
          <a:xfrm>
            <a:off x="0" y="0"/>
            <a:ext cx="1153800" cy="84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254" name="Google Shape;1254;p70"/>
          <p:cNvPicPr preferRelativeResize="0"/>
          <p:nvPr/>
        </p:nvPicPr>
        <p:blipFill rotWithShape="1">
          <a:blip r:embed="rId3">
            <a:alphaModFix/>
          </a:blip>
          <a:srcRect b="0" l="0" r="0" t="0"/>
          <a:stretch/>
        </p:blipFill>
        <p:spPr>
          <a:xfrm>
            <a:off x="0" y="-228600"/>
            <a:ext cx="1153800" cy="1153850"/>
          </a:xfrm>
          <a:prstGeom prst="rect">
            <a:avLst/>
          </a:prstGeom>
          <a:noFill/>
          <a:ln>
            <a:noFill/>
          </a:ln>
        </p:spPr>
      </p:pic>
      <p:sp>
        <p:nvSpPr>
          <p:cNvPr id="1255" name="Google Shape;1255;p70"/>
          <p:cNvSpPr txBox="1"/>
          <p:nvPr/>
        </p:nvSpPr>
        <p:spPr>
          <a:xfrm>
            <a:off x="631800" y="988425"/>
            <a:ext cx="5108100" cy="177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chemeClr val="dk2"/>
                </a:solidFill>
                <a:latin typeface="Barlow"/>
                <a:ea typeface="Barlow"/>
                <a:cs typeface="Barlow"/>
                <a:sym typeface="Barlow"/>
              </a:rPr>
              <a:t>2. PHP strtoupper() function</a:t>
            </a:r>
            <a:endParaRPr b="1" sz="17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strtoupper() function returns string in uppercase letter.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45720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string strtoupper (string $string)</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Example</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	</a:t>
            </a:r>
            <a:endParaRPr b="1" sz="1500">
              <a:solidFill>
                <a:schemeClr val="dk1"/>
              </a:solidFill>
              <a:latin typeface="Barlow"/>
              <a:ea typeface="Barlow"/>
              <a:cs typeface="Barlow"/>
              <a:sym typeface="Barlow"/>
            </a:endParaRPr>
          </a:p>
        </p:txBody>
      </p:sp>
      <p:sp>
        <p:nvSpPr>
          <p:cNvPr id="1256" name="Google Shape;1256;p70"/>
          <p:cNvSpPr txBox="1"/>
          <p:nvPr/>
        </p:nvSpPr>
        <p:spPr>
          <a:xfrm>
            <a:off x="936600" y="3773433"/>
            <a:ext cx="33063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257" name="Google Shape;1257;p70"/>
          <p:cNvPicPr preferRelativeResize="0"/>
          <p:nvPr/>
        </p:nvPicPr>
        <p:blipFill>
          <a:blip r:embed="rId4">
            <a:alphaModFix/>
          </a:blip>
          <a:stretch>
            <a:fillRect/>
          </a:stretch>
        </p:blipFill>
        <p:spPr>
          <a:xfrm>
            <a:off x="1569477" y="2455775"/>
            <a:ext cx="2580224" cy="1412000"/>
          </a:xfrm>
          <a:prstGeom prst="rect">
            <a:avLst/>
          </a:prstGeom>
          <a:noFill/>
          <a:ln>
            <a:noFill/>
          </a:ln>
          <a:effectLst>
            <a:outerShdw blurRad="57150" rotWithShape="0" algn="bl" dir="5400000" dist="19050">
              <a:srgbClr val="000000">
                <a:alpha val="50000"/>
              </a:srgbClr>
            </a:outerShdw>
          </a:effectLst>
        </p:spPr>
      </p:pic>
      <p:pic>
        <p:nvPicPr>
          <p:cNvPr id="1258" name="Google Shape;1258;p70"/>
          <p:cNvPicPr preferRelativeResize="0"/>
          <p:nvPr/>
        </p:nvPicPr>
        <p:blipFill>
          <a:blip r:embed="rId5">
            <a:alphaModFix/>
          </a:blip>
          <a:stretch>
            <a:fillRect/>
          </a:stretch>
        </p:blipFill>
        <p:spPr>
          <a:xfrm>
            <a:off x="1569477" y="4341268"/>
            <a:ext cx="2299040" cy="45678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71"/>
          <p:cNvSpPr txBox="1"/>
          <p:nvPr>
            <p:ph type="title"/>
          </p:nvPr>
        </p:nvSpPr>
        <p:spPr>
          <a:xfrm>
            <a:off x="459425" y="223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STRING FUNCTIONS</a:t>
            </a:r>
            <a:endParaRPr/>
          </a:p>
        </p:txBody>
      </p:sp>
      <p:sp>
        <p:nvSpPr>
          <p:cNvPr id="1264" name="Google Shape;1264;p71"/>
          <p:cNvSpPr/>
          <p:nvPr/>
        </p:nvSpPr>
        <p:spPr>
          <a:xfrm>
            <a:off x="0" y="0"/>
            <a:ext cx="1153800" cy="84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265" name="Google Shape;1265;p71"/>
          <p:cNvPicPr preferRelativeResize="0"/>
          <p:nvPr/>
        </p:nvPicPr>
        <p:blipFill rotWithShape="1">
          <a:blip r:embed="rId3">
            <a:alphaModFix/>
          </a:blip>
          <a:srcRect b="0" l="0" r="0" t="0"/>
          <a:stretch/>
        </p:blipFill>
        <p:spPr>
          <a:xfrm>
            <a:off x="0" y="-228600"/>
            <a:ext cx="1153800" cy="1153850"/>
          </a:xfrm>
          <a:prstGeom prst="rect">
            <a:avLst/>
          </a:prstGeom>
          <a:noFill/>
          <a:ln>
            <a:noFill/>
          </a:ln>
        </p:spPr>
      </p:pic>
      <p:sp>
        <p:nvSpPr>
          <p:cNvPr id="1266" name="Google Shape;1266;p71"/>
          <p:cNvSpPr txBox="1"/>
          <p:nvPr/>
        </p:nvSpPr>
        <p:spPr>
          <a:xfrm>
            <a:off x="631800" y="988425"/>
            <a:ext cx="8175000" cy="204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chemeClr val="dk2"/>
                </a:solidFill>
                <a:latin typeface="Barlow"/>
                <a:ea typeface="Barlow"/>
                <a:cs typeface="Barlow"/>
                <a:sym typeface="Barlow"/>
              </a:rPr>
              <a:t>3</a:t>
            </a:r>
            <a:r>
              <a:rPr b="1" lang="en" sz="1700">
                <a:solidFill>
                  <a:schemeClr val="dk2"/>
                </a:solidFill>
                <a:latin typeface="Barlow"/>
                <a:ea typeface="Barlow"/>
                <a:cs typeface="Barlow"/>
                <a:sym typeface="Barlow"/>
              </a:rPr>
              <a:t>. PHP ucfirst() function</a:t>
            </a:r>
            <a:endParaRPr b="1" sz="17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ucfirst() function returns string converting first character into uppercase. It doesn't change the case of other characters.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45720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string ucfirst (string $str)</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Example</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	</a:t>
            </a:r>
            <a:endParaRPr b="1" sz="1500">
              <a:solidFill>
                <a:schemeClr val="dk1"/>
              </a:solidFill>
              <a:latin typeface="Barlow"/>
              <a:ea typeface="Barlow"/>
              <a:cs typeface="Barlow"/>
              <a:sym typeface="Barlow"/>
            </a:endParaRPr>
          </a:p>
        </p:txBody>
      </p:sp>
      <p:sp>
        <p:nvSpPr>
          <p:cNvPr id="1267" name="Google Shape;1267;p71"/>
          <p:cNvSpPr txBox="1"/>
          <p:nvPr/>
        </p:nvSpPr>
        <p:spPr>
          <a:xfrm>
            <a:off x="860400" y="3967165"/>
            <a:ext cx="34446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268" name="Google Shape;1268;p71"/>
          <p:cNvPicPr preferRelativeResize="0"/>
          <p:nvPr/>
        </p:nvPicPr>
        <p:blipFill>
          <a:blip r:embed="rId4">
            <a:alphaModFix/>
          </a:blip>
          <a:stretch>
            <a:fillRect/>
          </a:stretch>
        </p:blipFill>
        <p:spPr>
          <a:xfrm>
            <a:off x="1519730" y="2736475"/>
            <a:ext cx="2567650" cy="1293083"/>
          </a:xfrm>
          <a:prstGeom prst="rect">
            <a:avLst/>
          </a:prstGeom>
          <a:noFill/>
          <a:ln>
            <a:noFill/>
          </a:ln>
          <a:effectLst>
            <a:outerShdw blurRad="57150" rotWithShape="0" algn="bl" dir="5400000" dist="19050">
              <a:srgbClr val="000000">
                <a:alpha val="50000"/>
              </a:srgbClr>
            </a:outerShdw>
          </a:effectLst>
        </p:spPr>
      </p:pic>
      <p:pic>
        <p:nvPicPr>
          <p:cNvPr id="1269" name="Google Shape;1269;p71"/>
          <p:cNvPicPr preferRelativeResize="0"/>
          <p:nvPr/>
        </p:nvPicPr>
        <p:blipFill>
          <a:blip r:embed="rId5">
            <a:alphaModFix/>
          </a:blip>
          <a:stretch>
            <a:fillRect/>
          </a:stretch>
        </p:blipFill>
        <p:spPr>
          <a:xfrm>
            <a:off x="1519730" y="4420083"/>
            <a:ext cx="2567652" cy="44704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72"/>
          <p:cNvSpPr txBox="1"/>
          <p:nvPr>
            <p:ph type="title"/>
          </p:nvPr>
        </p:nvSpPr>
        <p:spPr>
          <a:xfrm>
            <a:off x="459425" y="223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STRING FUNCTIONS</a:t>
            </a:r>
            <a:endParaRPr/>
          </a:p>
        </p:txBody>
      </p:sp>
      <p:sp>
        <p:nvSpPr>
          <p:cNvPr id="1275" name="Google Shape;1275;p72"/>
          <p:cNvSpPr/>
          <p:nvPr/>
        </p:nvSpPr>
        <p:spPr>
          <a:xfrm>
            <a:off x="0" y="0"/>
            <a:ext cx="1153800" cy="84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276" name="Google Shape;1276;p72"/>
          <p:cNvPicPr preferRelativeResize="0"/>
          <p:nvPr/>
        </p:nvPicPr>
        <p:blipFill rotWithShape="1">
          <a:blip r:embed="rId3">
            <a:alphaModFix/>
          </a:blip>
          <a:srcRect b="0" l="0" r="0" t="0"/>
          <a:stretch/>
        </p:blipFill>
        <p:spPr>
          <a:xfrm>
            <a:off x="0" y="-228600"/>
            <a:ext cx="1153800" cy="1153850"/>
          </a:xfrm>
          <a:prstGeom prst="rect">
            <a:avLst/>
          </a:prstGeom>
          <a:noFill/>
          <a:ln>
            <a:noFill/>
          </a:ln>
        </p:spPr>
      </p:pic>
      <p:sp>
        <p:nvSpPr>
          <p:cNvPr id="1277" name="Google Shape;1277;p72"/>
          <p:cNvSpPr txBox="1"/>
          <p:nvPr/>
        </p:nvSpPr>
        <p:spPr>
          <a:xfrm>
            <a:off x="631800" y="988425"/>
            <a:ext cx="8175000" cy="204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chemeClr val="dk2"/>
                </a:solidFill>
                <a:latin typeface="Barlow"/>
                <a:ea typeface="Barlow"/>
                <a:cs typeface="Barlow"/>
                <a:sym typeface="Barlow"/>
              </a:rPr>
              <a:t>4</a:t>
            </a:r>
            <a:r>
              <a:rPr b="1" lang="en" sz="1700">
                <a:solidFill>
                  <a:schemeClr val="dk2"/>
                </a:solidFill>
                <a:latin typeface="Barlow"/>
                <a:ea typeface="Barlow"/>
                <a:cs typeface="Barlow"/>
                <a:sym typeface="Barlow"/>
              </a:rPr>
              <a:t>. PHP lcfirst() function</a:t>
            </a:r>
            <a:endParaRPr b="1" sz="17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lcfirst() function returns string converting first character into lowercase. It doesn't change the case of other characters.</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45720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string lcfirst (string $str)</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Example</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	</a:t>
            </a:r>
            <a:endParaRPr b="1" sz="1500">
              <a:solidFill>
                <a:schemeClr val="dk1"/>
              </a:solidFill>
              <a:latin typeface="Barlow"/>
              <a:ea typeface="Barlow"/>
              <a:cs typeface="Barlow"/>
              <a:sym typeface="Barlow"/>
            </a:endParaRPr>
          </a:p>
        </p:txBody>
      </p:sp>
      <p:sp>
        <p:nvSpPr>
          <p:cNvPr id="1278" name="Google Shape;1278;p72"/>
          <p:cNvSpPr txBox="1"/>
          <p:nvPr/>
        </p:nvSpPr>
        <p:spPr>
          <a:xfrm>
            <a:off x="784200" y="3943003"/>
            <a:ext cx="33447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279" name="Google Shape;1279;p72"/>
          <p:cNvPicPr preferRelativeResize="0"/>
          <p:nvPr/>
        </p:nvPicPr>
        <p:blipFill>
          <a:blip r:embed="rId4">
            <a:alphaModFix/>
          </a:blip>
          <a:stretch>
            <a:fillRect/>
          </a:stretch>
        </p:blipFill>
        <p:spPr>
          <a:xfrm>
            <a:off x="1423480" y="2739275"/>
            <a:ext cx="2461083" cy="1267988"/>
          </a:xfrm>
          <a:prstGeom prst="rect">
            <a:avLst/>
          </a:prstGeom>
          <a:noFill/>
          <a:ln>
            <a:noFill/>
          </a:ln>
          <a:effectLst>
            <a:outerShdw blurRad="57150" rotWithShape="0" algn="bl" dir="5400000" dist="19050">
              <a:srgbClr val="000000">
                <a:alpha val="50000"/>
              </a:srgbClr>
            </a:outerShdw>
          </a:effectLst>
        </p:spPr>
      </p:pic>
      <p:pic>
        <p:nvPicPr>
          <p:cNvPr id="1280" name="Google Shape;1280;p72"/>
          <p:cNvPicPr preferRelativeResize="0"/>
          <p:nvPr/>
        </p:nvPicPr>
        <p:blipFill>
          <a:blip r:embed="rId5">
            <a:alphaModFix/>
          </a:blip>
          <a:stretch>
            <a:fillRect/>
          </a:stretch>
        </p:blipFill>
        <p:spPr>
          <a:xfrm>
            <a:off x="1423480" y="4349823"/>
            <a:ext cx="2461095" cy="43365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73"/>
          <p:cNvSpPr txBox="1"/>
          <p:nvPr>
            <p:ph type="title"/>
          </p:nvPr>
        </p:nvSpPr>
        <p:spPr>
          <a:xfrm>
            <a:off x="459425" y="223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STRING FUNCTIONS</a:t>
            </a:r>
            <a:endParaRPr/>
          </a:p>
        </p:txBody>
      </p:sp>
      <p:sp>
        <p:nvSpPr>
          <p:cNvPr id="1286" name="Google Shape;1286;p73"/>
          <p:cNvSpPr/>
          <p:nvPr/>
        </p:nvSpPr>
        <p:spPr>
          <a:xfrm>
            <a:off x="0" y="0"/>
            <a:ext cx="1153800" cy="84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287" name="Google Shape;1287;p73"/>
          <p:cNvPicPr preferRelativeResize="0"/>
          <p:nvPr/>
        </p:nvPicPr>
        <p:blipFill rotWithShape="1">
          <a:blip r:embed="rId3">
            <a:alphaModFix/>
          </a:blip>
          <a:srcRect b="0" l="0" r="0" t="0"/>
          <a:stretch/>
        </p:blipFill>
        <p:spPr>
          <a:xfrm>
            <a:off x="0" y="-228600"/>
            <a:ext cx="1153800" cy="1153850"/>
          </a:xfrm>
          <a:prstGeom prst="rect">
            <a:avLst/>
          </a:prstGeom>
          <a:noFill/>
          <a:ln>
            <a:noFill/>
          </a:ln>
        </p:spPr>
      </p:pic>
      <p:sp>
        <p:nvSpPr>
          <p:cNvPr id="1288" name="Google Shape;1288;p73"/>
          <p:cNvSpPr txBox="1"/>
          <p:nvPr/>
        </p:nvSpPr>
        <p:spPr>
          <a:xfrm>
            <a:off x="631800" y="988425"/>
            <a:ext cx="8175000" cy="177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chemeClr val="dk2"/>
                </a:solidFill>
                <a:latin typeface="Barlow"/>
                <a:ea typeface="Barlow"/>
                <a:cs typeface="Barlow"/>
                <a:sym typeface="Barlow"/>
              </a:rPr>
              <a:t>5</a:t>
            </a:r>
            <a:r>
              <a:rPr b="1" lang="en" sz="1700">
                <a:solidFill>
                  <a:schemeClr val="dk2"/>
                </a:solidFill>
                <a:latin typeface="Barlow"/>
                <a:ea typeface="Barlow"/>
                <a:cs typeface="Barlow"/>
                <a:sym typeface="Barlow"/>
              </a:rPr>
              <a:t>. PHP ucwords() function</a:t>
            </a:r>
            <a:endParaRPr b="1" sz="17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ucwords() function returns string converting first character of each word into uppercase.</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45720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string ucwords (string $str)</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Example</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	</a:t>
            </a:r>
            <a:endParaRPr b="1" sz="1500">
              <a:solidFill>
                <a:schemeClr val="dk1"/>
              </a:solidFill>
              <a:latin typeface="Barlow"/>
              <a:ea typeface="Barlow"/>
              <a:cs typeface="Barlow"/>
              <a:sym typeface="Barlow"/>
            </a:endParaRPr>
          </a:p>
        </p:txBody>
      </p:sp>
      <p:sp>
        <p:nvSpPr>
          <p:cNvPr id="1289" name="Google Shape;1289;p73"/>
          <p:cNvSpPr txBox="1"/>
          <p:nvPr/>
        </p:nvSpPr>
        <p:spPr>
          <a:xfrm>
            <a:off x="631800" y="3944375"/>
            <a:ext cx="34293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290" name="Google Shape;1290;p73"/>
          <p:cNvPicPr preferRelativeResize="0"/>
          <p:nvPr/>
        </p:nvPicPr>
        <p:blipFill>
          <a:blip r:embed="rId4">
            <a:alphaModFix/>
          </a:blip>
          <a:stretch>
            <a:fillRect/>
          </a:stretch>
        </p:blipFill>
        <p:spPr>
          <a:xfrm>
            <a:off x="1287223" y="2458375"/>
            <a:ext cx="3284776" cy="1567077"/>
          </a:xfrm>
          <a:prstGeom prst="rect">
            <a:avLst/>
          </a:prstGeom>
          <a:noFill/>
          <a:ln>
            <a:noFill/>
          </a:ln>
          <a:effectLst>
            <a:outerShdw blurRad="57150" rotWithShape="0" algn="bl" dir="5400000" dist="19050">
              <a:srgbClr val="000000">
                <a:alpha val="50000"/>
              </a:srgbClr>
            </a:outerShdw>
          </a:effectLst>
        </p:spPr>
      </p:pic>
      <p:pic>
        <p:nvPicPr>
          <p:cNvPr id="1291" name="Google Shape;1291;p73"/>
          <p:cNvPicPr preferRelativeResize="0"/>
          <p:nvPr/>
        </p:nvPicPr>
        <p:blipFill>
          <a:blip r:embed="rId5">
            <a:alphaModFix/>
          </a:blip>
          <a:stretch>
            <a:fillRect/>
          </a:stretch>
        </p:blipFill>
        <p:spPr>
          <a:xfrm>
            <a:off x="1287223" y="4418055"/>
            <a:ext cx="3284776" cy="38767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74"/>
          <p:cNvSpPr txBox="1"/>
          <p:nvPr>
            <p:ph type="title"/>
          </p:nvPr>
        </p:nvSpPr>
        <p:spPr>
          <a:xfrm>
            <a:off x="459425" y="223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STRING FUNCTIONS</a:t>
            </a:r>
            <a:endParaRPr/>
          </a:p>
        </p:txBody>
      </p:sp>
      <p:sp>
        <p:nvSpPr>
          <p:cNvPr id="1297" name="Google Shape;1297;p74"/>
          <p:cNvSpPr/>
          <p:nvPr/>
        </p:nvSpPr>
        <p:spPr>
          <a:xfrm>
            <a:off x="0" y="0"/>
            <a:ext cx="1153800" cy="84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298" name="Google Shape;1298;p74"/>
          <p:cNvPicPr preferRelativeResize="0"/>
          <p:nvPr/>
        </p:nvPicPr>
        <p:blipFill rotWithShape="1">
          <a:blip r:embed="rId3">
            <a:alphaModFix/>
          </a:blip>
          <a:srcRect b="0" l="0" r="0" t="0"/>
          <a:stretch/>
        </p:blipFill>
        <p:spPr>
          <a:xfrm>
            <a:off x="0" y="-228600"/>
            <a:ext cx="1153800" cy="1153850"/>
          </a:xfrm>
          <a:prstGeom prst="rect">
            <a:avLst/>
          </a:prstGeom>
          <a:noFill/>
          <a:ln>
            <a:noFill/>
          </a:ln>
        </p:spPr>
      </p:pic>
      <p:sp>
        <p:nvSpPr>
          <p:cNvPr id="1299" name="Google Shape;1299;p74"/>
          <p:cNvSpPr txBox="1"/>
          <p:nvPr/>
        </p:nvSpPr>
        <p:spPr>
          <a:xfrm>
            <a:off x="631800" y="988425"/>
            <a:ext cx="8175000" cy="177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chemeClr val="dk2"/>
                </a:solidFill>
                <a:latin typeface="Barlow"/>
                <a:ea typeface="Barlow"/>
                <a:cs typeface="Barlow"/>
                <a:sym typeface="Barlow"/>
              </a:rPr>
              <a:t>6</a:t>
            </a:r>
            <a:r>
              <a:rPr b="1" lang="en" sz="1700">
                <a:solidFill>
                  <a:schemeClr val="dk2"/>
                </a:solidFill>
                <a:latin typeface="Barlow"/>
                <a:ea typeface="Barlow"/>
                <a:cs typeface="Barlow"/>
                <a:sym typeface="Barlow"/>
              </a:rPr>
              <a:t>. PHP strrev() function</a:t>
            </a:r>
            <a:endParaRPr b="1" sz="17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strrev() function returns reversed string.</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45720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string strrev (string $string)</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Example</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	</a:t>
            </a:r>
            <a:endParaRPr b="1" sz="1500">
              <a:solidFill>
                <a:schemeClr val="dk1"/>
              </a:solidFill>
              <a:latin typeface="Barlow"/>
              <a:ea typeface="Barlow"/>
              <a:cs typeface="Barlow"/>
              <a:sym typeface="Barlow"/>
            </a:endParaRPr>
          </a:p>
        </p:txBody>
      </p:sp>
      <p:sp>
        <p:nvSpPr>
          <p:cNvPr id="1300" name="Google Shape;1300;p74"/>
          <p:cNvSpPr txBox="1"/>
          <p:nvPr/>
        </p:nvSpPr>
        <p:spPr>
          <a:xfrm>
            <a:off x="631800" y="4032875"/>
            <a:ext cx="33861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301" name="Google Shape;1301;p74"/>
          <p:cNvPicPr preferRelativeResize="0"/>
          <p:nvPr/>
        </p:nvPicPr>
        <p:blipFill>
          <a:blip r:embed="rId4">
            <a:alphaModFix/>
          </a:blip>
          <a:stretch>
            <a:fillRect/>
          </a:stretch>
        </p:blipFill>
        <p:spPr>
          <a:xfrm>
            <a:off x="1278996" y="2472500"/>
            <a:ext cx="3687929" cy="1654366"/>
          </a:xfrm>
          <a:prstGeom prst="rect">
            <a:avLst/>
          </a:prstGeom>
          <a:noFill/>
          <a:ln>
            <a:noFill/>
          </a:ln>
          <a:effectLst>
            <a:outerShdw blurRad="57150" rotWithShape="0" algn="bl" dir="5400000" dist="19050">
              <a:srgbClr val="000000">
                <a:alpha val="50000"/>
              </a:srgbClr>
            </a:outerShdw>
          </a:effectLst>
        </p:spPr>
      </p:pic>
      <p:pic>
        <p:nvPicPr>
          <p:cNvPr id="1302" name="Google Shape;1302;p74"/>
          <p:cNvPicPr preferRelativeResize="0"/>
          <p:nvPr/>
        </p:nvPicPr>
        <p:blipFill>
          <a:blip r:embed="rId5">
            <a:alphaModFix/>
          </a:blip>
          <a:stretch>
            <a:fillRect/>
          </a:stretch>
        </p:blipFill>
        <p:spPr>
          <a:xfrm>
            <a:off x="1278996" y="4459469"/>
            <a:ext cx="3687929" cy="37695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39"/>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2800">
                <a:solidFill>
                  <a:schemeClr val="dk2"/>
                </a:solidFill>
              </a:rPr>
              <a:t>1.1 </a:t>
            </a:r>
            <a:r>
              <a:rPr lang="en" sz="2800"/>
              <a:t> GET METHOD</a:t>
            </a:r>
            <a:endParaRPr sz="2800"/>
          </a:p>
        </p:txBody>
      </p:sp>
      <p:sp>
        <p:nvSpPr>
          <p:cNvPr id="866" name="Google Shape;866;p39"/>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867" name="Google Shape;867;p39"/>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868" name="Google Shape;868;p39"/>
          <p:cNvSpPr txBox="1"/>
          <p:nvPr/>
        </p:nvSpPr>
        <p:spPr>
          <a:xfrm>
            <a:off x="1198075" y="832150"/>
            <a:ext cx="7138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Barlow Medium"/>
              <a:ea typeface="Barlow Medium"/>
              <a:cs typeface="Barlow Medium"/>
              <a:sym typeface="Barlow Medium"/>
            </a:endParaRPr>
          </a:p>
        </p:txBody>
      </p:sp>
      <p:sp>
        <p:nvSpPr>
          <p:cNvPr id="869" name="Google Shape;869;p39"/>
          <p:cNvSpPr txBox="1"/>
          <p:nvPr/>
        </p:nvSpPr>
        <p:spPr>
          <a:xfrm>
            <a:off x="1260150" y="2343025"/>
            <a:ext cx="510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
        <p:nvSpPr>
          <p:cNvPr id="870" name="Google Shape;870;p39"/>
          <p:cNvSpPr txBox="1"/>
          <p:nvPr/>
        </p:nvSpPr>
        <p:spPr>
          <a:xfrm>
            <a:off x="720000" y="994500"/>
            <a:ext cx="7554900" cy="3668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Client sends: </a:t>
            </a:r>
            <a:r>
              <a:rPr lang="en" sz="1500">
                <a:solidFill>
                  <a:schemeClr val="dk1"/>
                </a:solidFill>
                <a:latin typeface="Barlow Medium"/>
                <a:ea typeface="Barlow Medium"/>
                <a:cs typeface="Barlow Medium"/>
                <a:sym typeface="Barlow Medium"/>
              </a:rPr>
              <a:t>The GET method sends form data appended to the URL as query parameters. When using the GET method, the submitted data is visible in the browser's address bar and can be bookmarked.</a:t>
            </a:r>
            <a:r>
              <a:rPr lang="en" sz="1500">
                <a:solidFill>
                  <a:schemeClr val="dk1"/>
                </a:solidFill>
                <a:latin typeface="Barlow Medium"/>
                <a:ea typeface="Barlow Medium"/>
                <a:cs typeface="Barlow Medium"/>
                <a:sym typeface="Barlow Medium"/>
              </a:rPr>
              <a:t> </a:t>
            </a:r>
            <a:r>
              <a:rPr lang="en" sz="1500">
                <a:solidFill>
                  <a:schemeClr val="dk1"/>
                </a:solidFill>
                <a:latin typeface="Barlow Medium"/>
                <a:ea typeface="Barlow Medium"/>
                <a:cs typeface="Barlow Medium"/>
                <a:sym typeface="Barlow Medium"/>
              </a:rPr>
              <a:t>This method is suitable for simple and non-sensitive data, such as search queries. </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For example: With the URL tdtu.edu?id=12, the Server will receive the value id = 12</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t/>
            </a:r>
            <a:endParaRPr sz="1500">
              <a:solidFill>
                <a:schemeClr val="dk1"/>
              </a:solidFill>
              <a:latin typeface="Barlow Medium"/>
              <a:ea typeface="Barlow Medium"/>
              <a:cs typeface="Barlow Medium"/>
              <a:sym typeface="Barlow Medium"/>
            </a:endParaRPr>
          </a:p>
          <a:p>
            <a:pPr indent="-323850" lvl="0" marL="457200" rtl="0" algn="l">
              <a:lnSpc>
                <a:spcPct val="115000"/>
              </a:lnSpc>
              <a:spcBef>
                <a:spcPts val="0"/>
              </a:spcBef>
              <a:spcAft>
                <a:spcPts val="0"/>
              </a:spcAft>
              <a:buClr>
                <a:schemeClr val="dk1"/>
              </a:buClr>
              <a:buSzPts val="1500"/>
              <a:buFont typeface="Barlow Medium"/>
              <a:buChar char="❖"/>
            </a:pPr>
            <a:r>
              <a:rPr lang="en" sz="1500">
                <a:solidFill>
                  <a:schemeClr val="dk1"/>
                </a:solidFill>
                <a:latin typeface="Barlow Medium"/>
                <a:ea typeface="Barlow Medium"/>
                <a:cs typeface="Barlow Medium"/>
                <a:sym typeface="Barlow Medium"/>
              </a:rPr>
              <a:t>Server receives data: All data that the Client sends using the GET method is stored in a global variable that PHP creates itself is the $_GET variable, this variable is an associative array type that stores a list of data sent from the client according to the rule key =&gt; value.</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For example: With the URL tdtu.edu?id=12, the key is “</a:t>
            </a:r>
            <a:r>
              <a:rPr b="1" lang="en" sz="1500">
                <a:solidFill>
                  <a:schemeClr val="dk1"/>
                </a:solidFill>
                <a:latin typeface="Barlow"/>
                <a:ea typeface="Barlow"/>
                <a:cs typeface="Barlow"/>
                <a:sym typeface="Barlow"/>
              </a:rPr>
              <a:t>id</a:t>
            </a:r>
            <a:r>
              <a:rPr lang="en" sz="1500">
                <a:solidFill>
                  <a:schemeClr val="dk1"/>
                </a:solidFill>
                <a:latin typeface="Barlow Medium"/>
                <a:ea typeface="Barlow Medium"/>
                <a:cs typeface="Barlow Medium"/>
                <a:sym typeface="Barlow Medium"/>
              </a:rPr>
              <a:t>” and the value is “</a:t>
            </a:r>
            <a:r>
              <a:rPr b="1" lang="en" sz="1500">
                <a:solidFill>
                  <a:schemeClr val="dk1"/>
                </a:solidFill>
                <a:latin typeface="Barlow"/>
                <a:ea typeface="Barlow"/>
                <a:cs typeface="Barlow"/>
                <a:sym typeface="Barlow"/>
              </a:rPr>
              <a:t>12</a:t>
            </a:r>
            <a:r>
              <a:rPr lang="en" sz="1500">
                <a:solidFill>
                  <a:schemeClr val="dk1"/>
                </a:solidFill>
                <a:latin typeface="Barlow Medium"/>
                <a:ea typeface="Barlow Medium"/>
                <a:cs typeface="Barlow Medium"/>
                <a:sym typeface="Barlow Medium"/>
              </a:rPr>
              <a:t>”</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t/>
            </a:r>
            <a:endParaRPr sz="17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t/>
            </a:r>
            <a:endParaRPr sz="1700">
              <a:solidFill>
                <a:schemeClr val="dk1"/>
              </a:solidFill>
              <a:latin typeface="Barlow Medium"/>
              <a:ea typeface="Barlow Medium"/>
              <a:cs typeface="Barlow Medium"/>
              <a:sym typeface="Barlow Mediu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75"/>
          <p:cNvSpPr txBox="1"/>
          <p:nvPr>
            <p:ph type="title"/>
          </p:nvPr>
        </p:nvSpPr>
        <p:spPr>
          <a:xfrm>
            <a:off x="459425" y="223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STRING FUNCTIONS</a:t>
            </a:r>
            <a:endParaRPr/>
          </a:p>
        </p:txBody>
      </p:sp>
      <p:sp>
        <p:nvSpPr>
          <p:cNvPr id="1308" name="Google Shape;1308;p75"/>
          <p:cNvSpPr/>
          <p:nvPr/>
        </p:nvSpPr>
        <p:spPr>
          <a:xfrm>
            <a:off x="0" y="0"/>
            <a:ext cx="1153800" cy="84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309" name="Google Shape;1309;p75"/>
          <p:cNvPicPr preferRelativeResize="0"/>
          <p:nvPr/>
        </p:nvPicPr>
        <p:blipFill rotWithShape="1">
          <a:blip r:embed="rId3">
            <a:alphaModFix/>
          </a:blip>
          <a:srcRect b="0" l="0" r="0" t="0"/>
          <a:stretch/>
        </p:blipFill>
        <p:spPr>
          <a:xfrm>
            <a:off x="0" y="-228600"/>
            <a:ext cx="1153800" cy="1153850"/>
          </a:xfrm>
          <a:prstGeom prst="rect">
            <a:avLst/>
          </a:prstGeom>
          <a:noFill/>
          <a:ln>
            <a:noFill/>
          </a:ln>
        </p:spPr>
      </p:pic>
      <p:sp>
        <p:nvSpPr>
          <p:cNvPr id="1310" name="Google Shape;1310;p75"/>
          <p:cNvSpPr txBox="1"/>
          <p:nvPr/>
        </p:nvSpPr>
        <p:spPr>
          <a:xfrm>
            <a:off x="631800" y="988425"/>
            <a:ext cx="8175000" cy="177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chemeClr val="dk2"/>
                </a:solidFill>
                <a:latin typeface="Barlow"/>
                <a:ea typeface="Barlow"/>
                <a:cs typeface="Barlow"/>
                <a:sym typeface="Barlow"/>
              </a:rPr>
              <a:t>7</a:t>
            </a:r>
            <a:r>
              <a:rPr b="1" lang="en" sz="1700">
                <a:solidFill>
                  <a:schemeClr val="dk2"/>
                </a:solidFill>
                <a:latin typeface="Barlow"/>
                <a:ea typeface="Barlow"/>
                <a:cs typeface="Barlow"/>
                <a:sym typeface="Barlow"/>
              </a:rPr>
              <a:t>. PHP strlen() function</a:t>
            </a:r>
            <a:endParaRPr b="1" sz="17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strlen() function returns length of the string.</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457200" lvl="0" marL="0" rtl="0" algn="l">
              <a:lnSpc>
                <a:spcPct val="115000"/>
              </a:lnSpc>
              <a:spcBef>
                <a:spcPts val="0"/>
              </a:spcBef>
              <a:spcAft>
                <a:spcPts val="0"/>
              </a:spcAft>
              <a:buNone/>
            </a:pPr>
            <a:r>
              <a:rPr b="1" lang="en" sz="1500">
                <a:solidFill>
                  <a:schemeClr val="dk1"/>
                </a:solidFill>
                <a:latin typeface="Barlow"/>
                <a:ea typeface="Barlow"/>
                <a:cs typeface="Barlow"/>
                <a:sym typeface="Barlow"/>
              </a:rPr>
              <a:t>int strlen (string $string)</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Example</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	</a:t>
            </a:r>
            <a:endParaRPr b="1" sz="1500">
              <a:solidFill>
                <a:schemeClr val="dk1"/>
              </a:solidFill>
              <a:latin typeface="Barlow"/>
              <a:ea typeface="Barlow"/>
              <a:cs typeface="Barlow"/>
              <a:sym typeface="Barlow"/>
            </a:endParaRPr>
          </a:p>
        </p:txBody>
      </p:sp>
      <p:sp>
        <p:nvSpPr>
          <p:cNvPr id="1311" name="Google Shape;1311;p75"/>
          <p:cNvSpPr txBox="1"/>
          <p:nvPr/>
        </p:nvSpPr>
        <p:spPr>
          <a:xfrm>
            <a:off x="5421025" y="2481366"/>
            <a:ext cx="32958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312" name="Google Shape;1312;p75"/>
          <p:cNvPicPr preferRelativeResize="0"/>
          <p:nvPr/>
        </p:nvPicPr>
        <p:blipFill>
          <a:blip r:embed="rId4">
            <a:alphaModFix/>
          </a:blip>
          <a:stretch>
            <a:fillRect/>
          </a:stretch>
        </p:blipFill>
        <p:spPr>
          <a:xfrm>
            <a:off x="1414095" y="2481375"/>
            <a:ext cx="3698705" cy="1566472"/>
          </a:xfrm>
          <a:prstGeom prst="rect">
            <a:avLst/>
          </a:prstGeom>
          <a:noFill/>
          <a:ln>
            <a:noFill/>
          </a:ln>
          <a:effectLst>
            <a:outerShdw blurRad="57150" rotWithShape="0" algn="bl" dir="5400000" dist="19050">
              <a:srgbClr val="000000">
                <a:alpha val="50000"/>
              </a:srgbClr>
            </a:outerShdw>
          </a:effectLst>
        </p:spPr>
      </p:pic>
      <p:pic>
        <p:nvPicPr>
          <p:cNvPr id="1313" name="Google Shape;1313;p75"/>
          <p:cNvPicPr preferRelativeResize="0"/>
          <p:nvPr/>
        </p:nvPicPr>
        <p:blipFill>
          <a:blip r:embed="rId5">
            <a:alphaModFix/>
          </a:blip>
          <a:stretch>
            <a:fillRect/>
          </a:stretch>
        </p:blipFill>
        <p:spPr>
          <a:xfrm>
            <a:off x="6930108" y="2567068"/>
            <a:ext cx="387165" cy="36895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76"/>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DATE AND TIME</a:t>
            </a:r>
            <a:endParaRPr/>
          </a:p>
          <a:p>
            <a:pPr indent="0" lvl="0" marL="0" rtl="0" algn="ctr">
              <a:lnSpc>
                <a:spcPct val="100000"/>
              </a:lnSpc>
              <a:spcBef>
                <a:spcPts val="0"/>
              </a:spcBef>
              <a:spcAft>
                <a:spcPts val="0"/>
              </a:spcAft>
              <a:buSzPts val="2600"/>
              <a:buNone/>
            </a:pPr>
            <a:r>
              <a:t/>
            </a:r>
            <a:endParaRPr/>
          </a:p>
        </p:txBody>
      </p:sp>
      <p:sp>
        <p:nvSpPr>
          <p:cNvPr id="1319" name="Google Shape;1319;p76"/>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320" name="Google Shape;1320;p76"/>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321" name="Google Shape;1321;p76"/>
          <p:cNvSpPr txBox="1"/>
          <p:nvPr/>
        </p:nvSpPr>
        <p:spPr>
          <a:xfrm>
            <a:off x="720000" y="815500"/>
            <a:ext cx="577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Medium"/>
                <a:ea typeface="Barlow Medium"/>
                <a:cs typeface="Barlow Medium"/>
                <a:sym typeface="Barlow Medium"/>
              </a:rPr>
              <a:t>The PHP date() function is used to format a date and/or a time.</a:t>
            </a:r>
            <a:endParaRPr sz="1500">
              <a:solidFill>
                <a:schemeClr val="dk1"/>
              </a:solidFill>
              <a:latin typeface="Barlow Medium"/>
              <a:ea typeface="Barlow Medium"/>
              <a:cs typeface="Barlow Medium"/>
              <a:sym typeface="Barlow Medium"/>
            </a:endParaRPr>
          </a:p>
        </p:txBody>
      </p:sp>
      <p:sp>
        <p:nvSpPr>
          <p:cNvPr id="1322" name="Google Shape;1322;p76"/>
          <p:cNvSpPr txBox="1"/>
          <p:nvPr/>
        </p:nvSpPr>
        <p:spPr>
          <a:xfrm>
            <a:off x="720000" y="1078600"/>
            <a:ext cx="73863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The PHP Date() Function</a:t>
            </a:r>
            <a:endParaRPr b="1" sz="15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PHP date() function formats a timestamp to a more readable date and time.</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	date(format,timestamp)</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t/>
            </a:r>
            <a:endParaRPr sz="1500">
              <a:solidFill>
                <a:schemeClr val="dk1"/>
              </a:solidFill>
              <a:latin typeface="Barlow Medium"/>
              <a:ea typeface="Barlow Medium"/>
              <a:cs typeface="Barlow Medium"/>
              <a:sym typeface="Barlow Medium"/>
            </a:endParaRPr>
          </a:p>
        </p:txBody>
      </p:sp>
      <p:graphicFrame>
        <p:nvGraphicFramePr>
          <p:cNvPr id="1323" name="Google Shape;1323;p76"/>
          <p:cNvGraphicFramePr/>
          <p:nvPr/>
        </p:nvGraphicFramePr>
        <p:xfrm>
          <a:off x="720000" y="2284375"/>
          <a:ext cx="3000000" cy="3000000"/>
        </p:xfrm>
        <a:graphic>
          <a:graphicData uri="http://schemas.openxmlformats.org/drawingml/2006/table">
            <a:tbl>
              <a:tblPr>
                <a:noFill/>
                <a:tableStyleId>{9FF269EA-4253-442F-84E5-EC6A5119C088}</a:tableStyleId>
              </a:tblPr>
              <a:tblGrid>
                <a:gridCol w="1171575"/>
                <a:gridCol w="5753100"/>
              </a:tblGrid>
              <a:tr h="371475">
                <a:tc>
                  <a:txBody>
                    <a:bodyPr/>
                    <a:lstStyle/>
                    <a:p>
                      <a:pPr indent="0" lvl="0" marL="0" rtl="0" algn="l">
                        <a:lnSpc>
                          <a:spcPct val="115000"/>
                        </a:lnSpc>
                        <a:spcBef>
                          <a:spcPts val="0"/>
                        </a:spcBef>
                        <a:spcAft>
                          <a:spcPts val="0"/>
                        </a:spcAft>
                        <a:buNone/>
                      </a:pPr>
                      <a:r>
                        <a:rPr b="1" lang="en"/>
                        <a:t>Parameter</a:t>
                      </a:r>
                      <a:endParaRPr b="1"/>
                    </a:p>
                  </a:txBody>
                  <a:tcPr marT="91425" marB="91425" marR="91425" marL="91425"/>
                </a:tc>
                <a:tc>
                  <a:txBody>
                    <a:bodyPr/>
                    <a:lstStyle/>
                    <a:p>
                      <a:pPr indent="0" lvl="0" marL="0" rtl="0" algn="l">
                        <a:lnSpc>
                          <a:spcPct val="115000"/>
                        </a:lnSpc>
                        <a:spcBef>
                          <a:spcPts val="0"/>
                        </a:spcBef>
                        <a:spcAft>
                          <a:spcPts val="0"/>
                        </a:spcAft>
                        <a:buNone/>
                      </a:pPr>
                      <a:r>
                        <a:rPr b="1" lang="en"/>
                        <a:t>Description</a:t>
                      </a:r>
                      <a:endParaRPr b="1"/>
                    </a:p>
                  </a:txBody>
                  <a:tcPr marT="91425" marB="91425" marR="91425" marL="91425"/>
                </a:tc>
              </a:tr>
              <a:tr h="371475">
                <a:tc>
                  <a:txBody>
                    <a:bodyPr/>
                    <a:lstStyle/>
                    <a:p>
                      <a:pPr indent="0" lvl="0" marL="0" rtl="0" algn="l">
                        <a:lnSpc>
                          <a:spcPct val="115000"/>
                        </a:lnSpc>
                        <a:spcBef>
                          <a:spcPts val="0"/>
                        </a:spcBef>
                        <a:spcAft>
                          <a:spcPts val="0"/>
                        </a:spcAft>
                        <a:buNone/>
                      </a:pPr>
                      <a:r>
                        <a:rPr lang="en"/>
                        <a:t>format</a:t>
                      </a:r>
                      <a:endParaRPr/>
                    </a:p>
                  </a:txBody>
                  <a:tcPr marT="91425" marB="91425" marR="91425" marL="91425"/>
                </a:tc>
                <a:tc>
                  <a:txBody>
                    <a:bodyPr/>
                    <a:lstStyle/>
                    <a:p>
                      <a:pPr indent="0" lvl="0" marL="0" rtl="0" algn="l">
                        <a:lnSpc>
                          <a:spcPct val="115000"/>
                        </a:lnSpc>
                        <a:spcBef>
                          <a:spcPts val="0"/>
                        </a:spcBef>
                        <a:spcAft>
                          <a:spcPts val="0"/>
                        </a:spcAft>
                        <a:buNone/>
                      </a:pPr>
                      <a:r>
                        <a:rPr lang="en"/>
                        <a:t>Required. Specifies the format of the timestamp</a:t>
                      </a:r>
                      <a:endParaRPr/>
                    </a:p>
                  </a:txBody>
                  <a:tcPr marT="91425" marB="91425" marR="91425" marL="91425"/>
                </a:tc>
              </a:tr>
              <a:tr h="371475">
                <a:tc>
                  <a:txBody>
                    <a:bodyPr/>
                    <a:lstStyle/>
                    <a:p>
                      <a:pPr indent="0" lvl="0" marL="0" rtl="0" algn="l">
                        <a:lnSpc>
                          <a:spcPct val="115000"/>
                        </a:lnSpc>
                        <a:spcBef>
                          <a:spcPts val="0"/>
                        </a:spcBef>
                        <a:spcAft>
                          <a:spcPts val="0"/>
                        </a:spcAft>
                        <a:buNone/>
                      </a:pPr>
                      <a:r>
                        <a:rPr lang="en"/>
                        <a:t>timestamp</a:t>
                      </a:r>
                      <a:endParaRPr/>
                    </a:p>
                  </a:txBody>
                  <a:tcPr marT="91425" marB="91425" marR="91425" marL="91425"/>
                </a:tc>
                <a:tc>
                  <a:txBody>
                    <a:bodyPr/>
                    <a:lstStyle/>
                    <a:p>
                      <a:pPr indent="0" lvl="0" marL="0" rtl="0" algn="l">
                        <a:lnSpc>
                          <a:spcPct val="115000"/>
                        </a:lnSpc>
                        <a:spcBef>
                          <a:spcPts val="0"/>
                        </a:spcBef>
                        <a:spcAft>
                          <a:spcPts val="0"/>
                        </a:spcAft>
                        <a:buNone/>
                      </a:pPr>
                      <a:r>
                        <a:rPr lang="en"/>
                        <a:t>Optional. Specifies a timestamp. Default is the current date and time</a:t>
                      </a:r>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77"/>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DATE AND TIME</a:t>
            </a:r>
            <a:endParaRPr/>
          </a:p>
          <a:p>
            <a:pPr indent="0" lvl="0" marL="0" rtl="0" algn="ctr">
              <a:lnSpc>
                <a:spcPct val="100000"/>
              </a:lnSpc>
              <a:spcBef>
                <a:spcPts val="0"/>
              </a:spcBef>
              <a:spcAft>
                <a:spcPts val="0"/>
              </a:spcAft>
              <a:buSzPts val="2600"/>
              <a:buNone/>
            </a:pPr>
            <a:r>
              <a:t/>
            </a:r>
            <a:endParaRPr/>
          </a:p>
        </p:txBody>
      </p:sp>
      <p:sp>
        <p:nvSpPr>
          <p:cNvPr id="1329" name="Google Shape;1329;p77"/>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330" name="Google Shape;1330;p77"/>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331" name="Google Shape;1331;p77"/>
          <p:cNvSpPr txBox="1"/>
          <p:nvPr/>
        </p:nvSpPr>
        <p:spPr>
          <a:xfrm>
            <a:off x="720000" y="697600"/>
            <a:ext cx="80604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Get a Date</a:t>
            </a:r>
            <a:endParaRPr b="1" sz="15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required format parameter of the date() function specifies how to format the date (or time).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Here are some characters that are commonly used for dates: </a:t>
            </a:r>
            <a:endParaRPr sz="1500">
              <a:solidFill>
                <a:schemeClr val="dk1"/>
              </a:solidFill>
              <a:latin typeface="Barlow Medium"/>
              <a:ea typeface="Barlow Medium"/>
              <a:cs typeface="Barlow Medium"/>
              <a:sym typeface="Barlow Medium"/>
            </a:endParaRPr>
          </a:p>
          <a:p>
            <a:pPr indent="45720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d - Represents the day of the month (01 to 31) </a:t>
            </a:r>
            <a:endParaRPr sz="1500">
              <a:solidFill>
                <a:schemeClr val="dk1"/>
              </a:solidFill>
              <a:latin typeface="Barlow Medium"/>
              <a:ea typeface="Barlow Medium"/>
              <a:cs typeface="Barlow Medium"/>
              <a:sym typeface="Barlow Medium"/>
            </a:endParaRPr>
          </a:p>
          <a:p>
            <a:pPr indent="45720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m - Represents a month (01 to 12) </a:t>
            </a:r>
            <a:endParaRPr sz="1500">
              <a:solidFill>
                <a:schemeClr val="dk1"/>
              </a:solidFill>
              <a:latin typeface="Barlow Medium"/>
              <a:ea typeface="Barlow Medium"/>
              <a:cs typeface="Barlow Medium"/>
              <a:sym typeface="Barlow Medium"/>
            </a:endParaRPr>
          </a:p>
          <a:p>
            <a:pPr indent="45720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Y - Represents a year (in four digits) </a:t>
            </a:r>
            <a:endParaRPr sz="1500">
              <a:solidFill>
                <a:schemeClr val="dk1"/>
              </a:solidFill>
              <a:latin typeface="Barlow Medium"/>
              <a:ea typeface="Barlow Medium"/>
              <a:cs typeface="Barlow Medium"/>
              <a:sym typeface="Barlow Medium"/>
            </a:endParaRPr>
          </a:p>
          <a:p>
            <a:pPr indent="45720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l (lowercase 'L') - Represents the day of the week</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 Other characters, like"/", ".", or "-" can also be inserted between the characters to add additional formatting.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example below formats today's date in three different ways:</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t/>
            </a:r>
            <a:endParaRPr sz="1500">
              <a:solidFill>
                <a:schemeClr val="dk1"/>
              </a:solidFill>
              <a:latin typeface="Barlow Medium"/>
              <a:ea typeface="Barlow Medium"/>
              <a:cs typeface="Barlow Medium"/>
              <a:sym typeface="Barlow Medium"/>
            </a:endParaRPr>
          </a:p>
        </p:txBody>
      </p:sp>
      <p:sp>
        <p:nvSpPr>
          <p:cNvPr id="1332" name="Google Shape;1332;p77"/>
          <p:cNvSpPr txBox="1"/>
          <p:nvPr/>
        </p:nvSpPr>
        <p:spPr>
          <a:xfrm>
            <a:off x="5211025" y="3417950"/>
            <a:ext cx="30000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333" name="Google Shape;1333;p77"/>
          <p:cNvPicPr preferRelativeResize="0"/>
          <p:nvPr/>
        </p:nvPicPr>
        <p:blipFill>
          <a:blip r:embed="rId4">
            <a:alphaModFix/>
          </a:blip>
          <a:stretch>
            <a:fillRect/>
          </a:stretch>
        </p:blipFill>
        <p:spPr>
          <a:xfrm>
            <a:off x="6723775" y="3484650"/>
            <a:ext cx="1487241" cy="1015875"/>
          </a:xfrm>
          <a:prstGeom prst="rect">
            <a:avLst/>
          </a:prstGeom>
          <a:noFill/>
          <a:ln>
            <a:noFill/>
          </a:ln>
          <a:effectLst>
            <a:outerShdw blurRad="57150" rotWithShape="0" algn="bl" dir="5400000" dist="19050">
              <a:srgbClr val="000000">
                <a:alpha val="50000"/>
              </a:srgbClr>
            </a:outerShdw>
          </a:effectLst>
        </p:spPr>
      </p:pic>
      <p:pic>
        <p:nvPicPr>
          <p:cNvPr id="1334" name="Google Shape;1334;p77"/>
          <p:cNvPicPr preferRelativeResize="0"/>
          <p:nvPr/>
        </p:nvPicPr>
        <p:blipFill>
          <a:blip r:embed="rId5">
            <a:alphaModFix/>
          </a:blip>
          <a:stretch>
            <a:fillRect/>
          </a:stretch>
        </p:blipFill>
        <p:spPr>
          <a:xfrm>
            <a:off x="849425" y="3470525"/>
            <a:ext cx="4361600" cy="137218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78"/>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DATE AND TIME</a:t>
            </a:r>
            <a:endParaRPr/>
          </a:p>
          <a:p>
            <a:pPr indent="0" lvl="0" marL="0" rtl="0" algn="ctr">
              <a:lnSpc>
                <a:spcPct val="100000"/>
              </a:lnSpc>
              <a:spcBef>
                <a:spcPts val="0"/>
              </a:spcBef>
              <a:spcAft>
                <a:spcPts val="0"/>
              </a:spcAft>
              <a:buSzPts val="2600"/>
              <a:buNone/>
            </a:pPr>
            <a:r>
              <a:t/>
            </a:r>
            <a:endParaRPr/>
          </a:p>
        </p:txBody>
      </p:sp>
      <p:sp>
        <p:nvSpPr>
          <p:cNvPr id="1340" name="Google Shape;1340;p78"/>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341" name="Google Shape;1341;p78"/>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342" name="Google Shape;1342;p78"/>
          <p:cNvSpPr txBox="1"/>
          <p:nvPr/>
        </p:nvSpPr>
        <p:spPr>
          <a:xfrm>
            <a:off x="720000" y="773800"/>
            <a:ext cx="80604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PHP Tip - Automatic Copyright Year</a:t>
            </a:r>
            <a:endParaRPr b="1" sz="15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Use the date() function to automatically update the copyright year on your website:</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Example:</a:t>
            </a:r>
            <a:endParaRPr b="1" sz="1500">
              <a:solidFill>
                <a:schemeClr val="dk1"/>
              </a:solidFill>
              <a:latin typeface="Barlow"/>
              <a:ea typeface="Barlow"/>
              <a:cs typeface="Barlow"/>
              <a:sym typeface="Barlow"/>
            </a:endParaRPr>
          </a:p>
        </p:txBody>
      </p:sp>
      <p:sp>
        <p:nvSpPr>
          <p:cNvPr id="1343" name="Google Shape;1343;p78"/>
          <p:cNvSpPr txBox="1"/>
          <p:nvPr/>
        </p:nvSpPr>
        <p:spPr>
          <a:xfrm>
            <a:off x="759050" y="3487538"/>
            <a:ext cx="35088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344" name="Google Shape;1344;p78"/>
          <p:cNvPicPr preferRelativeResize="0"/>
          <p:nvPr/>
        </p:nvPicPr>
        <p:blipFill>
          <a:blip r:embed="rId4">
            <a:alphaModFix/>
          </a:blip>
          <a:stretch>
            <a:fillRect/>
          </a:stretch>
        </p:blipFill>
        <p:spPr>
          <a:xfrm>
            <a:off x="1387486" y="1737950"/>
            <a:ext cx="3587114" cy="1712641"/>
          </a:xfrm>
          <a:prstGeom prst="rect">
            <a:avLst/>
          </a:prstGeom>
          <a:noFill/>
          <a:ln>
            <a:noFill/>
          </a:ln>
          <a:effectLst>
            <a:outerShdw blurRad="57150" rotWithShape="0" algn="bl" dir="5400000" dist="19050">
              <a:srgbClr val="000000">
                <a:alpha val="50000"/>
              </a:srgbClr>
            </a:outerShdw>
          </a:effectLst>
        </p:spPr>
      </p:pic>
      <p:pic>
        <p:nvPicPr>
          <p:cNvPr id="1345" name="Google Shape;1345;p78"/>
          <p:cNvPicPr preferRelativeResize="0"/>
          <p:nvPr/>
        </p:nvPicPr>
        <p:blipFill>
          <a:blip r:embed="rId5">
            <a:alphaModFix/>
          </a:blip>
          <a:stretch>
            <a:fillRect/>
          </a:stretch>
        </p:blipFill>
        <p:spPr>
          <a:xfrm>
            <a:off x="1360996" y="4005376"/>
            <a:ext cx="1336813" cy="4088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79"/>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DATE AND TIME</a:t>
            </a:r>
            <a:endParaRPr/>
          </a:p>
          <a:p>
            <a:pPr indent="0" lvl="0" marL="0" rtl="0" algn="ctr">
              <a:lnSpc>
                <a:spcPct val="100000"/>
              </a:lnSpc>
              <a:spcBef>
                <a:spcPts val="0"/>
              </a:spcBef>
              <a:spcAft>
                <a:spcPts val="0"/>
              </a:spcAft>
              <a:buSzPts val="2600"/>
              <a:buNone/>
            </a:pPr>
            <a:r>
              <a:t/>
            </a:r>
            <a:endParaRPr/>
          </a:p>
        </p:txBody>
      </p:sp>
      <p:sp>
        <p:nvSpPr>
          <p:cNvPr id="1351" name="Google Shape;1351;p79"/>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352" name="Google Shape;1352;p79"/>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353" name="Google Shape;1353;p79"/>
          <p:cNvSpPr txBox="1"/>
          <p:nvPr/>
        </p:nvSpPr>
        <p:spPr>
          <a:xfrm>
            <a:off x="720000" y="773800"/>
            <a:ext cx="80604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Get a Time</a:t>
            </a:r>
            <a:endParaRPr b="1" sz="15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Here are some characters that are commonly used for times: </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H - 24-hour format of an hour (00 to 23) </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h - 12-hour format of an hour with leading zeros (01 to 12) </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i - Minutes with leading zeros (00 to 59) </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s - Seconds with leading zeros (00 to 59) </a:t>
            </a:r>
            <a:endParaRPr sz="15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a - Lowercase Ante meridiem and Post meridiem (am or pm)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example below outputs the current time in the specified format:</a:t>
            </a:r>
            <a:endParaRPr b="1" sz="1500">
              <a:solidFill>
                <a:schemeClr val="dk1"/>
              </a:solidFill>
              <a:latin typeface="Barlow"/>
              <a:ea typeface="Barlow"/>
              <a:cs typeface="Barlow"/>
              <a:sym typeface="Barlow"/>
            </a:endParaRPr>
          </a:p>
        </p:txBody>
      </p:sp>
      <p:sp>
        <p:nvSpPr>
          <p:cNvPr id="1354" name="Google Shape;1354;p79"/>
          <p:cNvSpPr txBox="1"/>
          <p:nvPr/>
        </p:nvSpPr>
        <p:spPr>
          <a:xfrm>
            <a:off x="5152468" y="2998000"/>
            <a:ext cx="31617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355" name="Google Shape;1355;p79"/>
          <p:cNvPicPr preferRelativeResize="0"/>
          <p:nvPr/>
        </p:nvPicPr>
        <p:blipFill>
          <a:blip r:embed="rId4">
            <a:alphaModFix/>
          </a:blip>
          <a:stretch>
            <a:fillRect/>
          </a:stretch>
        </p:blipFill>
        <p:spPr>
          <a:xfrm>
            <a:off x="5734476" y="3499945"/>
            <a:ext cx="2158175" cy="584125"/>
          </a:xfrm>
          <a:prstGeom prst="rect">
            <a:avLst/>
          </a:prstGeom>
          <a:noFill/>
          <a:ln>
            <a:noFill/>
          </a:ln>
          <a:effectLst>
            <a:outerShdw blurRad="57150" rotWithShape="0" algn="bl" dir="5400000" dist="19050">
              <a:srgbClr val="000000">
                <a:alpha val="50000"/>
              </a:srgbClr>
            </a:outerShdw>
          </a:effectLst>
        </p:spPr>
      </p:pic>
      <p:pic>
        <p:nvPicPr>
          <p:cNvPr id="1356" name="Google Shape;1356;p79"/>
          <p:cNvPicPr preferRelativeResize="0"/>
          <p:nvPr/>
        </p:nvPicPr>
        <p:blipFill>
          <a:blip r:embed="rId5">
            <a:alphaModFix/>
          </a:blip>
          <a:stretch>
            <a:fillRect/>
          </a:stretch>
        </p:blipFill>
        <p:spPr>
          <a:xfrm>
            <a:off x="838200" y="3074810"/>
            <a:ext cx="3934905" cy="112444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80"/>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DATE AND TIME</a:t>
            </a:r>
            <a:endParaRPr/>
          </a:p>
          <a:p>
            <a:pPr indent="0" lvl="0" marL="0" rtl="0" algn="ctr">
              <a:lnSpc>
                <a:spcPct val="100000"/>
              </a:lnSpc>
              <a:spcBef>
                <a:spcPts val="0"/>
              </a:spcBef>
              <a:spcAft>
                <a:spcPts val="0"/>
              </a:spcAft>
              <a:buSzPts val="2600"/>
              <a:buNone/>
            </a:pPr>
            <a:r>
              <a:t/>
            </a:r>
            <a:endParaRPr/>
          </a:p>
        </p:txBody>
      </p:sp>
      <p:sp>
        <p:nvSpPr>
          <p:cNvPr id="1362" name="Google Shape;1362;p80"/>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363" name="Google Shape;1363;p80"/>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364" name="Google Shape;1364;p80"/>
          <p:cNvSpPr txBox="1"/>
          <p:nvPr/>
        </p:nvSpPr>
        <p:spPr>
          <a:xfrm>
            <a:off x="720000" y="773800"/>
            <a:ext cx="80604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Get Your Time Zone</a:t>
            </a:r>
            <a:endParaRPr b="1" sz="15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If the time you got back from the code is not correct, it's probably because your server is in another country or set up for a different timezone.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So, if you need the time to be correct according to a specific location, you can set the timezone you want to use.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example below sets the timezone to "America/New_York", then outputs the current time in the specified format:</a:t>
            </a:r>
            <a:endParaRPr b="1" sz="1500">
              <a:solidFill>
                <a:schemeClr val="dk1"/>
              </a:solidFill>
              <a:latin typeface="Barlow"/>
              <a:ea typeface="Barlow"/>
              <a:cs typeface="Barlow"/>
              <a:sym typeface="Barlow"/>
            </a:endParaRPr>
          </a:p>
        </p:txBody>
      </p:sp>
      <p:sp>
        <p:nvSpPr>
          <p:cNvPr id="1365" name="Google Shape;1365;p80"/>
          <p:cNvSpPr txBox="1"/>
          <p:nvPr/>
        </p:nvSpPr>
        <p:spPr>
          <a:xfrm>
            <a:off x="5846375" y="2769400"/>
            <a:ext cx="30000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366" name="Google Shape;1366;p80"/>
          <p:cNvPicPr preferRelativeResize="0"/>
          <p:nvPr/>
        </p:nvPicPr>
        <p:blipFill>
          <a:blip r:embed="rId4">
            <a:alphaModFix/>
          </a:blip>
          <a:stretch>
            <a:fillRect/>
          </a:stretch>
        </p:blipFill>
        <p:spPr>
          <a:xfrm>
            <a:off x="6333857" y="3240522"/>
            <a:ext cx="2090144" cy="575644"/>
          </a:xfrm>
          <a:prstGeom prst="rect">
            <a:avLst/>
          </a:prstGeom>
          <a:noFill/>
          <a:ln>
            <a:noFill/>
          </a:ln>
          <a:effectLst>
            <a:outerShdw blurRad="57150" rotWithShape="0" algn="bl" dir="5400000" dist="19050">
              <a:srgbClr val="000000">
                <a:alpha val="50000"/>
              </a:srgbClr>
            </a:outerShdw>
          </a:effectLst>
        </p:spPr>
      </p:pic>
      <p:pic>
        <p:nvPicPr>
          <p:cNvPr id="1367" name="Google Shape;1367;p80"/>
          <p:cNvPicPr preferRelativeResize="0"/>
          <p:nvPr/>
        </p:nvPicPr>
        <p:blipFill>
          <a:blip r:embed="rId5">
            <a:alphaModFix/>
          </a:blip>
          <a:stretch>
            <a:fillRect/>
          </a:stretch>
        </p:blipFill>
        <p:spPr>
          <a:xfrm>
            <a:off x="817500" y="2826778"/>
            <a:ext cx="4926767" cy="12112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81"/>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DATE AND TIME</a:t>
            </a:r>
            <a:endParaRPr/>
          </a:p>
          <a:p>
            <a:pPr indent="0" lvl="0" marL="0" rtl="0" algn="ctr">
              <a:lnSpc>
                <a:spcPct val="100000"/>
              </a:lnSpc>
              <a:spcBef>
                <a:spcPts val="0"/>
              </a:spcBef>
              <a:spcAft>
                <a:spcPts val="0"/>
              </a:spcAft>
              <a:buSzPts val="2600"/>
              <a:buNone/>
            </a:pPr>
            <a:r>
              <a:t/>
            </a:r>
            <a:endParaRPr/>
          </a:p>
        </p:txBody>
      </p:sp>
      <p:sp>
        <p:nvSpPr>
          <p:cNvPr id="1373" name="Google Shape;1373;p81"/>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374" name="Google Shape;1374;p81"/>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375" name="Google Shape;1375;p81"/>
          <p:cNvSpPr txBox="1"/>
          <p:nvPr/>
        </p:nvSpPr>
        <p:spPr>
          <a:xfrm>
            <a:off x="720000" y="773800"/>
            <a:ext cx="8228700" cy="28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Create a Date With mktime()</a:t>
            </a:r>
            <a:endParaRPr b="1" sz="15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optional timestamp parameter in the date() function specifies a timestamp. If omitted, the current date and time will be used (as in the examples above).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PHP mktime() function returns the Unix timestamp for a date. The Unix timestamp contains the number of seconds between the Unix Epoch (January 1 1970 00:00:00 GMT) and the time specified.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	mktime(hour, minute, second, month, day, year)</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example below creates a date and time with the date() function from a number of parameters in the mktime() function:</a:t>
            </a:r>
            <a:endParaRPr sz="1500">
              <a:solidFill>
                <a:schemeClr val="dk1"/>
              </a:solidFill>
              <a:latin typeface="Barlow Medium"/>
              <a:ea typeface="Barlow Medium"/>
              <a:cs typeface="Barlow Medium"/>
              <a:sym typeface="Barlow Medium"/>
            </a:endParaRPr>
          </a:p>
        </p:txBody>
      </p:sp>
      <p:sp>
        <p:nvSpPr>
          <p:cNvPr id="1376" name="Google Shape;1376;p81"/>
          <p:cNvSpPr txBox="1"/>
          <p:nvPr/>
        </p:nvSpPr>
        <p:spPr>
          <a:xfrm>
            <a:off x="5999975" y="3394275"/>
            <a:ext cx="30000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377" name="Google Shape;1377;p81"/>
          <p:cNvPicPr preferRelativeResize="0"/>
          <p:nvPr/>
        </p:nvPicPr>
        <p:blipFill>
          <a:blip r:embed="rId4">
            <a:alphaModFix/>
          </a:blip>
          <a:stretch>
            <a:fillRect/>
          </a:stretch>
        </p:blipFill>
        <p:spPr>
          <a:xfrm>
            <a:off x="6158525" y="3902099"/>
            <a:ext cx="2841455" cy="446400"/>
          </a:xfrm>
          <a:prstGeom prst="rect">
            <a:avLst/>
          </a:prstGeom>
          <a:noFill/>
          <a:ln>
            <a:noFill/>
          </a:ln>
          <a:effectLst>
            <a:outerShdw blurRad="57150" rotWithShape="0" algn="bl" dir="5400000" dist="19050">
              <a:srgbClr val="000000">
                <a:alpha val="50000"/>
              </a:srgbClr>
            </a:outerShdw>
          </a:effectLst>
        </p:spPr>
      </p:pic>
      <p:pic>
        <p:nvPicPr>
          <p:cNvPr id="1378" name="Google Shape;1378;p81"/>
          <p:cNvPicPr preferRelativeResize="0"/>
          <p:nvPr/>
        </p:nvPicPr>
        <p:blipFill>
          <a:blip r:embed="rId5">
            <a:alphaModFix/>
          </a:blip>
          <a:stretch>
            <a:fillRect/>
          </a:stretch>
        </p:blipFill>
        <p:spPr>
          <a:xfrm>
            <a:off x="782075" y="3535300"/>
            <a:ext cx="5095875" cy="9620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82"/>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DATE AND TIME</a:t>
            </a:r>
            <a:endParaRPr/>
          </a:p>
          <a:p>
            <a:pPr indent="0" lvl="0" marL="0" rtl="0" algn="ctr">
              <a:lnSpc>
                <a:spcPct val="100000"/>
              </a:lnSpc>
              <a:spcBef>
                <a:spcPts val="0"/>
              </a:spcBef>
              <a:spcAft>
                <a:spcPts val="0"/>
              </a:spcAft>
              <a:buSzPts val="2600"/>
              <a:buNone/>
            </a:pPr>
            <a:r>
              <a:t/>
            </a:r>
            <a:endParaRPr/>
          </a:p>
        </p:txBody>
      </p:sp>
      <p:sp>
        <p:nvSpPr>
          <p:cNvPr id="1384" name="Google Shape;1384;p82"/>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385" name="Google Shape;1385;p82"/>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386" name="Google Shape;1386;p82"/>
          <p:cNvSpPr txBox="1"/>
          <p:nvPr/>
        </p:nvSpPr>
        <p:spPr>
          <a:xfrm>
            <a:off x="720000" y="773800"/>
            <a:ext cx="82287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Create a Date From a String With strtotime()</a:t>
            </a:r>
            <a:endParaRPr b="1" sz="15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PHP strtotime() function is used to convert a human readable date string into a Unix timestamp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number of seconds since January 1 1970 00:00:00 GMT).</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Syntax:</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b="1" lang="en" sz="1500">
                <a:solidFill>
                  <a:schemeClr val="dk1"/>
                </a:solidFill>
                <a:latin typeface="Barlow"/>
                <a:ea typeface="Barlow"/>
                <a:cs typeface="Barlow"/>
                <a:sym typeface="Barlow"/>
              </a:rPr>
              <a:t>	strtotime(time, now)</a:t>
            </a:r>
            <a:endParaRPr b="1" sz="1500">
              <a:solidFill>
                <a:schemeClr val="dk1"/>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example below creates a date and time from the strtotime() function:</a:t>
            </a:r>
            <a:endParaRPr sz="1500">
              <a:solidFill>
                <a:schemeClr val="dk1"/>
              </a:solidFill>
              <a:latin typeface="Barlow Medium"/>
              <a:ea typeface="Barlow Medium"/>
              <a:cs typeface="Barlow Medium"/>
              <a:sym typeface="Barlow Medium"/>
            </a:endParaRPr>
          </a:p>
        </p:txBody>
      </p:sp>
      <p:sp>
        <p:nvSpPr>
          <p:cNvPr id="1387" name="Google Shape;1387;p82"/>
          <p:cNvSpPr txBox="1"/>
          <p:nvPr/>
        </p:nvSpPr>
        <p:spPr>
          <a:xfrm>
            <a:off x="5722472" y="2880094"/>
            <a:ext cx="30579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388" name="Google Shape;1388;p82"/>
          <p:cNvPicPr preferRelativeResize="0"/>
          <p:nvPr/>
        </p:nvPicPr>
        <p:blipFill>
          <a:blip r:embed="rId4">
            <a:alphaModFix/>
          </a:blip>
          <a:stretch>
            <a:fillRect/>
          </a:stretch>
        </p:blipFill>
        <p:spPr>
          <a:xfrm>
            <a:off x="5834088" y="3393489"/>
            <a:ext cx="3055712" cy="466585"/>
          </a:xfrm>
          <a:prstGeom prst="rect">
            <a:avLst/>
          </a:prstGeom>
          <a:noFill/>
          <a:ln>
            <a:noFill/>
          </a:ln>
          <a:effectLst>
            <a:outerShdw blurRad="57150" rotWithShape="0" algn="bl" dir="5400000" dist="19050">
              <a:srgbClr val="000000">
                <a:alpha val="50000"/>
              </a:srgbClr>
            </a:outerShdw>
          </a:effectLst>
        </p:spPr>
      </p:pic>
      <p:pic>
        <p:nvPicPr>
          <p:cNvPr id="1389" name="Google Shape;1389;p82"/>
          <p:cNvPicPr preferRelativeResize="0"/>
          <p:nvPr/>
        </p:nvPicPr>
        <p:blipFill>
          <a:blip r:embed="rId5">
            <a:alphaModFix/>
          </a:blip>
          <a:stretch>
            <a:fillRect/>
          </a:stretch>
        </p:blipFill>
        <p:spPr>
          <a:xfrm>
            <a:off x="497850" y="2880078"/>
            <a:ext cx="5174942" cy="1126525"/>
          </a:xfrm>
          <a:prstGeom prst="rect">
            <a:avLst/>
          </a:prstGeom>
          <a:noFill/>
          <a:ln>
            <a:noFill/>
          </a:ln>
          <a:effectLst>
            <a:outerShdw blurRad="57150" rotWithShape="0" algn="bl" dir="5400000" dist="19050">
              <a:srgbClr val="000000">
                <a:alpha val="50000"/>
              </a:srgbClr>
            </a:outerShdw>
          </a:effectLst>
        </p:spPr>
      </p:pic>
      <p:sp>
        <p:nvSpPr>
          <p:cNvPr id="1390" name="Google Shape;1390;p82"/>
          <p:cNvSpPr txBox="1"/>
          <p:nvPr/>
        </p:nvSpPr>
        <p:spPr>
          <a:xfrm>
            <a:off x="715875" y="4006600"/>
            <a:ext cx="8014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Barlow"/>
                <a:ea typeface="Barlow"/>
                <a:cs typeface="Barlow"/>
                <a:sym typeface="Barlow"/>
              </a:rPr>
              <a:t>However</a:t>
            </a:r>
            <a:r>
              <a:rPr lang="en" sz="1500">
                <a:solidFill>
                  <a:schemeClr val="dk1"/>
                </a:solidFill>
                <a:latin typeface="Barlow Medium"/>
                <a:ea typeface="Barlow Medium"/>
                <a:cs typeface="Barlow Medium"/>
                <a:sym typeface="Barlow Medium"/>
              </a:rPr>
              <a:t>, strtotime() is not perfect, so remember to check the strings you put in there.</a:t>
            </a:r>
            <a:endParaRPr sz="1500">
              <a:solidFill>
                <a:schemeClr val="dk1"/>
              </a:solidFill>
              <a:latin typeface="Barlow Medium"/>
              <a:ea typeface="Barlow Medium"/>
              <a:cs typeface="Barlow Medium"/>
              <a:sym typeface="Barlow Medium"/>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83"/>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PHP DATE AND TIME</a:t>
            </a:r>
            <a:endParaRPr/>
          </a:p>
          <a:p>
            <a:pPr indent="0" lvl="0" marL="0" rtl="0" algn="ctr">
              <a:lnSpc>
                <a:spcPct val="100000"/>
              </a:lnSpc>
              <a:spcBef>
                <a:spcPts val="0"/>
              </a:spcBef>
              <a:spcAft>
                <a:spcPts val="0"/>
              </a:spcAft>
              <a:buSzPts val="2600"/>
              <a:buNone/>
            </a:pPr>
            <a:r>
              <a:t/>
            </a:r>
            <a:endParaRPr/>
          </a:p>
        </p:txBody>
      </p:sp>
      <p:sp>
        <p:nvSpPr>
          <p:cNvPr id="1396" name="Google Shape;1396;p83"/>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397" name="Google Shape;1397;p83"/>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398" name="Google Shape;1398;p83"/>
          <p:cNvSpPr txBox="1"/>
          <p:nvPr/>
        </p:nvSpPr>
        <p:spPr>
          <a:xfrm>
            <a:off x="720000" y="773800"/>
            <a:ext cx="82287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2"/>
                </a:solidFill>
                <a:latin typeface="Barlow"/>
                <a:ea typeface="Barlow"/>
                <a:cs typeface="Barlow"/>
                <a:sym typeface="Barlow"/>
              </a:rPr>
              <a:t>More Date Examples</a:t>
            </a:r>
            <a:endParaRPr b="1" sz="1500">
              <a:solidFill>
                <a:schemeClr val="dk2"/>
              </a:solidFill>
              <a:latin typeface="Barlow"/>
              <a:ea typeface="Barlow"/>
              <a:cs typeface="Barlow"/>
              <a:sym typeface="Barlow"/>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The example below outputs the dates for the next six Saturdays:</a:t>
            </a:r>
            <a:endParaRPr sz="1500">
              <a:solidFill>
                <a:schemeClr val="dk1"/>
              </a:solidFill>
              <a:latin typeface="Barlow Medium"/>
              <a:ea typeface="Barlow Medium"/>
              <a:cs typeface="Barlow Medium"/>
              <a:sym typeface="Barlow Medium"/>
            </a:endParaRPr>
          </a:p>
        </p:txBody>
      </p:sp>
      <p:sp>
        <p:nvSpPr>
          <p:cNvPr id="1399" name="Google Shape;1399;p83"/>
          <p:cNvSpPr txBox="1"/>
          <p:nvPr/>
        </p:nvSpPr>
        <p:spPr>
          <a:xfrm>
            <a:off x="5414125" y="1413100"/>
            <a:ext cx="30000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pic>
        <p:nvPicPr>
          <p:cNvPr id="1400" name="Google Shape;1400;p83"/>
          <p:cNvPicPr preferRelativeResize="0"/>
          <p:nvPr/>
        </p:nvPicPr>
        <p:blipFill>
          <a:blip r:embed="rId4">
            <a:alphaModFix/>
          </a:blip>
          <a:stretch>
            <a:fillRect/>
          </a:stretch>
        </p:blipFill>
        <p:spPr>
          <a:xfrm>
            <a:off x="844100" y="1458462"/>
            <a:ext cx="4284303" cy="1842589"/>
          </a:xfrm>
          <a:prstGeom prst="rect">
            <a:avLst/>
          </a:prstGeom>
          <a:noFill/>
          <a:ln>
            <a:noFill/>
          </a:ln>
          <a:effectLst>
            <a:outerShdw blurRad="57150" rotWithShape="0" algn="bl" dir="5400000" dist="19050">
              <a:srgbClr val="000000">
                <a:alpha val="50000"/>
              </a:srgbClr>
            </a:outerShdw>
          </a:effectLst>
        </p:spPr>
      </p:pic>
      <p:pic>
        <p:nvPicPr>
          <p:cNvPr id="1401" name="Google Shape;1401;p83"/>
          <p:cNvPicPr preferRelativeResize="0"/>
          <p:nvPr/>
        </p:nvPicPr>
        <p:blipFill>
          <a:blip r:embed="rId5">
            <a:alphaModFix/>
          </a:blip>
          <a:stretch>
            <a:fillRect/>
          </a:stretch>
        </p:blipFill>
        <p:spPr>
          <a:xfrm>
            <a:off x="6918521" y="1489301"/>
            <a:ext cx="721654" cy="1363665"/>
          </a:xfrm>
          <a:prstGeom prst="rect">
            <a:avLst/>
          </a:prstGeom>
          <a:noFill/>
          <a:ln>
            <a:noFill/>
          </a:ln>
          <a:effectLst>
            <a:outerShdw blurRad="57150" rotWithShape="0" algn="bl" dir="5400000" dist="19050">
              <a:srgbClr val="000000">
                <a:alpha val="50000"/>
              </a:srgbClr>
            </a:outerShdw>
          </a:effectLst>
        </p:spPr>
      </p:pic>
      <p:sp>
        <p:nvSpPr>
          <p:cNvPr id="1402" name="Google Shape;1402;p83"/>
          <p:cNvSpPr txBox="1"/>
          <p:nvPr/>
        </p:nvSpPr>
        <p:spPr>
          <a:xfrm>
            <a:off x="720000" y="3247575"/>
            <a:ext cx="6145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rlow Medium"/>
                <a:ea typeface="Barlow Medium"/>
                <a:cs typeface="Barlow Medium"/>
                <a:sym typeface="Barlow Medium"/>
              </a:rPr>
              <a:t>The example below outputs the number of days until 4th of July:</a:t>
            </a:r>
            <a:endParaRPr sz="1500">
              <a:solidFill>
                <a:schemeClr val="dk1"/>
              </a:solidFill>
              <a:latin typeface="Barlow Medium"/>
              <a:ea typeface="Barlow Medium"/>
              <a:cs typeface="Barlow Medium"/>
              <a:sym typeface="Barlow Medium"/>
            </a:endParaRPr>
          </a:p>
        </p:txBody>
      </p:sp>
      <p:pic>
        <p:nvPicPr>
          <p:cNvPr id="1403" name="Google Shape;1403;p83"/>
          <p:cNvPicPr preferRelativeResize="0"/>
          <p:nvPr/>
        </p:nvPicPr>
        <p:blipFill>
          <a:blip r:embed="rId6">
            <a:alphaModFix/>
          </a:blip>
          <a:stretch>
            <a:fillRect/>
          </a:stretch>
        </p:blipFill>
        <p:spPr>
          <a:xfrm>
            <a:off x="767900" y="3663075"/>
            <a:ext cx="4749761" cy="1218850"/>
          </a:xfrm>
          <a:prstGeom prst="rect">
            <a:avLst/>
          </a:prstGeom>
          <a:noFill/>
          <a:ln>
            <a:noFill/>
          </a:ln>
          <a:effectLst>
            <a:outerShdw blurRad="57150" rotWithShape="0" algn="bl" dir="5400000" dist="19050">
              <a:srgbClr val="000000">
                <a:alpha val="50000"/>
              </a:srgbClr>
            </a:outerShdw>
          </a:effectLst>
        </p:spPr>
      </p:pic>
      <p:pic>
        <p:nvPicPr>
          <p:cNvPr id="1404" name="Google Shape;1404;p83"/>
          <p:cNvPicPr preferRelativeResize="0"/>
          <p:nvPr/>
        </p:nvPicPr>
        <p:blipFill>
          <a:blip r:embed="rId7">
            <a:alphaModFix/>
          </a:blip>
          <a:stretch>
            <a:fillRect/>
          </a:stretch>
        </p:blipFill>
        <p:spPr>
          <a:xfrm>
            <a:off x="5788145" y="4199869"/>
            <a:ext cx="2926846" cy="446697"/>
          </a:xfrm>
          <a:prstGeom prst="rect">
            <a:avLst/>
          </a:prstGeom>
          <a:noFill/>
          <a:ln>
            <a:noFill/>
          </a:ln>
          <a:effectLst>
            <a:outerShdw blurRad="57150" rotWithShape="0" algn="bl" dir="5400000" dist="19050">
              <a:srgbClr val="000000">
                <a:alpha val="50000"/>
              </a:srgbClr>
            </a:outerShdw>
          </a:effectLst>
        </p:spPr>
      </p:pic>
      <p:sp>
        <p:nvSpPr>
          <p:cNvPr id="1405" name="Google Shape;1405;p83"/>
          <p:cNvSpPr txBox="1"/>
          <p:nvPr/>
        </p:nvSpPr>
        <p:spPr>
          <a:xfrm>
            <a:off x="5710096" y="3663075"/>
            <a:ext cx="30729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rlow"/>
              <a:buChar char="➔"/>
            </a:pPr>
            <a:r>
              <a:rPr b="1" lang="en" sz="1700">
                <a:solidFill>
                  <a:schemeClr val="dk1"/>
                </a:solidFill>
                <a:latin typeface="Barlow"/>
                <a:ea typeface="Barlow"/>
                <a:cs typeface="Barlow"/>
                <a:sym typeface="Barlow"/>
              </a:rPr>
              <a:t>Output: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09" name="Shape 1409"/>
        <p:cNvGrpSpPr/>
        <p:nvPr/>
      </p:nvGrpSpPr>
      <p:grpSpPr>
        <a:xfrm>
          <a:off x="0" y="0"/>
          <a:ext cx="0" cy="0"/>
          <a:chOff x="0" y="0"/>
          <a:chExt cx="0" cy="0"/>
        </a:xfrm>
      </p:grpSpPr>
      <p:sp>
        <p:nvSpPr>
          <p:cNvPr id="1410" name="Google Shape;1410;p84"/>
          <p:cNvSpPr txBox="1"/>
          <p:nvPr/>
        </p:nvSpPr>
        <p:spPr>
          <a:xfrm>
            <a:off x="1609250" y="1410275"/>
            <a:ext cx="7737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400" u="none" cap="none" strike="noStrike">
                <a:solidFill>
                  <a:schemeClr val="lt1"/>
                </a:solidFill>
                <a:latin typeface="Proxima Nova"/>
                <a:ea typeface="Proxima Nova"/>
                <a:cs typeface="Proxima Nova"/>
                <a:sym typeface="Proxima Nova"/>
              </a:rPr>
              <a:t>What method is commonly used to send passwords such as passwords from the client to the server? </a:t>
            </a:r>
            <a:endParaRPr b="1" i="0" sz="2400" u="none" cap="none" strike="noStrike">
              <a:solidFill>
                <a:schemeClr val="lt1"/>
              </a:solidFill>
              <a:latin typeface="Proxima Nova"/>
              <a:ea typeface="Proxima Nova"/>
              <a:cs typeface="Proxima Nova"/>
              <a:sym typeface="Proxima Nova"/>
            </a:endParaRPr>
          </a:p>
        </p:txBody>
      </p:sp>
      <p:sp>
        <p:nvSpPr>
          <p:cNvPr id="1411" name="Google Shape;1411;p84"/>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412" name="Google Shape;1412;p84"/>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413" name="Google Shape;1413;p84"/>
          <p:cNvSpPr txBox="1"/>
          <p:nvPr/>
        </p:nvSpPr>
        <p:spPr>
          <a:xfrm>
            <a:off x="1685450" y="2439275"/>
            <a:ext cx="51081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A. RECEIVE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B. POST</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C. DELETE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D. SET</a:t>
            </a:r>
            <a:endParaRPr b="0" i="0" sz="2500" u="none" cap="none" strike="noStrike">
              <a:solidFill>
                <a:srgbClr val="435D74"/>
              </a:solidFill>
              <a:latin typeface="Proxima Nova"/>
              <a:ea typeface="Proxima Nova"/>
              <a:cs typeface="Proxima Nova"/>
              <a:sym typeface="Proxima Nova"/>
            </a:endParaRPr>
          </a:p>
        </p:txBody>
      </p:sp>
      <p:sp>
        <p:nvSpPr>
          <p:cNvPr id="1414" name="Google Shape;1414;p84"/>
          <p:cNvSpPr txBox="1"/>
          <p:nvPr/>
        </p:nvSpPr>
        <p:spPr>
          <a:xfrm>
            <a:off x="1685450" y="2818700"/>
            <a:ext cx="51081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rgbClr val="FF0000"/>
                </a:solidFill>
                <a:latin typeface="Proxima Nova"/>
                <a:ea typeface="Proxima Nova"/>
                <a:cs typeface="Proxima Nova"/>
                <a:sym typeface="Proxima Nova"/>
              </a:rPr>
              <a:t>B. POST</a:t>
            </a:r>
            <a:endParaRPr b="0" i="0" sz="2500" u="none" cap="none" strike="noStrike">
              <a:solidFill>
                <a:srgbClr val="FF0000"/>
              </a:solidFill>
              <a:latin typeface="Proxima Nova"/>
              <a:ea typeface="Proxima Nova"/>
              <a:cs typeface="Proxima Nova"/>
              <a:sym typeface="Proxima Nova"/>
            </a:endParaRPr>
          </a:p>
        </p:txBody>
      </p:sp>
      <p:grpSp>
        <p:nvGrpSpPr>
          <p:cNvPr id="1415" name="Google Shape;1415;p84"/>
          <p:cNvGrpSpPr/>
          <p:nvPr/>
        </p:nvGrpSpPr>
        <p:grpSpPr>
          <a:xfrm rot="10800000">
            <a:off x="5606850" y="4279422"/>
            <a:ext cx="3537150" cy="626796"/>
            <a:chOff x="1199232" y="2120038"/>
            <a:chExt cx="4391793" cy="778339"/>
          </a:xfrm>
        </p:grpSpPr>
        <p:grpSp>
          <p:nvGrpSpPr>
            <p:cNvPr id="1416" name="Google Shape;1416;p84"/>
            <p:cNvGrpSpPr/>
            <p:nvPr/>
          </p:nvGrpSpPr>
          <p:grpSpPr>
            <a:xfrm>
              <a:off x="2227732" y="2577138"/>
              <a:ext cx="1945675" cy="56700"/>
              <a:chOff x="2227732" y="2661275"/>
              <a:chExt cx="1945675" cy="56700"/>
            </a:xfrm>
          </p:grpSpPr>
          <p:cxnSp>
            <p:nvCxnSpPr>
              <p:cNvPr id="1417" name="Google Shape;1417;p84"/>
              <p:cNvCxnSpPr/>
              <p:nvPr/>
            </p:nvCxnSpPr>
            <p:spPr>
              <a:xfrm>
                <a:off x="2227732"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418" name="Google Shape;1418;p84"/>
              <p:cNvSpPr/>
              <p:nvPr/>
            </p:nvSpPr>
            <p:spPr>
              <a:xfrm>
                <a:off x="4116707"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9" name="Google Shape;1419;p84"/>
            <p:cNvGrpSpPr/>
            <p:nvPr/>
          </p:nvGrpSpPr>
          <p:grpSpPr>
            <a:xfrm>
              <a:off x="1943838" y="2729277"/>
              <a:ext cx="1938597" cy="169100"/>
              <a:chOff x="2216194" y="2593212"/>
              <a:chExt cx="4728285" cy="412439"/>
            </a:xfrm>
          </p:grpSpPr>
          <p:sp>
            <p:nvSpPr>
              <p:cNvPr id="1420" name="Google Shape;1420;p84"/>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421" name="Google Shape;1421;p84"/>
              <p:cNvSpPr/>
              <p:nvPr/>
            </p:nvSpPr>
            <p:spPr>
              <a:xfrm>
                <a:off x="6810079" y="2871251"/>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2" name="Google Shape;1422;p84"/>
            <p:cNvGrpSpPr/>
            <p:nvPr/>
          </p:nvGrpSpPr>
          <p:grpSpPr>
            <a:xfrm>
              <a:off x="1779150" y="2289288"/>
              <a:ext cx="3811875" cy="127112"/>
              <a:chOff x="1779150" y="2604263"/>
              <a:chExt cx="3811875" cy="127112"/>
            </a:xfrm>
          </p:grpSpPr>
          <p:sp>
            <p:nvSpPr>
              <p:cNvPr id="1423" name="Google Shape;1423;p8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424" name="Google Shape;1424;p84"/>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5" name="Google Shape;1425;p84"/>
            <p:cNvGrpSpPr/>
            <p:nvPr/>
          </p:nvGrpSpPr>
          <p:grpSpPr>
            <a:xfrm>
              <a:off x="1199232" y="2120038"/>
              <a:ext cx="3737650" cy="56700"/>
              <a:chOff x="1199232" y="2869225"/>
              <a:chExt cx="3737650" cy="56700"/>
            </a:xfrm>
          </p:grpSpPr>
          <p:cxnSp>
            <p:nvCxnSpPr>
              <p:cNvPr id="1426" name="Google Shape;1426;p84"/>
              <p:cNvCxnSpPr/>
              <p:nvPr/>
            </p:nvCxnSpPr>
            <p:spPr>
              <a:xfrm>
                <a:off x="1199232"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427" name="Google Shape;1427;p84"/>
              <p:cNvSpPr/>
              <p:nvPr/>
            </p:nvSpPr>
            <p:spPr>
              <a:xfrm>
                <a:off x="4880182"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28" name="Google Shape;1428;p84"/>
          <p:cNvGrpSpPr/>
          <p:nvPr/>
        </p:nvGrpSpPr>
        <p:grpSpPr>
          <a:xfrm>
            <a:off x="-1607571" y="796496"/>
            <a:ext cx="3599787" cy="1044105"/>
            <a:chOff x="-1431671" y="656496"/>
            <a:chExt cx="3599787" cy="1044105"/>
          </a:xfrm>
        </p:grpSpPr>
        <p:grpSp>
          <p:nvGrpSpPr>
            <p:cNvPr id="1429" name="Google Shape;1429;p84"/>
            <p:cNvGrpSpPr/>
            <p:nvPr/>
          </p:nvGrpSpPr>
          <p:grpSpPr>
            <a:xfrm>
              <a:off x="-368508" y="1432869"/>
              <a:ext cx="1567047" cy="45661"/>
              <a:chOff x="1754675" y="2661275"/>
              <a:chExt cx="1945675" cy="56700"/>
            </a:xfrm>
          </p:grpSpPr>
          <p:cxnSp>
            <p:nvCxnSpPr>
              <p:cNvPr id="1430" name="Google Shape;1430;p84"/>
              <p:cNvCxnSpPr/>
              <p:nvPr/>
            </p:nvCxnSpPr>
            <p:spPr>
              <a:xfrm>
                <a:off x="1754675"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431" name="Google Shape;1431;p84"/>
              <p:cNvSpPr/>
              <p:nvPr/>
            </p:nvSpPr>
            <p:spPr>
              <a:xfrm>
                <a:off x="3643650"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2" name="Google Shape;1432;p84"/>
            <p:cNvGrpSpPr/>
            <p:nvPr/>
          </p:nvGrpSpPr>
          <p:grpSpPr>
            <a:xfrm>
              <a:off x="-766480" y="1564414"/>
              <a:ext cx="1561280" cy="136187"/>
              <a:chOff x="1754675" y="2824000"/>
              <a:chExt cx="4728285" cy="412439"/>
            </a:xfrm>
          </p:grpSpPr>
          <p:sp>
            <p:nvSpPr>
              <p:cNvPr id="1433" name="Google Shape;1433;p8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434" name="Google Shape;1434;p84"/>
              <p:cNvSpPr/>
              <p:nvPr/>
            </p:nvSpPr>
            <p:spPr>
              <a:xfrm>
                <a:off x="6348560" y="3102039"/>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5" name="Google Shape;1435;p84"/>
            <p:cNvGrpSpPr/>
            <p:nvPr/>
          </p:nvGrpSpPr>
          <p:grpSpPr>
            <a:xfrm>
              <a:off x="-1431671" y="1201089"/>
              <a:ext cx="3070084" cy="102363"/>
              <a:chOff x="1779150" y="2604263"/>
              <a:chExt cx="3811875" cy="127112"/>
            </a:xfrm>
          </p:grpSpPr>
          <p:sp>
            <p:nvSpPr>
              <p:cNvPr id="1436" name="Google Shape;1436;p8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437" name="Google Shape;1437;p84"/>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8" name="Google Shape;1438;p84"/>
            <p:cNvGrpSpPr/>
            <p:nvPr/>
          </p:nvGrpSpPr>
          <p:grpSpPr>
            <a:xfrm>
              <a:off x="-856941" y="773806"/>
              <a:ext cx="2877996" cy="223763"/>
              <a:chOff x="1748550" y="2064750"/>
              <a:chExt cx="3573375" cy="277863"/>
            </a:xfrm>
          </p:grpSpPr>
          <p:sp>
            <p:nvSpPr>
              <p:cNvPr id="1439" name="Google Shape;1439;p84"/>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lt1"/>
                </a:solidFill>
                <a:prstDash val="solid"/>
                <a:round/>
                <a:headEnd len="sm" w="sm" type="none"/>
                <a:tailEnd len="sm" w="sm" type="none"/>
              </a:ln>
            </p:spPr>
          </p:sp>
          <p:sp>
            <p:nvSpPr>
              <p:cNvPr id="1440" name="Google Shape;1440;p84"/>
              <p:cNvSpPr/>
              <p:nvPr/>
            </p:nvSpPr>
            <p:spPr>
              <a:xfrm>
                <a:off x="5265225" y="228591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1" name="Google Shape;1441;p84"/>
            <p:cNvGrpSpPr/>
            <p:nvPr/>
          </p:nvGrpSpPr>
          <p:grpSpPr>
            <a:xfrm>
              <a:off x="-856882" y="656496"/>
              <a:ext cx="2430997" cy="185534"/>
              <a:chOff x="1748547" y="1392116"/>
              <a:chExt cx="5911958" cy="451312"/>
            </a:xfrm>
          </p:grpSpPr>
          <p:sp>
            <p:nvSpPr>
              <p:cNvPr id="1442" name="Google Shape;1442;p8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lt1"/>
                </a:solidFill>
                <a:prstDash val="solid"/>
                <a:round/>
                <a:headEnd len="sm" w="sm" type="none"/>
                <a:tailEnd len="sm" w="sm" type="none"/>
              </a:ln>
            </p:spPr>
          </p:sp>
          <p:sp>
            <p:nvSpPr>
              <p:cNvPr id="1443" name="Google Shape;1443;p84"/>
              <p:cNvSpPr/>
              <p:nvPr/>
            </p:nvSpPr>
            <p:spPr>
              <a:xfrm>
                <a:off x="7542305" y="1725228"/>
                <a:ext cx="118200" cy="1182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4" name="Google Shape;1444;p84"/>
            <p:cNvGrpSpPr/>
            <p:nvPr/>
          </p:nvGrpSpPr>
          <p:grpSpPr>
            <a:xfrm>
              <a:off x="-842187" y="1064765"/>
              <a:ext cx="3010303" cy="45661"/>
              <a:chOff x="1766900" y="2869225"/>
              <a:chExt cx="3737650" cy="56700"/>
            </a:xfrm>
          </p:grpSpPr>
          <p:cxnSp>
            <p:nvCxnSpPr>
              <p:cNvPr id="1445" name="Google Shape;1445;p84"/>
              <p:cNvCxnSpPr/>
              <p:nvPr/>
            </p:nvCxnSpPr>
            <p:spPr>
              <a:xfrm>
                <a:off x="1766900"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446" name="Google Shape;1446;p84"/>
              <p:cNvSpPr/>
              <p:nvPr/>
            </p:nvSpPr>
            <p:spPr>
              <a:xfrm>
                <a:off x="5447850"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0"/>
                                        </p:tgtEl>
                                        <p:attrNameLst>
                                          <p:attrName>style.visibility</p:attrName>
                                        </p:attrNameLst>
                                      </p:cBhvr>
                                      <p:to>
                                        <p:strVal val="visible"/>
                                      </p:to>
                                    </p:set>
                                    <p:animEffect filter="fade" transition="in">
                                      <p:cBhvr>
                                        <p:cTn dur="500"/>
                                        <p:tgtEl>
                                          <p:spTgt spid="1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3">
                                            <p:txEl>
                                              <p:pRg end="0" st="0"/>
                                            </p:txEl>
                                          </p:spTgt>
                                        </p:tgtEl>
                                        <p:attrNameLst>
                                          <p:attrName>style.visibility</p:attrName>
                                        </p:attrNameLst>
                                      </p:cBhvr>
                                      <p:to>
                                        <p:strVal val="visible"/>
                                      </p:to>
                                    </p:set>
                                    <p:animEffect filter="fade" transition="in">
                                      <p:cBhvr>
                                        <p:cTn dur="1000"/>
                                        <p:tgtEl>
                                          <p:spTgt spid="14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3">
                                            <p:txEl>
                                              <p:pRg end="1" st="1"/>
                                            </p:txEl>
                                          </p:spTgt>
                                        </p:tgtEl>
                                        <p:attrNameLst>
                                          <p:attrName>style.visibility</p:attrName>
                                        </p:attrNameLst>
                                      </p:cBhvr>
                                      <p:to>
                                        <p:strVal val="visible"/>
                                      </p:to>
                                    </p:set>
                                    <p:animEffect filter="fade" transition="in">
                                      <p:cBhvr>
                                        <p:cTn dur="1000"/>
                                        <p:tgtEl>
                                          <p:spTgt spid="14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3">
                                            <p:txEl>
                                              <p:pRg end="2" st="2"/>
                                            </p:txEl>
                                          </p:spTgt>
                                        </p:tgtEl>
                                        <p:attrNameLst>
                                          <p:attrName>style.visibility</p:attrName>
                                        </p:attrNameLst>
                                      </p:cBhvr>
                                      <p:to>
                                        <p:strVal val="visible"/>
                                      </p:to>
                                    </p:set>
                                    <p:animEffect filter="fade" transition="in">
                                      <p:cBhvr>
                                        <p:cTn dur="1000"/>
                                        <p:tgtEl>
                                          <p:spTgt spid="14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3">
                                            <p:txEl>
                                              <p:pRg end="3" st="3"/>
                                            </p:txEl>
                                          </p:spTgt>
                                        </p:tgtEl>
                                        <p:attrNameLst>
                                          <p:attrName>style.visibility</p:attrName>
                                        </p:attrNameLst>
                                      </p:cBhvr>
                                      <p:to>
                                        <p:strVal val="visible"/>
                                      </p:to>
                                    </p:set>
                                    <p:animEffect filter="fade" transition="in">
                                      <p:cBhvr>
                                        <p:cTn dur="1000"/>
                                        <p:tgtEl>
                                          <p:spTgt spid="14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0"/>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2800">
                <a:solidFill>
                  <a:schemeClr val="dk2"/>
                </a:solidFill>
              </a:rPr>
              <a:t>1.1 </a:t>
            </a:r>
            <a:r>
              <a:rPr lang="en" sz="2800"/>
              <a:t> GET METHOD</a:t>
            </a:r>
            <a:endParaRPr sz="2800"/>
          </a:p>
        </p:txBody>
      </p:sp>
      <p:sp>
        <p:nvSpPr>
          <p:cNvPr id="876" name="Google Shape;876;p40"/>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877" name="Google Shape;877;p40"/>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878" name="Google Shape;878;p40"/>
          <p:cNvSpPr txBox="1"/>
          <p:nvPr/>
        </p:nvSpPr>
        <p:spPr>
          <a:xfrm>
            <a:off x="1198075" y="832150"/>
            <a:ext cx="7138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Here's an example of a form using the GET method:</a:t>
            </a:r>
            <a:endParaRPr sz="1500">
              <a:solidFill>
                <a:schemeClr val="dk1"/>
              </a:solidFill>
              <a:latin typeface="Barlow Medium"/>
              <a:ea typeface="Barlow Medium"/>
              <a:cs typeface="Barlow Medium"/>
              <a:sym typeface="Barlow Medium"/>
            </a:endParaRPr>
          </a:p>
        </p:txBody>
      </p:sp>
      <p:sp>
        <p:nvSpPr>
          <p:cNvPr id="879" name="Google Shape;879;p40"/>
          <p:cNvSpPr txBox="1"/>
          <p:nvPr/>
        </p:nvSpPr>
        <p:spPr>
          <a:xfrm>
            <a:off x="1260150" y="2343025"/>
            <a:ext cx="510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pic>
        <p:nvPicPr>
          <p:cNvPr id="880" name="Google Shape;880;p40"/>
          <p:cNvPicPr preferRelativeResize="0"/>
          <p:nvPr/>
        </p:nvPicPr>
        <p:blipFill>
          <a:blip r:embed="rId4">
            <a:alphaModFix/>
          </a:blip>
          <a:stretch>
            <a:fillRect/>
          </a:stretch>
        </p:blipFill>
        <p:spPr>
          <a:xfrm>
            <a:off x="1198075" y="1574725"/>
            <a:ext cx="7138799" cy="190591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50" name="Shape 1450"/>
        <p:cNvGrpSpPr/>
        <p:nvPr/>
      </p:nvGrpSpPr>
      <p:grpSpPr>
        <a:xfrm>
          <a:off x="0" y="0"/>
          <a:ext cx="0" cy="0"/>
          <a:chOff x="0" y="0"/>
          <a:chExt cx="0" cy="0"/>
        </a:xfrm>
      </p:grpSpPr>
      <p:sp>
        <p:nvSpPr>
          <p:cNvPr id="1451" name="Google Shape;1451;p85"/>
          <p:cNvSpPr txBox="1"/>
          <p:nvPr/>
        </p:nvSpPr>
        <p:spPr>
          <a:xfrm>
            <a:off x="1456850" y="1410275"/>
            <a:ext cx="78699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500" u="none" cap="none" strike="noStrike">
                <a:solidFill>
                  <a:schemeClr val="lt1"/>
                </a:solidFill>
                <a:latin typeface="Proxima Nova"/>
                <a:ea typeface="Proxima Nova"/>
                <a:cs typeface="Proxima Nova"/>
                <a:sym typeface="Proxima Nova"/>
              </a:rPr>
              <a:t>What are cookies used for in session management?</a:t>
            </a:r>
            <a:endParaRPr b="1" i="0" sz="2500" u="none" cap="none" strike="noStrike">
              <a:solidFill>
                <a:schemeClr val="lt1"/>
              </a:solidFill>
              <a:latin typeface="Proxima Nova"/>
              <a:ea typeface="Proxima Nova"/>
              <a:cs typeface="Proxima Nova"/>
              <a:sym typeface="Proxima Nova"/>
            </a:endParaRPr>
          </a:p>
        </p:txBody>
      </p:sp>
      <p:sp>
        <p:nvSpPr>
          <p:cNvPr id="1452" name="Google Shape;1452;p85"/>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453" name="Google Shape;1453;p85"/>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454" name="Google Shape;1454;p85"/>
          <p:cNvSpPr txBox="1"/>
          <p:nvPr/>
        </p:nvSpPr>
        <p:spPr>
          <a:xfrm>
            <a:off x="1533050" y="1939950"/>
            <a:ext cx="51081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A. Store user information  </a:t>
            </a:r>
            <a:br>
              <a:rPr b="0" i="0" lang="en" sz="2500" u="none" cap="none" strike="noStrike">
                <a:solidFill>
                  <a:schemeClr val="lt1"/>
                </a:solidFill>
                <a:latin typeface="Proxima Nova"/>
                <a:ea typeface="Proxima Nova"/>
                <a:cs typeface="Proxima Nova"/>
                <a:sym typeface="Proxima Nova"/>
              </a:rPr>
            </a:br>
            <a:r>
              <a:rPr b="0" i="0" lang="en" sz="2500" u="none" cap="none" strike="noStrike">
                <a:solidFill>
                  <a:schemeClr val="lt1"/>
                </a:solidFill>
                <a:latin typeface="Proxima Nova"/>
                <a:ea typeface="Proxima Nova"/>
                <a:cs typeface="Proxima Nova"/>
                <a:sym typeface="Proxima Nova"/>
              </a:rPr>
              <a:t>B. Send email </a:t>
            </a:r>
            <a:br>
              <a:rPr b="0" i="0" lang="en" sz="2500" u="none" cap="none" strike="noStrike">
                <a:solidFill>
                  <a:schemeClr val="lt1"/>
                </a:solidFill>
                <a:latin typeface="Proxima Nova"/>
                <a:ea typeface="Proxima Nova"/>
                <a:cs typeface="Proxima Nova"/>
                <a:sym typeface="Proxima Nova"/>
              </a:rPr>
            </a:br>
            <a:r>
              <a:rPr b="0" i="0" lang="en" sz="2500" u="none" cap="none" strike="noStrike">
                <a:solidFill>
                  <a:schemeClr val="lt1"/>
                </a:solidFill>
                <a:latin typeface="Proxima Nova"/>
                <a:ea typeface="Proxima Nova"/>
                <a:cs typeface="Proxima Nova"/>
                <a:sym typeface="Proxima Nova"/>
              </a:rPr>
              <a:t>C. Data encryption </a:t>
            </a:r>
            <a:br>
              <a:rPr b="0" i="0" lang="en" sz="2500" u="none" cap="none" strike="noStrike">
                <a:solidFill>
                  <a:schemeClr val="lt1"/>
                </a:solidFill>
                <a:latin typeface="Proxima Nova"/>
                <a:ea typeface="Proxima Nova"/>
                <a:cs typeface="Proxima Nova"/>
                <a:sym typeface="Proxima Nova"/>
              </a:rPr>
            </a:br>
            <a:r>
              <a:rPr b="0" i="0" lang="en" sz="2500" u="none" cap="none" strike="noStrike">
                <a:solidFill>
                  <a:schemeClr val="lt1"/>
                </a:solidFill>
                <a:latin typeface="Proxima Nova"/>
                <a:ea typeface="Proxima Nova"/>
                <a:cs typeface="Proxima Nova"/>
                <a:sym typeface="Proxima Nova"/>
              </a:rPr>
              <a:t>D. Create database</a:t>
            </a:r>
            <a:endParaRPr b="0" i="0" sz="2500" u="none" cap="none" strike="noStrike">
              <a:solidFill>
                <a:srgbClr val="435D74"/>
              </a:solidFill>
              <a:latin typeface="Proxima Nova"/>
              <a:ea typeface="Proxima Nova"/>
              <a:cs typeface="Proxima Nova"/>
              <a:sym typeface="Proxima Nova"/>
            </a:endParaRPr>
          </a:p>
        </p:txBody>
      </p:sp>
      <p:grpSp>
        <p:nvGrpSpPr>
          <p:cNvPr id="1455" name="Google Shape;1455;p85"/>
          <p:cNvGrpSpPr/>
          <p:nvPr/>
        </p:nvGrpSpPr>
        <p:grpSpPr>
          <a:xfrm rot="10800000">
            <a:off x="5606850" y="4279422"/>
            <a:ext cx="3537150" cy="626796"/>
            <a:chOff x="1199232" y="2120038"/>
            <a:chExt cx="4391793" cy="778339"/>
          </a:xfrm>
        </p:grpSpPr>
        <p:grpSp>
          <p:nvGrpSpPr>
            <p:cNvPr id="1456" name="Google Shape;1456;p85"/>
            <p:cNvGrpSpPr/>
            <p:nvPr/>
          </p:nvGrpSpPr>
          <p:grpSpPr>
            <a:xfrm>
              <a:off x="2227732" y="2577138"/>
              <a:ext cx="1945675" cy="56700"/>
              <a:chOff x="2227732" y="2661275"/>
              <a:chExt cx="1945675" cy="56700"/>
            </a:xfrm>
          </p:grpSpPr>
          <p:cxnSp>
            <p:nvCxnSpPr>
              <p:cNvPr id="1457" name="Google Shape;1457;p85"/>
              <p:cNvCxnSpPr/>
              <p:nvPr/>
            </p:nvCxnSpPr>
            <p:spPr>
              <a:xfrm>
                <a:off x="2227732"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458" name="Google Shape;1458;p85"/>
              <p:cNvSpPr/>
              <p:nvPr/>
            </p:nvSpPr>
            <p:spPr>
              <a:xfrm>
                <a:off x="4116707"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9" name="Google Shape;1459;p85"/>
            <p:cNvGrpSpPr/>
            <p:nvPr/>
          </p:nvGrpSpPr>
          <p:grpSpPr>
            <a:xfrm>
              <a:off x="1943838" y="2729277"/>
              <a:ext cx="1938597" cy="169100"/>
              <a:chOff x="2216194" y="2593212"/>
              <a:chExt cx="4728285" cy="412439"/>
            </a:xfrm>
          </p:grpSpPr>
          <p:sp>
            <p:nvSpPr>
              <p:cNvPr id="1460" name="Google Shape;1460;p85"/>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461" name="Google Shape;1461;p85"/>
              <p:cNvSpPr/>
              <p:nvPr/>
            </p:nvSpPr>
            <p:spPr>
              <a:xfrm>
                <a:off x="6810079" y="2871251"/>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2" name="Google Shape;1462;p85"/>
            <p:cNvGrpSpPr/>
            <p:nvPr/>
          </p:nvGrpSpPr>
          <p:grpSpPr>
            <a:xfrm>
              <a:off x="1779150" y="2289288"/>
              <a:ext cx="3811875" cy="127112"/>
              <a:chOff x="1779150" y="2604263"/>
              <a:chExt cx="3811875" cy="127112"/>
            </a:xfrm>
          </p:grpSpPr>
          <p:sp>
            <p:nvSpPr>
              <p:cNvPr id="1463" name="Google Shape;1463;p8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464" name="Google Shape;1464;p85"/>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5" name="Google Shape;1465;p85"/>
            <p:cNvGrpSpPr/>
            <p:nvPr/>
          </p:nvGrpSpPr>
          <p:grpSpPr>
            <a:xfrm>
              <a:off x="1199232" y="2120038"/>
              <a:ext cx="3737650" cy="56700"/>
              <a:chOff x="1199232" y="2869225"/>
              <a:chExt cx="3737650" cy="56700"/>
            </a:xfrm>
          </p:grpSpPr>
          <p:cxnSp>
            <p:nvCxnSpPr>
              <p:cNvPr id="1466" name="Google Shape;1466;p85"/>
              <p:cNvCxnSpPr/>
              <p:nvPr/>
            </p:nvCxnSpPr>
            <p:spPr>
              <a:xfrm>
                <a:off x="1199232"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467" name="Google Shape;1467;p85"/>
              <p:cNvSpPr/>
              <p:nvPr/>
            </p:nvSpPr>
            <p:spPr>
              <a:xfrm>
                <a:off x="4880182"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68" name="Google Shape;1468;p85"/>
          <p:cNvGrpSpPr/>
          <p:nvPr/>
        </p:nvGrpSpPr>
        <p:grpSpPr>
          <a:xfrm>
            <a:off x="-1607571" y="796496"/>
            <a:ext cx="3599787" cy="1044105"/>
            <a:chOff x="-1431671" y="656496"/>
            <a:chExt cx="3599787" cy="1044105"/>
          </a:xfrm>
        </p:grpSpPr>
        <p:grpSp>
          <p:nvGrpSpPr>
            <p:cNvPr id="1469" name="Google Shape;1469;p85"/>
            <p:cNvGrpSpPr/>
            <p:nvPr/>
          </p:nvGrpSpPr>
          <p:grpSpPr>
            <a:xfrm>
              <a:off x="-368508" y="1432869"/>
              <a:ext cx="1567047" cy="45661"/>
              <a:chOff x="1754675" y="2661275"/>
              <a:chExt cx="1945675" cy="56700"/>
            </a:xfrm>
          </p:grpSpPr>
          <p:cxnSp>
            <p:nvCxnSpPr>
              <p:cNvPr id="1470" name="Google Shape;1470;p85"/>
              <p:cNvCxnSpPr/>
              <p:nvPr/>
            </p:nvCxnSpPr>
            <p:spPr>
              <a:xfrm>
                <a:off x="1754675"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471" name="Google Shape;1471;p85"/>
              <p:cNvSpPr/>
              <p:nvPr/>
            </p:nvSpPr>
            <p:spPr>
              <a:xfrm>
                <a:off x="3643650"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2" name="Google Shape;1472;p85"/>
            <p:cNvGrpSpPr/>
            <p:nvPr/>
          </p:nvGrpSpPr>
          <p:grpSpPr>
            <a:xfrm>
              <a:off x="-766480" y="1564414"/>
              <a:ext cx="1561280" cy="136187"/>
              <a:chOff x="1754675" y="2824000"/>
              <a:chExt cx="4728285" cy="412439"/>
            </a:xfrm>
          </p:grpSpPr>
          <p:sp>
            <p:nvSpPr>
              <p:cNvPr id="1473" name="Google Shape;1473;p8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474" name="Google Shape;1474;p85"/>
              <p:cNvSpPr/>
              <p:nvPr/>
            </p:nvSpPr>
            <p:spPr>
              <a:xfrm>
                <a:off x="6348560" y="3102039"/>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5" name="Google Shape;1475;p85"/>
            <p:cNvGrpSpPr/>
            <p:nvPr/>
          </p:nvGrpSpPr>
          <p:grpSpPr>
            <a:xfrm>
              <a:off x="-1431671" y="1201089"/>
              <a:ext cx="3070084" cy="102363"/>
              <a:chOff x="1779150" y="2604263"/>
              <a:chExt cx="3811875" cy="127112"/>
            </a:xfrm>
          </p:grpSpPr>
          <p:sp>
            <p:nvSpPr>
              <p:cNvPr id="1476" name="Google Shape;1476;p8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477" name="Google Shape;1477;p85"/>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8" name="Google Shape;1478;p85"/>
            <p:cNvGrpSpPr/>
            <p:nvPr/>
          </p:nvGrpSpPr>
          <p:grpSpPr>
            <a:xfrm>
              <a:off x="-856941" y="773806"/>
              <a:ext cx="2877996" cy="223763"/>
              <a:chOff x="1748550" y="2064750"/>
              <a:chExt cx="3573375" cy="277863"/>
            </a:xfrm>
          </p:grpSpPr>
          <p:sp>
            <p:nvSpPr>
              <p:cNvPr id="1479" name="Google Shape;1479;p8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lt1"/>
                </a:solidFill>
                <a:prstDash val="solid"/>
                <a:round/>
                <a:headEnd len="sm" w="sm" type="none"/>
                <a:tailEnd len="sm" w="sm" type="none"/>
              </a:ln>
            </p:spPr>
          </p:sp>
          <p:sp>
            <p:nvSpPr>
              <p:cNvPr id="1480" name="Google Shape;1480;p85"/>
              <p:cNvSpPr/>
              <p:nvPr/>
            </p:nvSpPr>
            <p:spPr>
              <a:xfrm>
                <a:off x="5265225" y="228591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1" name="Google Shape;1481;p85"/>
            <p:cNvGrpSpPr/>
            <p:nvPr/>
          </p:nvGrpSpPr>
          <p:grpSpPr>
            <a:xfrm>
              <a:off x="-856882" y="656496"/>
              <a:ext cx="2430997" cy="185534"/>
              <a:chOff x="1748547" y="1392116"/>
              <a:chExt cx="5911958" cy="451312"/>
            </a:xfrm>
          </p:grpSpPr>
          <p:sp>
            <p:nvSpPr>
              <p:cNvPr id="1482" name="Google Shape;1482;p8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lt1"/>
                </a:solidFill>
                <a:prstDash val="solid"/>
                <a:round/>
                <a:headEnd len="sm" w="sm" type="none"/>
                <a:tailEnd len="sm" w="sm" type="none"/>
              </a:ln>
            </p:spPr>
          </p:sp>
          <p:sp>
            <p:nvSpPr>
              <p:cNvPr id="1483" name="Google Shape;1483;p85"/>
              <p:cNvSpPr/>
              <p:nvPr/>
            </p:nvSpPr>
            <p:spPr>
              <a:xfrm>
                <a:off x="7542305" y="1725228"/>
                <a:ext cx="118200" cy="1182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85"/>
            <p:cNvGrpSpPr/>
            <p:nvPr/>
          </p:nvGrpSpPr>
          <p:grpSpPr>
            <a:xfrm>
              <a:off x="-842187" y="1064765"/>
              <a:ext cx="3010303" cy="45661"/>
              <a:chOff x="1766900" y="2869225"/>
              <a:chExt cx="3737650" cy="56700"/>
            </a:xfrm>
          </p:grpSpPr>
          <p:cxnSp>
            <p:nvCxnSpPr>
              <p:cNvPr id="1485" name="Google Shape;1485;p85"/>
              <p:cNvCxnSpPr/>
              <p:nvPr/>
            </p:nvCxnSpPr>
            <p:spPr>
              <a:xfrm>
                <a:off x="1766900"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486" name="Google Shape;1486;p85"/>
              <p:cNvSpPr/>
              <p:nvPr/>
            </p:nvSpPr>
            <p:spPr>
              <a:xfrm>
                <a:off x="5447850"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87" name="Google Shape;1487;p85"/>
          <p:cNvSpPr txBox="1"/>
          <p:nvPr/>
        </p:nvSpPr>
        <p:spPr>
          <a:xfrm>
            <a:off x="1533050" y="1937744"/>
            <a:ext cx="51081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rgbClr val="FF0000"/>
                </a:solidFill>
                <a:latin typeface="Proxima Nova"/>
                <a:ea typeface="Proxima Nova"/>
                <a:cs typeface="Proxima Nova"/>
                <a:sym typeface="Proxima Nova"/>
              </a:rPr>
              <a:t>A. Store user information</a:t>
            </a:r>
            <a:endParaRPr b="0" i="0" sz="2500" u="none" cap="none" strike="noStrike">
              <a:solidFill>
                <a:srgbClr val="FF0000"/>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1"/>
                                        </p:tgtEl>
                                        <p:attrNameLst>
                                          <p:attrName>style.visibility</p:attrName>
                                        </p:attrNameLst>
                                      </p:cBhvr>
                                      <p:to>
                                        <p:strVal val="visible"/>
                                      </p:to>
                                    </p:set>
                                    <p:animEffect filter="fade" transition="in">
                                      <p:cBhvr>
                                        <p:cTn dur="500"/>
                                        <p:tgtEl>
                                          <p:spTgt spid="1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4"/>
                                        </p:tgtEl>
                                        <p:attrNameLst>
                                          <p:attrName>style.visibility</p:attrName>
                                        </p:attrNameLst>
                                      </p:cBhvr>
                                      <p:to>
                                        <p:strVal val="visible"/>
                                      </p:to>
                                    </p:set>
                                    <p:animEffect filter="fade" transition="in">
                                      <p:cBhvr>
                                        <p:cTn dur="1000"/>
                                        <p:tgtEl>
                                          <p:spTgt spid="1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91" name="Shape 1491"/>
        <p:cNvGrpSpPr/>
        <p:nvPr/>
      </p:nvGrpSpPr>
      <p:grpSpPr>
        <a:xfrm>
          <a:off x="0" y="0"/>
          <a:ext cx="0" cy="0"/>
          <a:chOff x="0" y="0"/>
          <a:chExt cx="0" cy="0"/>
        </a:xfrm>
      </p:grpSpPr>
      <p:sp>
        <p:nvSpPr>
          <p:cNvPr id="1492" name="Google Shape;1492;p86"/>
          <p:cNvSpPr txBox="1"/>
          <p:nvPr/>
        </p:nvSpPr>
        <p:spPr>
          <a:xfrm>
            <a:off x="1761650" y="1410275"/>
            <a:ext cx="6885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500" u="none" cap="none" strike="noStrike">
                <a:solidFill>
                  <a:schemeClr val="lt1"/>
                </a:solidFill>
                <a:latin typeface="Proxima Nova"/>
                <a:ea typeface="Proxima Nova"/>
                <a:cs typeface="Proxima Nova"/>
                <a:sym typeface="Proxima Nova"/>
              </a:rPr>
              <a:t>Which function in PHP is used to get the length of a string?</a:t>
            </a:r>
            <a:endParaRPr b="1" i="0" sz="2500" u="none" cap="none" strike="noStrike">
              <a:solidFill>
                <a:schemeClr val="lt1"/>
              </a:solidFill>
              <a:latin typeface="Proxima Nova"/>
              <a:ea typeface="Proxima Nova"/>
              <a:cs typeface="Proxima Nova"/>
              <a:sym typeface="Proxima Nova"/>
            </a:endParaRPr>
          </a:p>
        </p:txBody>
      </p:sp>
      <p:sp>
        <p:nvSpPr>
          <p:cNvPr id="1493" name="Google Shape;1493;p86"/>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494" name="Google Shape;1494;p86"/>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495" name="Google Shape;1495;p86"/>
          <p:cNvSpPr txBox="1"/>
          <p:nvPr/>
        </p:nvSpPr>
        <p:spPr>
          <a:xfrm>
            <a:off x="1761650" y="2210675"/>
            <a:ext cx="51081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A. len()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B. strlen()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C. length()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D. strlength()</a:t>
            </a:r>
            <a:endParaRPr b="0" i="0" sz="2500" u="none" cap="none" strike="noStrike">
              <a:solidFill>
                <a:srgbClr val="435D74"/>
              </a:solidFill>
              <a:latin typeface="Proxima Nova"/>
              <a:ea typeface="Proxima Nova"/>
              <a:cs typeface="Proxima Nova"/>
              <a:sym typeface="Proxima Nova"/>
            </a:endParaRPr>
          </a:p>
        </p:txBody>
      </p:sp>
      <p:grpSp>
        <p:nvGrpSpPr>
          <p:cNvPr id="1496" name="Google Shape;1496;p86"/>
          <p:cNvGrpSpPr/>
          <p:nvPr/>
        </p:nvGrpSpPr>
        <p:grpSpPr>
          <a:xfrm rot="10800000">
            <a:off x="5606850" y="4279422"/>
            <a:ext cx="3537150" cy="626796"/>
            <a:chOff x="1199232" y="2120038"/>
            <a:chExt cx="4391793" cy="778339"/>
          </a:xfrm>
        </p:grpSpPr>
        <p:grpSp>
          <p:nvGrpSpPr>
            <p:cNvPr id="1497" name="Google Shape;1497;p86"/>
            <p:cNvGrpSpPr/>
            <p:nvPr/>
          </p:nvGrpSpPr>
          <p:grpSpPr>
            <a:xfrm>
              <a:off x="2227732" y="2577138"/>
              <a:ext cx="1945675" cy="56700"/>
              <a:chOff x="2227732" y="2661275"/>
              <a:chExt cx="1945675" cy="56700"/>
            </a:xfrm>
          </p:grpSpPr>
          <p:cxnSp>
            <p:nvCxnSpPr>
              <p:cNvPr id="1498" name="Google Shape;1498;p86"/>
              <p:cNvCxnSpPr/>
              <p:nvPr/>
            </p:nvCxnSpPr>
            <p:spPr>
              <a:xfrm>
                <a:off x="2227732"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499" name="Google Shape;1499;p86"/>
              <p:cNvSpPr/>
              <p:nvPr/>
            </p:nvSpPr>
            <p:spPr>
              <a:xfrm>
                <a:off x="4116707"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0" name="Google Shape;1500;p86"/>
            <p:cNvGrpSpPr/>
            <p:nvPr/>
          </p:nvGrpSpPr>
          <p:grpSpPr>
            <a:xfrm>
              <a:off x="1943838" y="2729277"/>
              <a:ext cx="1938597" cy="169100"/>
              <a:chOff x="2216194" y="2593212"/>
              <a:chExt cx="4728285" cy="412439"/>
            </a:xfrm>
          </p:grpSpPr>
          <p:sp>
            <p:nvSpPr>
              <p:cNvPr id="1501" name="Google Shape;1501;p86"/>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502" name="Google Shape;1502;p86"/>
              <p:cNvSpPr/>
              <p:nvPr/>
            </p:nvSpPr>
            <p:spPr>
              <a:xfrm>
                <a:off x="6810079" y="2871251"/>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3" name="Google Shape;1503;p86"/>
            <p:cNvGrpSpPr/>
            <p:nvPr/>
          </p:nvGrpSpPr>
          <p:grpSpPr>
            <a:xfrm>
              <a:off x="1779150" y="2289288"/>
              <a:ext cx="3811875" cy="127112"/>
              <a:chOff x="1779150" y="2604263"/>
              <a:chExt cx="3811875" cy="127112"/>
            </a:xfrm>
          </p:grpSpPr>
          <p:sp>
            <p:nvSpPr>
              <p:cNvPr id="1504" name="Google Shape;1504;p8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505" name="Google Shape;1505;p86"/>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6" name="Google Shape;1506;p86"/>
            <p:cNvGrpSpPr/>
            <p:nvPr/>
          </p:nvGrpSpPr>
          <p:grpSpPr>
            <a:xfrm>
              <a:off x="1199232" y="2120038"/>
              <a:ext cx="3737650" cy="56700"/>
              <a:chOff x="1199232" y="2869225"/>
              <a:chExt cx="3737650" cy="56700"/>
            </a:xfrm>
          </p:grpSpPr>
          <p:cxnSp>
            <p:nvCxnSpPr>
              <p:cNvPr id="1507" name="Google Shape;1507;p86"/>
              <p:cNvCxnSpPr/>
              <p:nvPr/>
            </p:nvCxnSpPr>
            <p:spPr>
              <a:xfrm>
                <a:off x="1199232"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508" name="Google Shape;1508;p86"/>
              <p:cNvSpPr/>
              <p:nvPr/>
            </p:nvSpPr>
            <p:spPr>
              <a:xfrm>
                <a:off x="4880182"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09" name="Google Shape;1509;p86"/>
          <p:cNvGrpSpPr/>
          <p:nvPr/>
        </p:nvGrpSpPr>
        <p:grpSpPr>
          <a:xfrm>
            <a:off x="-1607571" y="796496"/>
            <a:ext cx="3599787" cy="1044105"/>
            <a:chOff x="-1431671" y="656496"/>
            <a:chExt cx="3599787" cy="1044105"/>
          </a:xfrm>
        </p:grpSpPr>
        <p:grpSp>
          <p:nvGrpSpPr>
            <p:cNvPr id="1510" name="Google Shape;1510;p86"/>
            <p:cNvGrpSpPr/>
            <p:nvPr/>
          </p:nvGrpSpPr>
          <p:grpSpPr>
            <a:xfrm>
              <a:off x="-368508" y="1432869"/>
              <a:ext cx="1567047" cy="45661"/>
              <a:chOff x="1754675" y="2661275"/>
              <a:chExt cx="1945675" cy="56700"/>
            </a:xfrm>
          </p:grpSpPr>
          <p:cxnSp>
            <p:nvCxnSpPr>
              <p:cNvPr id="1511" name="Google Shape;1511;p86"/>
              <p:cNvCxnSpPr/>
              <p:nvPr/>
            </p:nvCxnSpPr>
            <p:spPr>
              <a:xfrm>
                <a:off x="1754675"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512" name="Google Shape;1512;p86"/>
              <p:cNvSpPr/>
              <p:nvPr/>
            </p:nvSpPr>
            <p:spPr>
              <a:xfrm>
                <a:off x="3643650"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3" name="Google Shape;1513;p86"/>
            <p:cNvGrpSpPr/>
            <p:nvPr/>
          </p:nvGrpSpPr>
          <p:grpSpPr>
            <a:xfrm>
              <a:off x="-766480" y="1564414"/>
              <a:ext cx="1561280" cy="136187"/>
              <a:chOff x="1754675" y="2824000"/>
              <a:chExt cx="4728285" cy="412439"/>
            </a:xfrm>
          </p:grpSpPr>
          <p:sp>
            <p:nvSpPr>
              <p:cNvPr id="1514" name="Google Shape;1514;p8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515" name="Google Shape;1515;p86"/>
              <p:cNvSpPr/>
              <p:nvPr/>
            </p:nvSpPr>
            <p:spPr>
              <a:xfrm>
                <a:off x="6348560" y="3102039"/>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6" name="Google Shape;1516;p86"/>
            <p:cNvGrpSpPr/>
            <p:nvPr/>
          </p:nvGrpSpPr>
          <p:grpSpPr>
            <a:xfrm>
              <a:off x="-1431671" y="1201089"/>
              <a:ext cx="3070084" cy="102363"/>
              <a:chOff x="1779150" y="2604263"/>
              <a:chExt cx="3811875" cy="127112"/>
            </a:xfrm>
          </p:grpSpPr>
          <p:sp>
            <p:nvSpPr>
              <p:cNvPr id="1517" name="Google Shape;1517;p8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518" name="Google Shape;1518;p86"/>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9" name="Google Shape;1519;p86"/>
            <p:cNvGrpSpPr/>
            <p:nvPr/>
          </p:nvGrpSpPr>
          <p:grpSpPr>
            <a:xfrm>
              <a:off x="-856941" y="773806"/>
              <a:ext cx="2877996" cy="223763"/>
              <a:chOff x="1748550" y="2064750"/>
              <a:chExt cx="3573375" cy="277863"/>
            </a:xfrm>
          </p:grpSpPr>
          <p:sp>
            <p:nvSpPr>
              <p:cNvPr id="1520" name="Google Shape;1520;p86"/>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lt1"/>
                </a:solidFill>
                <a:prstDash val="solid"/>
                <a:round/>
                <a:headEnd len="sm" w="sm" type="none"/>
                <a:tailEnd len="sm" w="sm" type="none"/>
              </a:ln>
            </p:spPr>
          </p:sp>
          <p:sp>
            <p:nvSpPr>
              <p:cNvPr id="1521" name="Google Shape;1521;p86"/>
              <p:cNvSpPr/>
              <p:nvPr/>
            </p:nvSpPr>
            <p:spPr>
              <a:xfrm>
                <a:off x="5265225" y="228591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2" name="Google Shape;1522;p86"/>
            <p:cNvGrpSpPr/>
            <p:nvPr/>
          </p:nvGrpSpPr>
          <p:grpSpPr>
            <a:xfrm>
              <a:off x="-856882" y="656496"/>
              <a:ext cx="2430997" cy="185534"/>
              <a:chOff x="1748547" y="1392116"/>
              <a:chExt cx="5911958" cy="451312"/>
            </a:xfrm>
          </p:grpSpPr>
          <p:sp>
            <p:nvSpPr>
              <p:cNvPr id="1523" name="Google Shape;1523;p8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lt1"/>
                </a:solidFill>
                <a:prstDash val="solid"/>
                <a:round/>
                <a:headEnd len="sm" w="sm" type="none"/>
                <a:tailEnd len="sm" w="sm" type="none"/>
              </a:ln>
            </p:spPr>
          </p:sp>
          <p:sp>
            <p:nvSpPr>
              <p:cNvPr id="1524" name="Google Shape;1524;p86"/>
              <p:cNvSpPr/>
              <p:nvPr/>
            </p:nvSpPr>
            <p:spPr>
              <a:xfrm>
                <a:off x="7542305" y="1725228"/>
                <a:ext cx="118200" cy="1182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86"/>
            <p:cNvGrpSpPr/>
            <p:nvPr/>
          </p:nvGrpSpPr>
          <p:grpSpPr>
            <a:xfrm>
              <a:off x="-842187" y="1064765"/>
              <a:ext cx="3010303" cy="45661"/>
              <a:chOff x="1766900" y="2869225"/>
              <a:chExt cx="3737650" cy="56700"/>
            </a:xfrm>
          </p:grpSpPr>
          <p:cxnSp>
            <p:nvCxnSpPr>
              <p:cNvPr id="1526" name="Google Shape;1526;p86"/>
              <p:cNvCxnSpPr/>
              <p:nvPr/>
            </p:nvCxnSpPr>
            <p:spPr>
              <a:xfrm>
                <a:off x="1766900"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527" name="Google Shape;1527;p86"/>
              <p:cNvSpPr/>
              <p:nvPr/>
            </p:nvSpPr>
            <p:spPr>
              <a:xfrm>
                <a:off x="5447850"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28" name="Google Shape;1528;p86"/>
          <p:cNvSpPr/>
          <p:nvPr/>
        </p:nvSpPr>
        <p:spPr>
          <a:xfrm>
            <a:off x="1761650" y="2635836"/>
            <a:ext cx="45720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500" u="none" cap="none" strike="noStrike">
                <a:solidFill>
                  <a:srgbClr val="FF0000"/>
                </a:solidFill>
                <a:latin typeface="Proxima Nova"/>
                <a:ea typeface="Proxima Nova"/>
                <a:cs typeface="Proxima Nova"/>
                <a:sym typeface="Proxima Nova"/>
              </a:rPr>
              <a:t>B. strlen() </a:t>
            </a:r>
            <a:endParaRPr b="0" i="0" sz="2500" u="none" cap="none" strike="noStrike">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gtEl>
                                        <p:attrNameLst>
                                          <p:attrName>style.visibility</p:attrName>
                                        </p:attrNameLst>
                                      </p:cBhvr>
                                      <p:to>
                                        <p:strVal val="visible"/>
                                      </p:to>
                                    </p:set>
                                    <p:animEffect filter="fade" transition="in">
                                      <p:cBhvr>
                                        <p:cTn dur="500"/>
                                        <p:tgtEl>
                                          <p:spTgt spid="1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5"/>
                                        </p:tgtEl>
                                        <p:attrNameLst>
                                          <p:attrName>style.visibility</p:attrName>
                                        </p:attrNameLst>
                                      </p:cBhvr>
                                      <p:to>
                                        <p:strVal val="visible"/>
                                      </p:to>
                                    </p:set>
                                    <p:animEffect filter="fade" transition="in">
                                      <p:cBhvr>
                                        <p:cTn dur="1000"/>
                                        <p:tgtEl>
                                          <p:spTgt spid="1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32" name="Shape 1532"/>
        <p:cNvGrpSpPr/>
        <p:nvPr/>
      </p:nvGrpSpPr>
      <p:grpSpPr>
        <a:xfrm>
          <a:off x="0" y="0"/>
          <a:ext cx="0" cy="0"/>
          <a:chOff x="0" y="0"/>
          <a:chExt cx="0" cy="0"/>
        </a:xfrm>
      </p:grpSpPr>
      <p:sp>
        <p:nvSpPr>
          <p:cNvPr id="1533" name="Google Shape;1533;p87"/>
          <p:cNvSpPr txBox="1"/>
          <p:nvPr/>
        </p:nvSpPr>
        <p:spPr>
          <a:xfrm>
            <a:off x="1637500" y="1330475"/>
            <a:ext cx="71607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500" u="none" cap="none" strike="noStrike">
                <a:solidFill>
                  <a:schemeClr val="lt1"/>
                </a:solidFill>
                <a:latin typeface="Proxima Nova"/>
                <a:ea typeface="Proxima Nova"/>
                <a:cs typeface="Proxima Nova"/>
                <a:sym typeface="Proxima Nova"/>
              </a:rPr>
              <a:t>Where will data sent using the GET method appear?</a:t>
            </a:r>
            <a:endParaRPr b="1" i="0" sz="2500" u="none" cap="none" strike="noStrike">
              <a:solidFill>
                <a:schemeClr val="lt1"/>
              </a:solidFill>
              <a:latin typeface="Proxima Nova"/>
              <a:ea typeface="Proxima Nova"/>
              <a:cs typeface="Proxima Nova"/>
              <a:sym typeface="Proxima Nova"/>
            </a:endParaRPr>
          </a:p>
        </p:txBody>
      </p:sp>
      <p:sp>
        <p:nvSpPr>
          <p:cNvPr id="1534" name="Google Shape;1534;p87"/>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535" name="Google Shape;1535;p87"/>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536" name="Google Shape;1536;p87"/>
          <p:cNvSpPr txBox="1"/>
          <p:nvPr/>
        </p:nvSpPr>
        <p:spPr>
          <a:xfrm>
            <a:off x="1609250" y="2207675"/>
            <a:ext cx="62472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A. In the header of the HTTP request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B. In the body of the HTTP request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C. In the URL of the HTTP request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D. In the cookies of the HTTP request</a:t>
            </a:r>
            <a:endParaRPr b="0" i="0" sz="2500" u="none" cap="none" strike="noStrike">
              <a:solidFill>
                <a:srgbClr val="435D74"/>
              </a:solidFill>
              <a:latin typeface="Proxima Nova"/>
              <a:ea typeface="Proxima Nova"/>
              <a:cs typeface="Proxima Nova"/>
              <a:sym typeface="Proxima Nova"/>
            </a:endParaRPr>
          </a:p>
        </p:txBody>
      </p:sp>
      <p:grpSp>
        <p:nvGrpSpPr>
          <p:cNvPr id="1537" name="Google Shape;1537;p87"/>
          <p:cNvGrpSpPr/>
          <p:nvPr/>
        </p:nvGrpSpPr>
        <p:grpSpPr>
          <a:xfrm rot="10800000">
            <a:off x="5606850" y="4279422"/>
            <a:ext cx="3537150" cy="626796"/>
            <a:chOff x="1199232" y="2120038"/>
            <a:chExt cx="4391793" cy="778339"/>
          </a:xfrm>
        </p:grpSpPr>
        <p:grpSp>
          <p:nvGrpSpPr>
            <p:cNvPr id="1538" name="Google Shape;1538;p87"/>
            <p:cNvGrpSpPr/>
            <p:nvPr/>
          </p:nvGrpSpPr>
          <p:grpSpPr>
            <a:xfrm>
              <a:off x="2227732" y="2577138"/>
              <a:ext cx="1945675" cy="56700"/>
              <a:chOff x="2227732" y="2661275"/>
              <a:chExt cx="1945675" cy="56700"/>
            </a:xfrm>
          </p:grpSpPr>
          <p:cxnSp>
            <p:nvCxnSpPr>
              <p:cNvPr id="1539" name="Google Shape;1539;p87"/>
              <p:cNvCxnSpPr/>
              <p:nvPr/>
            </p:nvCxnSpPr>
            <p:spPr>
              <a:xfrm>
                <a:off x="2227732"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540" name="Google Shape;1540;p87"/>
              <p:cNvSpPr/>
              <p:nvPr/>
            </p:nvSpPr>
            <p:spPr>
              <a:xfrm>
                <a:off x="4116707"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1" name="Google Shape;1541;p87"/>
            <p:cNvGrpSpPr/>
            <p:nvPr/>
          </p:nvGrpSpPr>
          <p:grpSpPr>
            <a:xfrm>
              <a:off x="1943838" y="2729277"/>
              <a:ext cx="1938597" cy="169100"/>
              <a:chOff x="2216194" y="2593212"/>
              <a:chExt cx="4728285" cy="412439"/>
            </a:xfrm>
          </p:grpSpPr>
          <p:sp>
            <p:nvSpPr>
              <p:cNvPr id="1542" name="Google Shape;1542;p87"/>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543" name="Google Shape;1543;p87"/>
              <p:cNvSpPr/>
              <p:nvPr/>
            </p:nvSpPr>
            <p:spPr>
              <a:xfrm>
                <a:off x="6810079" y="2871251"/>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4" name="Google Shape;1544;p87"/>
            <p:cNvGrpSpPr/>
            <p:nvPr/>
          </p:nvGrpSpPr>
          <p:grpSpPr>
            <a:xfrm>
              <a:off x="1779150" y="2289288"/>
              <a:ext cx="3811875" cy="127112"/>
              <a:chOff x="1779150" y="2604263"/>
              <a:chExt cx="3811875" cy="127112"/>
            </a:xfrm>
          </p:grpSpPr>
          <p:sp>
            <p:nvSpPr>
              <p:cNvPr id="1545" name="Google Shape;1545;p8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546" name="Google Shape;1546;p87"/>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87"/>
            <p:cNvGrpSpPr/>
            <p:nvPr/>
          </p:nvGrpSpPr>
          <p:grpSpPr>
            <a:xfrm>
              <a:off x="1199232" y="2120038"/>
              <a:ext cx="3737650" cy="56700"/>
              <a:chOff x="1199232" y="2869225"/>
              <a:chExt cx="3737650" cy="56700"/>
            </a:xfrm>
          </p:grpSpPr>
          <p:cxnSp>
            <p:nvCxnSpPr>
              <p:cNvPr id="1548" name="Google Shape;1548;p87"/>
              <p:cNvCxnSpPr/>
              <p:nvPr/>
            </p:nvCxnSpPr>
            <p:spPr>
              <a:xfrm>
                <a:off x="1199232"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549" name="Google Shape;1549;p87"/>
              <p:cNvSpPr/>
              <p:nvPr/>
            </p:nvSpPr>
            <p:spPr>
              <a:xfrm>
                <a:off x="4880182"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50" name="Google Shape;1550;p87"/>
          <p:cNvGrpSpPr/>
          <p:nvPr/>
        </p:nvGrpSpPr>
        <p:grpSpPr>
          <a:xfrm>
            <a:off x="-1607571" y="720296"/>
            <a:ext cx="3599787" cy="1044105"/>
            <a:chOff x="-1431671" y="656496"/>
            <a:chExt cx="3599787" cy="1044105"/>
          </a:xfrm>
        </p:grpSpPr>
        <p:grpSp>
          <p:nvGrpSpPr>
            <p:cNvPr id="1551" name="Google Shape;1551;p87"/>
            <p:cNvGrpSpPr/>
            <p:nvPr/>
          </p:nvGrpSpPr>
          <p:grpSpPr>
            <a:xfrm>
              <a:off x="-368508" y="1432869"/>
              <a:ext cx="1567047" cy="45661"/>
              <a:chOff x="1754675" y="2661275"/>
              <a:chExt cx="1945675" cy="56700"/>
            </a:xfrm>
          </p:grpSpPr>
          <p:cxnSp>
            <p:nvCxnSpPr>
              <p:cNvPr id="1552" name="Google Shape;1552;p87"/>
              <p:cNvCxnSpPr/>
              <p:nvPr/>
            </p:nvCxnSpPr>
            <p:spPr>
              <a:xfrm>
                <a:off x="1754675"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553" name="Google Shape;1553;p87"/>
              <p:cNvSpPr/>
              <p:nvPr/>
            </p:nvSpPr>
            <p:spPr>
              <a:xfrm>
                <a:off x="3643650"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4" name="Google Shape;1554;p87"/>
            <p:cNvGrpSpPr/>
            <p:nvPr/>
          </p:nvGrpSpPr>
          <p:grpSpPr>
            <a:xfrm>
              <a:off x="-766480" y="1564414"/>
              <a:ext cx="1561280" cy="136187"/>
              <a:chOff x="1754675" y="2824000"/>
              <a:chExt cx="4728285" cy="412439"/>
            </a:xfrm>
          </p:grpSpPr>
          <p:sp>
            <p:nvSpPr>
              <p:cNvPr id="1555" name="Google Shape;1555;p8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556" name="Google Shape;1556;p87"/>
              <p:cNvSpPr/>
              <p:nvPr/>
            </p:nvSpPr>
            <p:spPr>
              <a:xfrm>
                <a:off x="6348560" y="3102039"/>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7" name="Google Shape;1557;p87"/>
            <p:cNvGrpSpPr/>
            <p:nvPr/>
          </p:nvGrpSpPr>
          <p:grpSpPr>
            <a:xfrm>
              <a:off x="-1431671" y="1201089"/>
              <a:ext cx="3070084" cy="102363"/>
              <a:chOff x="1779150" y="2604263"/>
              <a:chExt cx="3811875" cy="127112"/>
            </a:xfrm>
          </p:grpSpPr>
          <p:sp>
            <p:nvSpPr>
              <p:cNvPr id="1558" name="Google Shape;1558;p8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559" name="Google Shape;1559;p87"/>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0" name="Google Shape;1560;p87"/>
            <p:cNvGrpSpPr/>
            <p:nvPr/>
          </p:nvGrpSpPr>
          <p:grpSpPr>
            <a:xfrm>
              <a:off x="-856941" y="773806"/>
              <a:ext cx="2877996" cy="223763"/>
              <a:chOff x="1748550" y="2064750"/>
              <a:chExt cx="3573375" cy="277863"/>
            </a:xfrm>
          </p:grpSpPr>
          <p:sp>
            <p:nvSpPr>
              <p:cNvPr id="1561" name="Google Shape;1561;p8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lt1"/>
                </a:solidFill>
                <a:prstDash val="solid"/>
                <a:round/>
                <a:headEnd len="sm" w="sm" type="none"/>
                <a:tailEnd len="sm" w="sm" type="none"/>
              </a:ln>
            </p:spPr>
          </p:sp>
          <p:sp>
            <p:nvSpPr>
              <p:cNvPr id="1562" name="Google Shape;1562;p87"/>
              <p:cNvSpPr/>
              <p:nvPr/>
            </p:nvSpPr>
            <p:spPr>
              <a:xfrm>
                <a:off x="5265225" y="228591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3" name="Google Shape;1563;p87"/>
            <p:cNvGrpSpPr/>
            <p:nvPr/>
          </p:nvGrpSpPr>
          <p:grpSpPr>
            <a:xfrm>
              <a:off x="-856882" y="656496"/>
              <a:ext cx="2430997" cy="185534"/>
              <a:chOff x="1748547" y="1392116"/>
              <a:chExt cx="5911958" cy="451312"/>
            </a:xfrm>
          </p:grpSpPr>
          <p:sp>
            <p:nvSpPr>
              <p:cNvPr id="1564" name="Google Shape;1564;p8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lt1"/>
                </a:solidFill>
                <a:prstDash val="solid"/>
                <a:round/>
                <a:headEnd len="sm" w="sm" type="none"/>
                <a:tailEnd len="sm" w="sm" type="none"/>
              </a:ln>
            </p:spPr>
          </p:sp>
          <p:sp>
            <p:nvSpPr>
              <p:cNvPr id="1565" name="Google Shape;1565;p87"/>
              <p:cNvSpPr/>
              <p:nvPr/>
            </p:nvSpPr>
            <p:spPr>
              <a:xfrm>
                <a:off x="7542305" y="1725228"/>
                <a:ext cx="118200" cy="1182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6" name="Google Shape;1566;p87"/>
            <p:cNvGrpSpPr/>
            <p:nvPr/>
          </p:nvGrpSpPr>
          <p:grpSpPr>
            <a:xfrm>
              <a:off x="-842187" y="1064765"/>
              <a:ext cx="3010303" cy="45661"/>
              <a:chOff x="1766900" y="2869225"/>
              <a:chExt cx="3737650" cy="56700"/>
            </a:xfrm>
          </p:grpSpPr>
          <p:cxnSp>
            <p:nvCxnSpPr>
              <p:cNvPr id="1567" name="Google Shape;1567;p87"/>
              <p:cNvCxnSpPr/>
              <p:nvPr/>
            </p:nvCxnSpPr>
            <p:spPr>
              <a:xfrm>
                <a:off x="1766900"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568" name="Google Shape;1568;p87"/>
              <p:cNvSpPr/>
              <p:nvPr/>
            </p:nvSpPr>
            <p:spPr>
              <a:xfrm>
                <a:off x="5447850"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69" name="Google Shape;1569;p87"/>
          <p:cNvSpPr txBox="1"/>
          <p:nvPr/>
        </p:nvSpPr>
        <p:spPr>
          <a:xfrm>
            <a:off x="1609250" y="2971272"/>
            <a:ext cx="51081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rgbClr val="FF0000"/>
                </a:solidFill>
                <a:latin typeface="Proxima Nova"/>
                <a:ea typeface="Proxima Nova"/>
                <a:cs typeface="Proxima Nova"/>
                <a:sym typeface="Proxima Nova"/>
              </a:rPr>
              <a:t>C. In the URL of the HTTP request </a:t>
            </a:r>
            <a:endParaRPr b="0" i="0" sz="2500" u="none" cap="none" strike="noStrike">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3"/>
                                        </p:tgtEl>
                                        <p:attrNameLst>
                                          <p:attrName>style.visibility</p:attrName>
                                        </p:attrNameLst>
                                      </p:cBhvr>
                                      <p:to>
                                        <p:strVal val="visible"/>
                                      </p:to>
                                    </p:set>
                                    <p:animEffect filter="fade" transition="in">
                                      <p:cBhvr>
                                        <p:cTn dur="500"/>
                                        <p:tgtEl>
                                          <p:spTgt spid="1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6"/>
                                        </p:tgtEl>
                                        <p:attrNameLst>
                                          <p:attrName>style.visibility</p:attrName>
                                        </p:attrNameLst>
                                      </p:cBhvr>
                                      <p:to>
                                        <p:strVal val="visible"/>
                                      </p:to>
                                    </p:set>
                                    <p:animEffect filter="fade" transition="in">
                                      <p:cBhvr>
                                        <p:cTn dur="1000"/>
                                        <p:tgtEl>
                                          <p:spTgt spid="1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73" name="Shape 1573"/>
        <p:cNvGrpSpPr/>
        <p:nvPr/>
      </p:nvGrpSpPr>
      <p:grpSpPr>
        <a:xfrm>
          <a:off x="0" y="0"/>
          <a:ext cx="0" cy="0"/>
          <a:chOff x="0" y="0"/>
          <a:chExt cx="0" cy="0"/>
        </a:xfrm>
      </p:grpSpPr>
      <p:sp>
        <p:nvSpPr>
          <p:cNvPr id="1574" name="Google Shape;1574;p88"/>
          <p:cNvSpPr txBox="1"/>
          <p:nvPr/>
        </p:nvSpPr>
        <p:spPr>
          <a:xfrm>
            <a:off x="1761650" y="1410275"/>
            <a:ext cx="6468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500" u="none" cap="none" strike="noStrike">
                <a:solidFill>
                  <a:schemeClr val="lt1"/>
                </a:solidFill>
                <a:latin typeface="Proxima Nova"/>
                <a:ea typeface="Proxima Nova"/>
                <a:cs typeface="Proxima Nova"/>
                <a:sym typeface="Proxima Nova"/>
              </a:rPr>
              <a:t>Which function in PHP is used to compare two strings?</a:t>
            </a:r>
            <a:endParaRPr b="1" i="0" sz="2500" u="none" cap="none" strike="noStrike">
              <a:solidFill>
                <a:schemeClr val="lt1"/>
              </a:solidFill>
              <a:latin typeface="Proxima Nova"/>
              <a:ea typeface="Proxima Nova"/>
              <a:cs typeface="Proxima Nova"/>
              <a:sym typeface="Proxima Nova"/>
            </a:endParaRPr>
          </a:p>
        </p:txBody>
      </p:sp>
      <p:sp>
        <p:nvSpPr>
          <p:cNvPr id="1575" name="Google Shape;1575;p88"/>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576" name="Google Shape;1576;p88"/>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1577" name="Google Shape;1577;p88"/>
          <p:cNvSpPr txBox="1"/>
          <p:nvPr/>
        </p:nvSpPr>
        <p:spPr>
          <a:xfrm>
            <a:off x="1761650" y="2210675"/>
            <a:ext cx="51081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A. compare()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B. strcmp()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C. strcomp() </a:t>
            </a:r>
            <a:endParaRPr b="0" i="0" sz="25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chemeClr val="lt1"/>
                </a:solidFill>
                <a:latin typeface="Proxima Nova"/>
                <a:ea typeface="Proxima Nova"/>
                <a:cs typeface="Proxima Nova"/>
                <a:sym typeface="Proxima Nova"/>
              </a:rPr>
              <a:t>D. compstr()</a:t>
            </a:r>
            <a:endParaRPr b="0" i="0" sz="2500" u="none" cap="none" strike="noStrike">
              <a:solidFill>
                <a:srgbClr val="435D74"/>
              </a:solidFill>
              <a:latin typeface="Proxima Nova"/>
              <a:ea typeface="Proxima Nova"/>
              <a:cs typeface="Proxima Nova"/>
              <a:sym typeface="Proxima Nova"/>
            </a:endParaRPr>
          </a:p>
        </p:txBody>
      </p:sp>
      <p:grpSp>
        <p:nvGrpSpPr>
          <p:cNvPr id="1578" name="Google Shape;1578;p88"/>
          <p:cNvGrpSpPr/>
          <p:nvPr/>
        </p:nvGrpSpPr>
        <p:grpSpPr>
          <a:xfrm rot="10800000">
            <a:off x="5606850" y="4279422"/>
            <a:ext cx="3537150" cy="626796"/>
            <a:chOff x="1199232" y="2120038"/>
            <a:chExt cx="4391793" cy="778339"/>
          </a:xfrm>
        </p:grpSpPr>
        <p:grpSp>
          <p:nvGrpSpPr>
            <p:cNvPr id="1579" name="Google Shape;1579;p88"/>
            <p:cNvGrpSpPr/>
            <p:nvPr/>
          </p:nvGrpSpPr>
          <p:grpSpPr>
            <a:xfrm>
              <a:off x="2227732" y="2577138"/>
              <a:ext cx="1945675" cy="56700"/>
              <a:chOff x="2227732" y="2661275"/>
              <a:chExt cx="1945675" cy="56700"/>
            </a:xfrm>
          </p:grpSpPr>
          <p:cxnSp>
            <p:nvCxnSpPr>
              <p:cNvPr id="1580" name="Google Shape;1580;p88"/>
              <p:cNvCxnSpPr/>
              <p:nvPr/>
            </p:nvCxnSpPr>
            <p:spPr>
              <a:xfrm>
                <a:off x="2227732"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581" name="Google Shape;1581;p88"/>
              <p:cNvSpPr/>
              <p:nvPr/>
            </p:nvSpPr>
            <p:spPr>
              <a:xfrm>
                <a:off x="4116707"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88"/>
            <p:cNvGrpSpPr/>
            <p:nvPr/>
          </p:nvGrpSpPr>
          <p:grpSpPr>
            <a:xfrm>
              <a:off x="1943838" y="2729277"/>
              <a:ext cx="1938597" cy="169100"/>
              <a:chOff x="2216194" y="2593212"/>
              <a:chExt cx="4728285" cy="412439"/>
            </a:xfrm>
          </p:grpSpPr>
          <p:sp>
            <p:nvSpPr>
              <p:cNvPr id="1583" name="Google Shape;1583;p88"/>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584" name="Google Shape;1584;p88"/>
              <p:cNvSpPr/>
              <p:nvPr/>
            </p:nvSpPr>
            <p:spPr>
              <a:xfrm>
                <a:off x="6810079" y="2871251"/>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5" name="Google Shape;1585;p88"/>
            <p:cNvGrpSpPr/>
            <p:nvPr/>
          </p:nvGrpSpPr>
          <p:grpSpPr>
            <a:xfrm>
              <a:off x="1779150" y="2289288"/>
              <a:ext cx="3811875" cy="127112"/>
              <a:chOff x="1779150" y="2604263"/>
              <a:chExt cx="3811875" cy="127112"/>
            </a:xfrm>
          </p:grpSpPr>
          <p:sp>
            <p:nvSpPr>
              <p:cNvPr id="1586" name="Google Shape;1586;p8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587" name="Google Shape;1587;p88"/>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8" name="Google Shape;1588;p88"/>
            <p:cNvGrpSpPr/>
            <p:nvPr/>
          </p:nvGrpSpPr>
          <p:grpSpPr>
            <a:xfrm>
              <a:off x="1199232" y="2120038"/>
              <a:ext cx="3737650" cy="56700"/>
              <a:chOff x="1199232" y="2869225"/>
              <a:chExt cx="3737650" cy="56700"/>
            </a:xfrm>
          </p:grpSpPr>
          <p:cxnSp>
            <p:nvCxnSpPr>
              <p:cNvPr id="1589" name="Google Shape;1589;p88"/>
              <p:cNvCxnSpPr/>
              <p:nvPr/>
            </p:nvCxnSpPr>
            <p:spPr>
              <a:xfrm>
                <a:off x="1199232"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590" name="Google Shape;1590;p88"/>
              <p:cNvSpPr/>
              <p:nvPr/>
            </p:nvSpPr>
            <p:spPr>
              <a:xfrm>
                <a:off x="4880182"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91" name="Google Shape;1591;p88"/>
          <p:cNvGrpSpPr/>
          <p:nvPr/>
        </p:nvGrpSpPr>
        <p:grpSpPr>
          <a:xfrm>
            <a:off x="-1607571" y="796496"/>
            <a:ext cx="3599787" cy="1044105"/>
            <a:chOff x="-1431671" y="656496"/>
            <a:chExt cx="3599787" cy="1044105"/>
          </a:xfrm>
        </p:grpSpPr>
        <p:grpSp>
          <p:nvGrpSpPr>
            <p:cNvPr id="1592" name="Google Shape;1592;p88"/>
            <p:cNvGrpSpPr/>
            <p:nvPr/>
          </p:nvGrpSpPr>
          <p:grpSpPr>
            <a:xfrm>
              <a:off x="-368508" y="1432869"/>
              <a:ext cx="1567047" cy="45661"/>
              <a:chOff x="1754675" y="2661275"/>
              <a:chExt cx="1945675" cy="56700"/>
            </a:xfrm>
          </p:grpSpPr>
          <p:cxnSp>
            <p:nvCxnSpPr>
              <p:cNvPr id="1593" name="Google Shape;1593;p88"/>
              <p:cNvCxnSpPr/>
              <p:nvPr/>
            </p:nvCxnSpPr>
            <p:spPr>
              <a:xfrm>
                <a:off x="1754675"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594" name="Google Shape;1594;p88"/>
              <p:cNvSpPr/>
              <p:nvPr/>
            </p:nvSpPr>
            <p:spPr>
              <a:xfrm>
                <a:off x="3643650"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5" name="Google Shape;1595;p88"/>
            <p:cNvGrpSpPr/>
            <p:nvPr/>
          </p:nvGrpSpPr>
          <p:grpSpPr>
            <a:xfrm>
              <a:off x="-766480" y="1564414"/>
              <a:ext cx="1561280" cy="136187"/>
              <a:chOff x="1754675" y="2824000"/>
              <a:chExt cx="4728285" cy="412439"/>
            </a:xfrm>
          </p:grpSpPr>
          <p:sp>
            <p:nvSpPr>
              <p:cNvPr id="1596" name="Google Shape;1596;p8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597" name="Google Shape;1597;p88"/>
              <p:cNvSpPr/>
              <p:nvPr/>
            </p:nvSpPr>
            <p:spPr>
              <a:xfrm>
                <a:off x="6348560" y="3102039"/>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8" name="Google Shape;1598;p88"/>
            <p:cNvGrpSpPr/>
            <p:nvPr/>
          </p:nvGrpSpPr>
          <p:grpSpPr>
            <a:xfrm>
              <a:off x="-1431671" y="1201089"/>
              <a:ext cx="3070084" cy="102363"/>
              <a:chOff x="1779150" y="2604263"/>
              <a:chExt cx="3811875" cy="127112"/>
            </a:xfrm>
          </p:grpSpPr>
          <p:sp>
            <p:nvSpPr>
              <p:cNvPr id="1599" name="Google Shape;1599;p8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600" name="Google Shape;1600;p88"/>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1" name="Google Shape;1601;p88"/>
            <p:cNvGrpSpPr/>
            <p:nvPr/>
          </p:nvGrpSpPr>
          <p:grpSpPr>
            <a:xfrm>
              <a:off x="-856941" y="773806"/>
              <a:ext cx="2877996" cy="223763"/>
              <a:chOff x="1748550" y="2064750"/>
              <a:chExt cx="3573375" cy="277863"/>
            </a:xfrm>
          </p:grpSpPr>
          <p:sp>
            <p:nvSpPr>
              <p:cNvPr id="1602" name="Google Shape;1602;p8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lt1"/>
                </a:solidFill>
                <a:prstDash val="solid"/>
                <a:round/>
                <a:headEnd len="sm" w="sm" type="none"/>
                <a:tailEnd len="sm" w="sm" type="none"/>
              </a:ln>
            </p:spPr>
          </p:sp>
          <p:sp>
            <p:nvSpPr>
              <p:cNvPr id="1603" name="Google Shape;1603;p88"/>
              <p:cNvSpPr/>
              <p:nvPr/>
            </p:nvSpPr>
            <p:spPr>
              <a:xfrm>
                <a:off x="5265225" y="228591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88"/>
            <p:cNvGrpSpPr/>
            <p:nvPr/>
          </p:nvGrpSpPr>
          <p:grpSpPr>
            <a:xfrm>
              <a:off x="-856882" y="656496"/>
              <a:ext cx="2430997" cy="185534"/>
              <a:chOff x="1748547" y="1392116"/>
              <a:chExt cx="5911958" cy="451312"/>
            </a:xfrm>
          </p:grpSpPr>
          <p:sp>
            <p:nvSpPr>
              <p:cNvPr id="1605" name="Google Shape;1605;p8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lt1"/>
                </a:solidFill>
                <a:prstDash val="solid"/>
                <a:round/>
                <a:headEnd len="sm" w="sm" type="none"/>
                <a:tailEnd len="sm" w="sm" type="none"/>
              </a:ln>
            </p:spPr>
          </p:sp>
          <p:sp>
            <p:nvSpPr>
              <p:cNvPr id="1606" name="Google Shape;1606;p88"/>
              <p:cNvSpPr/>
              <p:nvPr/>
            </p:nvSpPr>
            <p:spPr>
              <a:xfrm>
                <a:off x="7542305" y="1725228"/>
                <a:ext cx="118200" cy="1182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7" name="Google Shape;1607;p88"/>
            <p:cNvGrpSpPr/>
            <p:nvPr/>
          </p:nvGrpSpPr>
          <p:grpSpPr>
            <a:xfrm>
              <a:off x="-842187" y="1064765"/>
              <a:ext cx="3010303" cy="45661"/>
              <a:chOff x="1766900" y="2869225"/>
              <a:chExt cx="3737650" cy="56700"/>
            </a:xfrm>
          </p:grpSpPr>
          <p:cxnSp>
            <p:nvCxnSpPr>
              <p:cNvPr id="1608" name="Google Shape;1608;p88"/>
              <p:cNvCxnSpPr/>
              <p:nvPr/>
            </p:nvCxnSpPr>
            <p:spPr>
              <a:xfrm>
                <a:off x="1766900"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609" name="Google Shape;1609;p88"/>
              <p:cNvSpPr/>
              <p:nvPr/>
            </p:nvSpPr>
            <p:spPr>
              <a:xfrm>
                <a:off x="5447850"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10" name="Google Shape;1610;p88"/>
          <p:cNvSpPr txBox="1"/>
          <p:nvPr/>
        </p:nvSpPr>
        <p:spPr>
          <a:xfrm>
            <a:off x="1761650" y="2590191"/>
            <a:ext cx="51081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500" u="none" cap="none" strike="noStrike">
                <a:solidFill>
                  <a:srgbClr val="FF0000"/>
                </a:solidFill>
                <a:latin typeface="Proxima Nova"/>
                <a:ea typeface="Proxima Nova"/>
                <a:cs typeface="Proxima Nova"/>
                <a:sym typeface="Proxima Nova"/>
              </a:rPr>
              <a:t>B. strcmp()  </a:t>
            </a:r>
            <a:endParaRPr b="0" i="0" sz="2500" u="none" cap="none" strike="noStrike">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4"/>
                                        </p:tgtEl>
                                        <p:attrNameLst>
                                          <p:attrName>style.visibility</p:attrName>
                                        </p:attrNameLst>
                                      </p:cBhvr>
                                      <p:to>
                                        <p:strVal val="visible"/>
                                      </p:to>
                                    </p:set>
                                    <p:animEffect filter="fade" transition="in">
                                      <p:cBhvr>
                                        <p:cTn dur="500"/>
                                        <p:tgtEl>
                                          <p:spTgt spid="1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7"/>
                                        </p:tgtEl>
                                        <p:attrNameLst>
                                          <p:attrName>style.visibility</p:attrName>
                                        </p:attrNameLst>
                                      </p:cBhvr>
                                      <p:to>
                                        <p:strVal val="visible"/>
                                      </p:to>
                                    </p:set>
                                    <p:animEffect filter="fade" transition="in">
                                      <p:cBhvr>
                                        <p:cTn dur="1000"/>
                                        <p:tgtEl>
                                          <p:spTgt spid="1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614" name="Shape 1614"/>
        <p:cNvGrpSpPr/>
        <p:nvPr/>
      </p:nvGrpSpPr>
      <p:grpSpPr>
        <a:xfrm>
          <a:off x="0" y="0"/>
          <a:ext cx="0" cy="0"/>
          <a:chOff x="0" y="0"/>
          <a:chExt cx="0" cy="0"/>
        </a:xfrm>
      </p:grpSpPr>
      <p:sp>
        <p:nvSpPr>
          <p:cNvPr id="1615" name="Google Shape;1615;p89"/>
          <p:cNvSpPr txBox="1"/>
          <p:nvPr/>
        </p:nvSpPr>
        <p:spPr>
          <a:xfrm>
            <a:off x="1651494" y="2276775"/>
            <a:ext cx="6892800" cy="64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1"/>
                </a:solidFill>
                <a:latin typeface="Proxima Nova"/>
                <a:ea typeface="Proxima Nova"/>
                <a:cs typeface="Proxima Nova"/>
                <a:sym typeface="Proxima Nova"/>
              </a:rPr>
              <a:t>THANK YOU FOR LISTENING </a:t>
            </a:r>
            <a:r>
              <a:rPr b="1" i="0" lang="en" sz="3000" u="none" cap="none" strike="noStrike">
                <a:solidFill>
                  <a:srgbClr val="FF0000"/>
                </a:solidFill>
                <a:latin typeface="Proxima Nova"/>
                <a:ea typeface="Proxima Nova"/>
                <a:cs typeface="Proxima Nova"/>
                <a:sym typeface="Proxima Nova"/>
              </a:rPr>
              <a:t>❤</a:t>
            </a:r>
            <a:endParaRPr b="1" i="0" sz="3000" u="none" cap="none" strike="noStrike">
              <a:solidFill>
                <a:srgbClr val="FF0000"/>
              </a:solidFill>
              <a:latin typeface="Proxima Nova"/>
              <a:ea typeface="Proxima Nova"/>
              <a:cs typeface="Proxima Nova"/>
              <a:sym typeface="Proxima Nova"/>
            </a:endParaRPr>
          </a:p>
        </p:txBody>
      </p:sp>
      <p:sp>
        <p:nvSpPr>
          <p:cNvPr id="1616" name="Google Shape;1616;p89"/>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1617" name="Google Shape;1617;p89"/>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grpSp>
        <p:nvGrpSpPr>
          <p:cNvPr id="1618" name="Google Shape;1618;p89"/>
          <p:cNvGrpSpPr/>
          <p:nvPr/>
        </p:nvGrpSpPr>
        <p:grpSpPr>
          <a:xfrm rot="10800000">
            <a:off x="5606850" y="4355623"/>
            <a:ext cx="3537150" cy="626796"/>
            <a:chOff x="1199232" y="2120038"/>
            <a:chExt cx="4391793" cy="778339"/>
          </a:xfrm>
        </p:grpSpPr>
        <p:grpSp>
          <p:nvGrpSpPr>
            <p:cNvPr id="1619" name="Google Shape;1619;p89"/>
            <p:cNvGrpSpPr/>
            <p:nvPr/>
          </p:nvGrpSpPr>
          <p:grpSpPr>
            <a:xfrm>
              <a:off x="2227732" y="2577138"/>
              <a:ext cx="1945675" cy="56700"/>
              <a:chOff x="2227732" y="2661275"/>
              <a:chExt cx="1945675" cy="56700"/>
            </a:xfrm>
          </p:grpSpPr>
          <p:cxnSp>
            <p:nvCxnSpPr>
              <p:cNvPr id="1620" name="Google Shape;1620;p89"/>
              <p:cNvCxnSpPr/>
              <p:nvPr/>
            </p:nvCxnSpPr>
            <p:spPr>
              <a:xfrm>
                <a:off x="2227732"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621" name="Google Shape;1621;p89"/>
              <p:cNvSpPr/>
              <p:nvPr/>
            </p:nvSpPr>
            <p:spPr>
              <a:xfrm>
                <a:off x="4116707"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2" name="Google Shape;1622;p89"/>
            <p:cNvGrpSpPr/>
            <p:nvPr/>
          </p:nvGrpSpPr>
          <p:grpSpPr>
            <a:xfrm>
              <a:off x="1943838" y="2729277"/>
              <a:ext cx="1938597" cy="169100"/>
              <a:chOff x="2216194" y="2593212"/>
              <a:chExt cx="4728285" cy="412439"/>
            </a:xfrm>
          </p:grpSpPr>
          <p:sp>
            <p:nvSpPr>
              <p:cNvPr id="1623" name="Google Shape;1623;p89"/>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624" name="Google Shape;1624;p89"/>
              <p:cNvSpPr/>
              <p:nvPr/>
            </p:nvSpPr>
            <p:spPr>
              <a:xfrm>
                <a:off x="6810079" y="2871251"/>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5" name="Google Shape;1625;p89"/>
            <p:cNvGrpSpPr/>
            <p:nvPr/>
          </p:nvGrpSpPr>
          <p:grpSpPr>
            <a:xfrm>
              <a:off x="1779150" y="2289288"/>
              <a:ext cx="3811875" cy="127112"/>
              <a:chOff x="1779150" y="2604263"/>
              <a:chExt cx="3811875" cy="127112"/>
            </a:xfrm>
          </p:grpSpPr>
          <p:sp>
            <p:nvSpPr>
              <p:cNvPr id="1626" name="Google Shape;1626;p8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627" name="Google Shape;1627;p89"/>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8" name="Google Shape;1628;p89"/>
            <p:cNvGrpSpPr/>
            <p:nvPr/>
          </p:nvGrpSpPr>
          <p:grpSpPr>
            <a:xfrm>
              <a:off x="1199232" y="2120038"/>
              <a:ext cx="3737650" cy="56700"/>
              <a:chOff x="1199232" y="2869225"/>
              <a:chExt cx="3737650" cy="56700"/>
            </a:xfrm>
          </p:grpSpPr>
          <p:cxnSp>
            <p:nvCxnSpPr>
              <p:cNvPr id="1629" name="Google Shape;1629;p89"/>
              <p:cNvCxnSpPr/>
              <p:nvPr/>
            </p:nvCxnSpPr>
            <p:spPr>
              <a:xfrm>
                <a:off x="1199232"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630" name="Google Shape;1630;p89"/>
              <p:cNvSpPr/>
              <p:nvPr/>
            </p:nvSpPr>
            <p:spPr>
              <a:xfrm>
                <a:off x="4880182"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31" name="Google Shape;1631;p89"/>
          <p:cNvGrpSpPr/>
          <p:nvPr/>
        </p:nvGrpSpPr>
        <p:grpSpPr>
          <a:xfrm>
            <a:off x="-1607571" y="796496"/>
            <a:ext cx="3599787" cy="1044105"/>
            <a:chOff x="-1431671" y="656496"/>
            <a:chExt cx="3599787" cy="1044105"/>
          </a:xfrm>
        </p:grpSpPr>
        <p:grpSp>
          <p:nvGrpSpPr>
            <p:cNvPr id="1632" name="Google Shape;1632;p89"/>
            <p:cNvGrpSpPr/>
            <p:nvPr/>
          </p:nvGrpSpPr>
          <p:grpSpPr>
            <a:xfrm>
              <a:off x="-368508" y="1432869"/>
              <a:ext cx="1567047" cy="45661"/>
              <a:chOff x="1754675" y="2661275"/>
              <a:chExt cx="1945675" cy="56700"/>
            </a:xfrm>
          </p:grpSpPr>
          <p:cxnSp>
            <p:nvCxnSpPr>
              <p:cNvPr id="1633" name="Google Shape;1633;p89"/>
              <p:cNvCxnSpPr/>
              <p:nvPr/>
            </p:nvCxnSpPr>
            <p:spPr>
              <a:xfrm>
                <a:off x="1754675" y="2689625"/>
                <a:ext cx="1896000" cy="0"/>
              </a:xfrm>
              <a:prstGeom prst="straightConnector1">
                <a:avLst/>
              </a:prstGeom>
              <a:noFill/>
              <a:ln cap="flat" cmpd="sng" w="9525">
                <a:solidFill>
                  <a:schemeClr val="lt1"/>
                </a:solidFill>
                <a:prstDash val="solid"/>
                <a:round/>
                <a:headEnd len="sm" w="sm" type="none"/>
                <a:tailEnd len="sm" w="sm" type="none"/>
              </a:ln>
            </p:spPr>
          </p:cxnSp>
          <p:sp>
            <p:nvSpPr>
              <p:cNvPr id="1634" name="Google Shape;1634;p89"/>
              <p:cNvSpPr/>
              <p:nvPr/>
            </p:nvSpPr>
            <p:spPr>
              <a:xfrm>
                <a:off x="3643650" y="266127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5" name="Google Shape;1635;p89"/>
            <p:cNvGrpSpPr/>
            <p:nvPr/>
          </p:nvGrpSpPr>
          <p:grpSpPr>
            <a:xfrm>
              <a:off x="-766480" y="1564414"/>
              <a:ext cx="1561280" cy="136187"/>
              <a:chOff x="1754675" y="2824000"/>
              <a:chExt cx="4728285" cy="412439"/>
            </a:xfrm>
          </p:grpSpPr>
          <p:sp>
            <p:nvSpPr>
              <p:cNvPr id="1636" name="Google Shape;1636;p8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lt1"/>
                </a:solidFill>
                <a:prstDash val="solid"/>
                <a:round/>
                <a:headEnd len="sm" w="sm" type="none"/>
                <a:tailEnd len="sm" w="sm" type="none"/>
              </a:ln>
            </p:spPr>
          </p:sp>
          <p:sp>
            <p:nvSpPr>
              <p:cNvPr id="1637" name="Google Shape;1637;p89"/>
              <p:cNvSpPr/>
              <p:nvPr/>
            </p:nvSpPr>
            <p:spPr>
              <a:xfrm>
                <a:off x="6348560" y="3102039"/>
                <a:ext cx="134400" cy="134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8" name="Google Shape;1638;p89"/>
            <p:cNvGrpSpPr/>
            <p:nvPr/>
          </p:nvGrpSpPr>
          <p:grpSpPr>
            <a:xfrm>
              <a:off x="-1431671" y="1201089"/>
              <a:ext cx="3070084" cy="102363"/>
              <a:chOff x="1779150" y="2604263"/>
              <a:chExt cx="3811875" cy="127112"/>
            </a:xfrm>
          </p:grpSpPr>
          <p:sp>
            <p:nvSpPr>
              <p:cNvPr id="1639" name="Google Shape;1639;p8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lt1"/>
                </a:solidFill>
                <a:prstDash val="solid"/>
                <a:round/>
                <a:headEnd len="sm" w="sm" type="none"/>
                <a:tailEnd len="sm" w="sm" type="none"/>
              </a:ln>
            </p:spPr>
          </p:sp>
          <p:sp>
            <p:nvSpPr>
              <p:cNvPr id="1640" name="Google Shape;1640;p89"/>
              <p:cNvSpPr/>
              <p:nvPr/>
            </p:nvSpPr>
            <p:spPr>
              <a:xfrm>
                <a:off x="5534325" y="260426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1" name="Google Shape;1641;p89"/>
            <p:cNvGrpSpPr/>
            <p:nvPr/>
          </p:nvGrpSpPr>
          <p:grpSpPr>
            <a:xfrm>
              <a:off x="-856941" y="773806"/>
              <a:ext cx="2877996" cy="223763"/>
              <a:chOff x="1748550" y="2064750"/>
              <a:chExt cx="3573375" cy="277863"/>
            </a:xfrm>
          </p:grpSpPr>
          <p:sp>
            <p:nvSpPr>
              <p:cNvPr id="1642" name="Google Shape;1642;p8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lt1"/>
                </a:solidFill>
                <a:prstDash val="solid"/>
                <a:round/>
                <a:headEnd len="sm" w="sm" type="none"/>
                <a:tailEnd len="sm" w="sm" type="none"/>
              </a:ln>
            </p:spPr>
          </p:sp>
          <p:sp>
            <p:nvSpPr>
              <p:cNvPr id="1643" name="Google Shape;1643;p89"/>
              <p:cNvSpPr/>
              <p:nvPr/>
            </p:nvSpPr>
            <p:spPr>
              <a:xfrm>
                <a:off x="5265225" y="2285913"/>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89"/>
            <p:cNvGrpSpPr/>
            <p:nvPr/>
          </p:nvGrpSpPr>
          <p:grpSpPr>
            <a:xfrm>
              <a:off x="-856882" y="656496"/>
              <a:ext cx="2430997" cy="185534"/>
              <a:chOff x="1748547" y="1392116"/>
              <a:chExt cx="5911958" cy="451312"/>
            </a:xfrm>
          </p:grpSpPr>
          <p:sp>
            <p:nvSpPr>
              <p:cNvPr id="1645" name="Google Shape;1645;p8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lt1"/>
                </a:solidFill>
                <a:prstDash val="solid"/>
                <a:round/>
                <a:headEnd len="sm" w="sm" type="none"/>
                <a:tailEnd len="sm" w="sm" type="none"/>
              </a:ln>
            </p:spPr>
          </p:sp>
          <p:sp>
            <p:nvSpPr>
              <p:cNvPr id="1646" name="Google Shape;1646;p89"/>
              <p:cNvSpPr/>
              <p:nvPr/>
            </p:nvSpPr>
            <p:spPr>
              <a:xfrm>
                <a:off x="7542305" y="1725228"/>
                <a:ext cx="118200" cy="1182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7" name="Google Shape;1647;p89"/>
            <p:cNvGrpSpPr/>
            <p:nvPr/>
          </p:nvGrpSpPr>
          <p:grpSpPr>
            <a:xfrm>
              <a:off x="-842187" y="1064765"/>
              <a:ext cx="3010303" cy="45661"/>
              <a:chOff x="1766900" y="2869225"/>
              <a:chExt cx="3737650" cy="56700"/>
            </a:xfrm>
          </p:grpSpPr>
          <p:cxnSp>
            <p:nvCxnSpPr>
              <p:cNvPr id="1648" name="Google Shape;1648;p89"/>
              <p:cNvCxnSpPr/>
              <p:nvPr/>
            </p:nvCxnSpPr>
            <p:spPr>
              <a:xfrm>
                <a:off x="1766900" y="2897575"/>
                <a:ext cx="3687900" cy="0"/>
              </a:xfrm>
              <a:prstGeom prst="straightConnector1">
                <a:avLst/>
              </a:prstGeom>
              <a:noFill/>
              <a:ln cap="flat" cmpd="sng" w="9525">
                <a:solidFill>
                  <a:schemeClr val="lt1"/>
                </a:solidFill>
                <a:prstDash val="solid"/>
                <a:round/>
                <a:headEnd len="sm" w="sm" type="none"/>
                <a:tailEnd len="sm" w="sm" type="none"/>
              </a:ln>
            </p:spPr>
          </p:cxnSp>
          <p:sp>
            <p:nvSpPr>
              <p:cNvPr id="1649" name="Google Shape;1649;p89"/>
              <p:cNvSpPr/>
              <p:nvPr/>
            </p:nvSpPr>
            <p:spPr>
              <a:xfrm>
                <a:off x="5447850" y="2869225"/>
                <a:ext cx="56700" cy="567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41"/>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2800">
                <a:solidFill>
                  <a:schemeClr val="dk2"/>
                </a:solidFill>
              </a:rPr>
              <a:t>1.1 </a:t>
            </a:r>
            <a:r>
              <a:rPr lang="en" sz="2800"/>
              <a:t> GET METHOD</a:t>
            </a:r>
            <a:endParaRPr sz="2800"/>
          </a:p>
        </p:txBody>
      </p:sp>
      <p:sp>
        <p:nvSpPr>
          <p:cNvPr id="886" name="Google Shape;886;p41"/>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887" name="Google Shape;887;p41"/>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888" name="Google Shape;888;p41"/>
          <p:cNvSpPr txBox="1"/>
          <p:nvPr/>
        </p:nvSpPr>
        <p:spPr>
          <a:xfrm>
            <a:off x="1198075" y="832150"/>
            <a:ext cx="6580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In your PHP script (search.php), you can access the GET data using the $_GET superglobal array:</a:t>
            </a:r>
            <a:endParaRPr sz="1500">
              <a:solidFill>
                <a:schemeClr val="dk1"/>
              </a:solidFill>
              <a:latin typeface="Barlow Medium"/>
              <a:ea typeface="Barlow Medium"/>
              <a:cs typeface="Barlow Medium"/>
              <a:sym typeface="Barlow Medium"/>
            </a:endParaRPr>
          </a:p>
        </p:txBody>
      </p:sp>
      <p:pic>
        <p:nvPicPr>
          <p:cNvPr id="889" name="Google Shape;889;p41"/>
          <p:cNvPicPr preferRelativeResize="0"/>
          <p:nvPr/>
        </p:nvPicPr>
        <p:blipFill rotWithShape="1">
          <a:blip r:embed="rId4">
            <a:alphaModFix/>
          </a:blip>
          <a:srcRect b="4168" l="0" r="7604" t="0"/>
          <a:stretch/>
        </p:blipFill>
        <p:spPr>
          <a:xfrm>
            <a:off x="1248075" y="1861725"/>
            <a:ext cx="6580200" cy="17062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42"/>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2800">
                <a:solidFill>
                  <a:schemeClr val="dk2"/>
                </a:solidFill>
              </a:rPr>
              <a:t>1.2 </a:t>
            </a:r>
            <a:r>
              <a:rPr lang="en" sz="2800"/>
              <a:t> POST METHOD</a:t>
            </a:r>
            <a:endParaRPr sz="2800"/>
          </a:p>
        </p:txBody>
      </p:sp>
      <p:sp>
        <p:nvSpPr>
          <p:cNvPr id="895" name="Google Shape;895;p42"/>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896" name="Google Shape;896;p42"/>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897" name="Google Shape;897;p42"/>
          <p:cNvSpPr txBox="1"/>
          <p:nvPr/>
        </p:nvSpPr>
        <p:spPr>
          <a:xfrm>
            <a:off x="1198075" y="755950"/>
            <a:ext cx="6580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Barlow Medium"/>
              <a:ea typeface="Barlow Medium"/>
              <a:cs typeface="Barlow Medium"/>
              <a:sym typeface="Barlow Medium"/>
            </a:endParaRPr>
          </a:p>
        </p:txBody>
      </p:sp>
      <p:sp>
        <p:nvSpPr>
          <p:cNvPr id="898" name="Google Shape;898;p42"/>
          <p:cNvSpPr txBox="1"/>
          <p:nvPr/>
        </p:nvSpPr>
        <p:spPr>
          <a:xfrm>
            <a:off x="875275" y="1089000"/>
            <a:ext cx="7461600" cy="2552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Client sends: </a:t>
            </a:r>
            <a:r>
              <a:rPr lang="en" sz="1700">
                <a:solidFill>
                  <a:schemeClr val="dk1"/>
                </a:solidFill>
                <a:latin typeface="Barlow Medium"/>
                <a:ea typeface="Barlow Medium"/>
                <a:cs typeface="Barlow Medium"/>
                <a:sym typeface="Barlow Medium"/>
              </a:rPr>
              <a:t>The POST method sends form data in the request's body, making it invisible in the browser's address bar. This method is suitable for handling sensitive data, such as login credentials, and for submitting large amounts of data. </a:t>
            </a:r>
            <a:endParaRPr sz="1700">
              <a:solidFill>
                <a:schemeClr val="dk1"/>
              </a:solidFill>
              <a:latin typeface="Barlow Medium"/>
              <a:ea typeface="Barlow Medium"/>
              <a:cs typeface="Barlow Medium"/>
              <a:sym typeface="Barlow Medium"/>
            </a:endParaRPr>
          </a:p>
          <a:p>
            <a:pPr indent="0" lvl="0" marL="457200" rtl="0" algn="l">
              <a:lnSpc>
                <a:spcPct val="115000"/>
              </a:lnSpc>
              <a:spcBef>
                <a:spcPts val="0"/>
              </a:spcBef>
              <a:spcAft>
                <a:spcPts val="0"/>
              </a:spcAft>
              <a:buNone/>
            </a:pPr>
            <a:r>
              <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 sz="1700">
                <a:solidFill>
                  <a:schemeClr val="dk1"/>
                </a:solidFill>
                <a:latin typeface="Barlow Medium"/>
                <a:ea typeface="Barlow Medium"/>
                <a:cs typeface="Barlow Medium"/>
                <a:sym typeface="Barlow Medium"/>
              </a:rPr>
              <a:t>Server receives data: All data sent using the POST method is stored in a global variable $_POST created by PHP itself.</a:t>
            </a:r>
            <a:endParaRPr sz="17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t/>
            </a:r>
            <a:endParaRPr sz="1700">
              <a:solidFill>
                <a:schemeClr val="dk1"/>
              </a:solidFill>
              <a:latin typeface="Barlow Medium"/>
              <a:ea typeface="Barlow Medium"/>
              <a:cs typeface="Barlow Medium"/>
              <a:sym typeface="Barlow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43"/>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2800">
                <a:solidFill>
                  <a:schemeClr val="dk2"/>
                </a:solidFill>
              </a:rPr>
              <a:t>1.2 </a:t>
            </a:r>
            <a:r>
              <a:rPr lang="en" sz="2800"/>
              <a:t> POST METHOD</a:t>
            </a:r>
            <a:endParaRPr sz="2800"/>
          </a:p>
        </p:txBody>
      </p:sp>
      <p:sp>
        <p:nvSpPr>
          <p:cNvPr id="904" name="Google Shape;904;p43"/>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05" name="Google Shape;905;p43"/>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06" name="Google Shape;906;p43"/>
          <p:cNvSpPr txBox="1"/>
          <p:nvPr/>
        </p:nvSpPr>
        <p:spPr>
          <a:xfrm>
            <a:off x="1198075" y="755950"/>
            <a:ext cx="6580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chemeClr val="dk1"/>
              </a:solidFill>
              <a:latin typeface="Barlow Medium"/>
              <a:ea typeface="Barlow Medium"/>
              <a:cs typeface="Barlow Medium"/>
              <a:sym typeface="Barlow Medium"/>
            </a:endParaRPr>
          </a:p>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Here's an example of a form using the POST method:</a:t>
            </a:r>
            <a:endParaRPr sz="1500">
              <a:solidFill>
                <a:schemeClr val="dk1"/>
              </a:solidFill>
              <a:latin typeface="Barlow Medium"/>
              <a:ea typeface="Barlow Medium"/>
              <a:cs typeface="Barlow Medium"/>
              <a:sym typeface="Barlow Medium"/>
            </a:endParaRPr>
          </a:p>
        </p:txBody>
      </p:sp>
      <p:pic>
        <p:nvPicPr>
          <p:cNvPr id="907" name="Google Shape;907;p43"/>
          <p:cNvPicPr preferRelativeResize="0"/>
          <p:nvPr/>
        </p:nvPicPr>
        <p:blipFill>
          <a:blip r:embed="rId4">
            <a:alphaModFix/>
          </a:blip>
          <a:stretch>
            <a:fillRect/>
          </a:stretch>
        </p:blipFill>
        <p:spPr>
          <a:xfrm>
            <a:off x="1274125" y="1687449"/>
            <a:ext cx="7452725" cy="208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44"/>
          <p:cNvSpPr txBox="1"/>
          <p:nvPr>
            <p:ph type="title"/>
          </p:nvPr>
        </p:nvSpPr>
        <p:spPr>
          <a:xfrm>
            <a:off x="720000" y="216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2800">
                <a:solidFill>
                  <a:schemeClr val="dk2"/>
                </a:solidFill>
              </a:rPr>
              <a:t>1.2 </a:t>
            </a:r>
            <a:r>
              <a:rPr lang="en" sz="2800"/>
              <a:t> POST METHOD</a:t>
            </a:r>
            <a:endParaRPr sz="2800"/>
          </a:p>
        </p:txBody>
      </p:sp>
      <p:sp>
        <p:nvSpPr>
          <p:cNvPr id="913" name="Google Shape;913;p44"/>
          <p:cNvSpPr/>
          <p:nvPr/>
        </p:nvSpPr>
        <p:spPr>
          <a:xfrm>
            <a:off x="0" y="0"/>
            <a:ext cx="1153800" cy="720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highlight>
                <a:srgbClr val="FFFFFF"/>
              </a:highlight>
              <a:latin typeface="Arial"/>
              <a:ea typeface="Arial"/>
              <a:cs typeface="Arial"/>
              <a:sym typeface="Arial"/>
            </a:endParaRPr>
          </a:p>
        </p:txBody>
      </p:sp>
      <p:pic>
        <p:nvPicPr>
          <p:cNvPr id="914" name="Google Shape;914;p44"/>
          <p:cNvPicPr preferRelativeResize="0"/>
          <p:nvPr/>
        </p:nvPicPr>
        <p:blipFill rotWithShape="1">
          <a:blip r:embed="rId3">
            <a:alphaModFix/>
          </a:blip>
          <a:srcRect b="0" l="0" r="0" t="0"/>
          <a:stretch/>
        </p:blipFill>
        <p:spPr>
          <a:xfrm>
            <a:off x="-450" y="-185950"/>
            <a:ext cx="1153800" cy="1153850"/>
          </a:xfrm>
          <a:prstGeom prst="rect">
            <a:avLst/>
          </a:prstGeom>
          <a:noFill/>
          <a:ln>
            <a:noFill/>
          </a:ln>
        </p:spPr>
      </p:pic>
      <p:sp>
        <p:nvSpPr>
          <p:cNvPr id="915" name="Google Shape;915;p44"/>
          <p:cNvSpPr txBox="1"/>
          <p:nvPr/>
        </p:nvSpPr>
        <p:spPr>
          <a:xfrm>
            <a:off x="1198075" y="832150"/>
            <a:ext cx="6580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Barlow Medium"/>
                <a:ea typeface="Barlow Medium"/>
                <a:cs typeface="Barlow Medium"/>
                <a:sym typeface="Barlow Medium"/>
              </a:rPr>
              <a:t>In your PHP script (infor.php), you can access the POST data using the </a:t>
            </a:r>
            <a:r>
              <a:rPr lang="en" sz="1500">
                <a:solidFill>
                  <a:schemeClr val="dk2"/>
                </a:solidFill>
                <a:latin typeface="Barlow Medium"/>
                <a:ea typeface="Barlow Medium"/>
                <a:cs typeface="Barlow Medium"/>
                <a:sym typeface="Barlow Medium"/>
              </a:rPr>
              <a:t>$_POST</a:t>
            </a:r>
            <a:r>
              <a:rPr lang="en" sz="1500">
                <a:solidFill>
                  <a:schemeClr val="dk1"/>
                </a:solidFill>
                <a:latin typeface="Barlow Medium"/>
                <a:ea typeface="Barlow Medium"/>
                <a:cs typeface="Barlow Medium"/>
                <a:sym typeface="Barlow Medium"/>
              </a:rPr>
              <a:t> superglobal array:</a:t>
            </a:r>
            <a:endParaRPr sz="1500">
              <a:solidFill>
                <a:schemeClr val="dk1"/>
              </a:solidFill>
              <a:latin typeface="Barlow Medium"/>
              <a:ea typeface="Barlow Medium"/>
              <a:cs typeface="Barlow Medium"/>
              <a:sym typeface="Barlow Medium"/>
            </a:endParaRPr>
          </a:p>
        </p:txBody>
      </p:sp>
      <p:pic>
        <p:nvPicPr>
          <p:cNvPr id="916" name="Google Shape;916;p44"/>
          <p:cNvPicPr preferRelativeResize="0"/>
          <p:nvPr/>
        </p:nvPicPr>
        <p:blipFill>
          <a:blip r:embed="rId4">
            <a:alphaModFix/>
          </a:blip>
          <a:stretch>
            <a:fillRect/>
          </a:stretch>
        </p:blipFill>
        <p:spPr>
          <a:xfrm>
            <a:off x="1294825" y="1651250"/>
            <a:ext cx="6112774" cy="2313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