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905" r:id="rId2"/>
    <p:sldId id="843" r:id="rId3"/>
    <p:sldId id="934" r:id="rId4"/>
    <p:sldId id="911" r:id="rId5"/>
    <p:sldId id="943" r:id="rId6"/>
    <p:sldId id="912" r:id="rId7"/>
    <p:sldId id="933" r:id="rId8"/>
    <p:sldId id="935" r:id="rId9"/>
    <p:sldId id="913" r:id="rId10"/>
    <p:sldId id="937" r:id="rId11"/>
    <p:sldId id="936" r:id="rId12"/>
    <p:sldId id="931" r:id="rId13"/>
    <p:sldId id="938" r:id="rId14"/>
    <p:sldId id="939" r:id="rId15"/>
    <p:sldId id="941" r:id="rId16"/>
    <p:sldId id="942" r:id="rId17"/>
    <p:sldId id="932" r:id="rId18"/>
    <p:sldId id="945" r:id="rId19"/>
    <p:sldId id="946" r:id="rId20"/>
    <p:sldId id="944" r:id="rId21"/>
    <p:sldId id="947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979" autoAdjust="0"/>
  </p:normalViewPr>
  <p:slideViewPr>
    <p:cSldViewPr snapToGrid="0">
      <p:cViewPr varScale="1">
        <p:scale>
          <a:sx n="81" d="100"/>
          <a:sy n="81" d="100"/>
        </p:scale>
        <p:origin x="9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76D7-E038-4CD8-968B-8842835C6F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5980-340E-4653-B047-F94B0B73E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6/25/2020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45980-340E-4653-B047-F94B0B73E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6/25/2020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45980-340E-4653-B047-F94B0B73E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5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6/25/2020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45980-340E-4653-B047-F94B0B73E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6/25/2020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945980-340E-4653-B047-F94B0B73E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L00048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522H0068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22H50202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01099C-F402-4727-9F97-10E69059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43192"/>
              </p:ext>
            </p:extLst>
          </p:nvPr>
        </p:nvGraphicFramePr>
        <p:xfrm>
          <a:off x="731315" y="2427923"/>
          <a:ext cx="1098302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55">
                  <a:extLst>
                    <a:ext uri="{9D8B030D-6E8A-4147-A177-3AD203B41FA5}">
                      <a16:colId xmlns:a16="http://schemas.microsoft.com/office/drawing/2014/main" val="4247976743"/>
                    </a:ext>
                  </a:extLst>
                </a:gridCol>
                <a:gridCol w="2374878">
                  <a:extLst>
                    <a:ext uri="{9D8B030D-6E8A-4147-A177-3AD203B41FA5}">
                      <a16:colId xmlns:a16="http://schemas.microsoft.com/office/drawing/2014/main" val="4087976499"/>
                    </a:ext>
                  </a:extLst>
                </a:gridCol>
                <a:gridCol w="1926656">
                  <a:extLst>
                    <a:ext uri="{9D8B030D-6E8A-4147-A177-3AD203B41FA5}">
                      <a16:colId xmlns:a16="http://schemas.microsoft.com/office/drawing/2014/main" val="389948205"/>
                    </a:ext>
                  </a:extLst>
                </a:gridCol>
                <a:gridCol w="1222062">
                  <a:extLst>
                    <a:ext uri="{9D8B030D-6E8A-4147-A177-3AD203B41FA5}">
                      <a16:colId xmlns:a16="http://schemas.microsoft.com/office/drawing/2014/main" val="393433226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1351370074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789899420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917173375"/>
                    </a:ext>
                  </a:extLst>
                </a:gridCol>
              </a:tblGrid>
              <a:tr h="4023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690336"/>
                  </a:ext>
                </a:extLst>
              </a:tr>
              <a:tr h="6289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ửa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12h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kèm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link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4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01099C-F402-4727-9F97-10E69059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40877"/>
              </p:ext>
            </p:extLst>
          </p:nvPr>
        </p:nvGraphicFramePr>
        <p:xfrm>
          <a:off x="731315" y="2616459"/>
          <a:ext cx="1098302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55">
                  <a:extLst>
                    <a:ext uri="{9D8B030D-6E8A-4147-A177-3AD203B41FA5}">
                      <a16:colId xmlns:a16="http://schemas.microsoft.com/office/drawing/2014/main" val="4247976743"/>
                    </a:ext>
                  </a:extLst>
                </a:gridCol>
                <a:gridCol w="2374878">
                  <a:extLst>
                    <a:ext uri="{9D8B030D-6E8A-4147-A177-3AD203B41FA5}">
                      <a16:colId xmlns:a16="http://schemas.microsoft.com/office/drawing/2014/main" val="4087976499"/>
                    </a:ext>
                  </a:extLst>
                </a:gridCol>
                <a:gridCol w="1738120">
                  <a:extLst>
                    <a:ext uri="{9D8B030D-6E8A-4147-A177-3AD203B41FA5}">
                      <a16:colId xmlns:a16="http://schemas.microsoft.com/office/drawing/2014/main" val="389948205"/>
                    </a:ext>
                  </a:extLst>
                </a:gridCol>
                <a:gridCol w="1410598">
                  <a:extLst>
                    <a:ext uri="{9D8B030D-6E8A-4147-A177-3AD203B41FA5}">
                      <a16:colId xmlns:a16="http://schemas.microsoft.com/office/drawing/2014/main" val="393433226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1351370074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789899420"/>
                    </a:ext>
                  </a:extLst>
                </a:gridCol>
                <a:gridCol w="1574359">
                  <a:extLst>
                    <a:ext uri="{9D8B030D-6E8A-4147-A177-3AD203B41FA5}">
                      <a16:colId xmlns:a16="http://schemas.microsoft.com/office/drawing/2014/main" val="917173375"/>
                    </a:ext>
                  </a:extLst>
                </a:gridCol>
              </a:tblGrid>
              <a:tr h="4023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690336"/>
                  </a:ext>
                </a:extLst>
              </a:tr>
              <a:tr h="6289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cương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9h30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22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túc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78215"/>
                  </a:ext>
                </a:extLst>
              </a:tr>
              <a:tr h="6289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12h30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22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1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ca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6185" y="2660079"/>
            <a:ext cx="5071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3382"/>
          <a:stretch/>
        </p:blipFill>
        <p:spPr>
          <a:xfrm>
            <a:off x="6061435" y="2469823"/>
            <a:ext cx="4998813" cy="37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6185" y="2847761"/>
            <a:ext cx="4571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8" y="2468109"/>
            <a:ext cx="2790333" cy="3708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09" y="2480418"/>
            <a:ext cx="2781072" cy="36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9173" y="6453393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59877" y="2697984"/>
            <a:ext cx="5335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34" y="2479250"/>
            <a:ext cx="4506445" cy="38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6185" y="2973853"/>
            <a:ext cx="5071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6h50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1018" r="-1466" b="26392"/>
          <a:stretch/>
        </p:blipFill>
        <p:spPr>
          <a:xfrm>
            <a:off x="6579910" y="1493723"/>
            <a:ext cx="4458879" cy="43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6185" y="3167405"/>
            <a:ext cx="5071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2023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9h30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18" y="2635088"/>
            <a:ext cx="4519838" cy="34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92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74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276478"/>
            <a:ext cx="11701511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⁃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42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22/11/2023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17/11/2023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22/11/2023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6844224-02AD-4ED4-9CF8-B7FC8B0A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3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chừa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27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69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6844224-02AD-4ED4-9CF8-B7FC8B0A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02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8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60B176F-0742-4AB8-B3C6-2D7C4D7D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9780309" y="3502061"/>
            <a:ext cx="1828799" cy="1517715"/>
          </a:xfrm>
          <a:prstGeom prst="triangle">
            <a:avLst>
              <a:gd name="adj" fmla="val 50445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H="1" flipV="1">
            <a:off x="1899352" y="4226853"/>
            <a:ext cx="8036499" cy="4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-Shape 10"/>
          <p:cNvSpPr/>
          <p:nvPr/>
        </p:nvSpPr>
        <p:spPr>
          <a:xfrm rot="13587733">
            <a:off x="342302" y="3558500"/>
            <a:ext cx="1273949" cy="1327885"/>
          </a:xfrm>
          <a:prstGeom prst="corner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93318" y="3953416"/>
            <a:ext cx="929366" cy="646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Nguyên</a:t>
            </a:r>
            <a:endParaRPr lang="en-US" dirty="0"/>
          </a:p>
          <a:p>
            <a:pPr algn="ctr"/>
            <a:r>
              <a:rPr lang="en-US" dirty="0" err="1" smtClean="0"/>
              <a:t>nhân</a:t>
            </a:r>
            <a:endParaRPr lang="en-US" dirty="0" smtClean="0"/>
          </a:p>
        </p:txBody>
      </p:sp>
      <p:cxnSp>
        <p:nvCxnSpPr>
          <p:cNvPr id="20" name="Straight Connector 19"/>
          <p:cNvCxnSpPr>
            <a:endCxn id="31" idx="2"/>
          </p:cNvCxnSpPr>
          <p:nvPr/>
        </p:nvCxnSpPr>
        <p:spPr>
          <a:xfrm flipH="1" flipV="1">
            <a:off x="8452167" y="2983895"/>
            <a:ext cx="961534" cy="128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102004" y="4257203"/>
            <a:ext cx="963650" cy="138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49112" y="3014667"/>
            <a:ext cx="958657" cy="123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49473" y="2515047"/>
            <a:ext cx="1480008" cy="4996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Bản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thân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22802" y="2122364"/>
            <a:ext cx="1858729" cy="86153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luật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cương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81545" y="5643218"/>
            <a:ext cx="1480008" cy="4996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955422" y="3341052"/>
            <a:ext cx="757821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288644" y="3871824"/>
            <a:ext cx="84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004101" y="3080887"/>
            <a:ext cx="1951321" cy="44490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Đã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cho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lớp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nghỉ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một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buổi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trước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đó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337323" y="3633111"/>
            <a:ext cx="1951321" cy="44490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Xếp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lịch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bù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vào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ngày</a:t>
            </a:r>
            <a:r>
              <a:rPr lang="en-US" sz="1400" dirty="0" smtClean="0">
                <a:solidFill>
                  <a:schemeClr val="tx1"/>
                </a:solidFill>
              </a:rPr>
              <a:t> 22/11/2023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008519" y="3334874"/>
            <a:ext cx="798590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333006" y="3819590"/>
            <a:ext cx="825631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899351" y="3123954"/>
            <a:ext cx="2123581" cy="4018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Chưa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hoàn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thành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phần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bài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tập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nhóm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93085" y="3645652"/>
            <a:ext cx="2139921" cy="43236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Đã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nghỉ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hết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số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buổi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cho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phép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6026581" y="4599748"/>
            <a:ext cx="798590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917413" y="4388828"/>
            <a:ext cx="2123581" cy="4018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Giao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nội</a:t>
            </a:r>
            <a:r>
              <a:rPr lang="en-US" sz="1400" dirty="0" smtClean="0">
                <a:solidFill>
                  <a:schemeClr val="tx1"/>
                </a:solidFill>
              </a:rPr>
              <a:t> dung </a:t>
            </a:r>
            <a:r>
              <a:rPr lang="en-US" sz="1400" dirty="0" err="1" smtClean="0">
                <a:solidFill>
                  <a:schemeClr val="tx1"/>
                </a:solidFill>
              </a:rPr>
              <a:t>chuẩn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bị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trễ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577668" y="5258196"/>
            <a:ext cx="798590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468500" y="5047276"/>
            <a:ext cx="2123581" cy="4018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Xếp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lịch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làm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bài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vào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ngày</a:t>
            </a:r>
            <a:r>
              <a:rPr lang="en-US" sz="1400" dirty="0" smtClean="0">
                <a:solidFill>
                  <a:schemeClr val="tx1"/>
                </a:solidFill>
              </a:rPr>
              <a:t> 22/11/2023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8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60B176F-0742-4AB8-B3C6-2D7C4D7D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4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Đ</a:t>
            </a: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ca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936135C-30A7-445F-9C22-6FF1B90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38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SFF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936135C-30A7-445F-9C22-6FF1B90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87970"/>
              </p:ext>
            </p:extLst>
          </p:nvPr>
        </p:nvGraphicFramePr>
        <p:xfrm>
          <a:off x="546185" y="2529610"/>
          <a:ext cx="11067640" cy="347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528">
                  <a:extLst>
                    <a:ext uri="{9D8B030D-6E8A-4147-A177-3AD203B41FA5}">
                      <a16:colId xmlns:a16="http://schemas.microsoft.com/office/drawing/2014/main" val="966905457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2358685809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746430266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842766780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3283976118"/>
                    </a:ext>
                  </a:extLst>
                </a:gridCol>
              </a:tblGrid>
              <a:tr h="7294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066491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cương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ca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36665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Nhờ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rời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hôm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49262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cương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vắng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84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42528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936135C-30A7-445F-9C22-6FF1B90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90839"/>
              </p:ext>
            </p:extLst>
          </p:nvPr>
        </p:nvGraphicFramePr>
        <p:xfrm>
          <a:off x="546185" y="2102177"/>
          <a:ext cx="11067640" cy="330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528">
                  <a:extLst>
                    <a:ext uri="{9D8B030D-6E8A-4147-A177-3AD203B41FA5}">
                      <a16:colId xmlns:a16="http://schemas.microsoft.com/office/drawing/2014/main" val="966905457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2358685809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746430266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842766780"/>
                    </a:ext>
                  </a:extLst>
                </a:gridCol>
                <a:gridCol w="2213528">
                  <a:extLst>
                    <a:ext uri="{9D8B030D-6E8A-4147-A177-3AD203B41FA5}">
                      <a16:colId xmlns:a16="http://schemas.microsoft.com/office/drawing/2014/main" val="3283976118"/>
                    </a:ext>
                  </a:extLst>
                </a:gridCol>
              </a:tblGrid>
              <a:tr h="8192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pháp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Tổng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điểm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066491"/>
                  </a:ext>
                </a:extLst>
              </a:tr>
              <a:tr h="1026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cương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trễ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ca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36665"/>
                  </a:ext>
                </a:extLst>
              </a:tr>
              <a:tr h="1026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Nghỉ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cương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492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185" y="5562531"/>
            <a:ext cx="1106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276478"/>
            <a:ext cx="11353289" cy="49004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281ADC-A1F0-4EC2-A33A-099204A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ra </a:t>
            </a: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01099C-F402-4727-9F97-10E69059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23692"/>
              </p:ext>
            </p:extLst>
          </p:nvPr>
        </p:nvGraphicFramePr>
        <p:xfrm>
          <a:off x="546185" y="2427923"/>
          <a:ext cx="11353288" cy="388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9">
                  <a:extLst>
                    <a:ext uri="{9D8B030D-6E8A-4147-A177-3AD203B41FA5}">
                      <a16:colId xmlns:a16="http://schemas.microsoft.com/office/drawing/2014/main" val="4247976743"/>
                    </a:ext>
                  </a:extLst>
                </a:gridCol>
                <a:gridCol w="2454940">
                  <a:extLst>
                    <a:ext uri="{9D8B030D-6E8A-4147-A177-3AD203B41FA5}">
                      <a16:colId xmlns:a16="http://schemas.microsoft.com/office/drawing/2014/main" val="4087976499"/>
                    </a:ext>
                  </a:extLst>
                </a:gridCol>
                <a:gridCol w="1991607">
                  <a:extLst>
                    <a:ext uri="{9D8B030D-6E8A-4147-A177-3AD203B41FA5}">
                      <a16:colId xmlns:a16="http://schemas.microsoft.com/office/drawing/2014/main" val="389948205"/>
                    </a:ext>
                  </a:extLst>
                </a:gridCol>
                <a:gridCol w="1263260">
                  <a:extLst>
                    <a:ext uri="{9D8B030D-6E8A-4147-A177-3AD203B41FA5}">
                      <a16:colId xmlns:a16="http://schemas.microsoft.com/office/drawing/2014/main" val="393433226"/>
                    </a:ext>
                  </a:extLst>
                </a:gridCol>
                <a:gridCol w="1627434">
                  <a:extLst>
                    <a:ext uri="{9D8B030D-6E8A-4147-A177-3AD203B41FA5}">
                      <a16:colId xmlns:a16="http://schemas.microsoft.com/office/drawing/2014/main" val="1351370074"/>
                    </a:ext>
                  </a:extLst>
                </a:gridCol>
                <a:gridCol w="1627434">
                  <a:extLst>
                    <a:ext uri="{9D8B030D-6E8A-4147-A177-3AD203B41FA5}">
                      <a16:colId xmlns:a16="http://schemas.microsoft.com/office/drawing/2014/main" val="789899420"/>
                    </a:ext>
                  </a:extLst>
                </a:gridCol>
                <a:gridCol w="1627434">
                  <a:extLst>
                    <a:ext uri="{9D8B030D-6E8A-4147-A177-3AD203B41FA5}">
                      <a16:colId xmlns:a16="http://schemas.microsoft.com/office/drawing/2014/main" val="917173375"/>
                    </a:ext>
                  </a:extLst>
                </a:gridCol>
              </a:tblGrid>
              <a:tr h="8956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690336"/>
                  </a:ext>
                </a:extLst>
              </a:tr>
              <a:tr h="1470342">
                <a:tc>
                  <a:txBody>
                    <a:bodyPr/>
                    <a:lstStyle/>
                    <a:p>
                      <a:pPr algn="ctr"/>
                      <a:r>
                        <a:rPr lang="en-US" sz="18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vắng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 1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ca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Nhắn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zalo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15h</a:t>
                      </a:r>
                      <a:r>
                        <a:rPr lang="en-US" sz="18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17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ý.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40620"/>
                  </a:ext>
                </a:extLst>
              </a:tr>
              <a:tr h="1470342">
                <a:tc>
                  <a:txBody>
                    <a:bodyPr/>
                    <a:lstStyle/>
                    <a:p>
                      <a:pPr algn="ctr"/>
                      <a:r>
                        <a:rPr lang="en-US" sz="18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tin,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8h</a:t>
                      </a:r>
                      <a:r>
                        <a:rPr lang="en-US" sz="18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en-US" sz="18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thẩn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kĩ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sớm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càng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5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185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7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ủ đề Offic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2256</Words>
  <Application>Microsoft Office PowerPoint</Application>
  <PresentationFormat>Widescreen</PresentationFormat>
  <Paragraphs>235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Arial</vt:lpstr>
      <vt:lpstr>Times New Roman</vt:lpstr>
      <vt:lpstr>Chủ đề Office</vt:lpstr>
      <vt:lpstr>TRƯỜNG ĐẠI HỌC TÔN ĐỨC THẮNG PHÒNG CÔNG TÁC HỌC SINH SINH VIÊN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Admin</cp:lastModifiedBy>
  <cp:revision>135</cp:revision>
  <dcterms:created xsi:type="dcterms:W3CDTF">2020-06-29T08:27:00Z</dcterms:created>
  <dcterms:modified xsi:type="dcterms:W3CDTF">2023-12-01T13:59:30Z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1033-11.2.0.9889</vt:lpwstr>
  </property>
</Properties>
</file>