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5" r:id="rId2"/>
    <p:sldId id="907" r:id="rId3"/>
    <p:sldId id="906" r:id="rId4"/>
    <p:sldId id="908" r:id="rId5"/>
    <p:sldId id="911" r:id="rId6"/>
    <p:sldId id="910" r:id="rId7"/>
    <p:sldId id="9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51" autoAdjust="0"/>
    <p:restoredTop sz="94660"/>
  </p:normalViewPr>
  <p:slideViewPr>
    <p:cSldViewPr snapToGrid="0">
      <p:cViewPr varScale="1">
        <p:scale>
          <a:sx n="45" d="100"/>
          <a:sy n="45" d="100"/>
        </p:scale>
        <p:origin x="200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0"/>
            <a:ext cx="12192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00300" y="340521"/>
            <a:ext cx="952500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838200" y="1397004"/>
            <a:ext cx="105156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" y="59120"/>
            <a:ext cx="2151412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2400300" y="1195388"/>
            <a:ext cx="89535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8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5052-F8DA-4688-91C2-CA7B1378B7C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623F260-3CDE-476C-B319-7F4FB79A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CDB5216E-3221-4764-BB4A-ECDB2186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TÔN ĐỨC THẮNG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CÔNG TÁC HỌC SINH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</a:p>
        </p:txBody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70FA6E97-BEA7-464F-8B28-D3145E0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80" y="1474149"/>
            <a:ext cx="11321845" cy="221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KẾT QUẢ THỰC HÀNH</a:t>
            </a: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L00046</a:t>
            </a: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59CEF62D-5A09-435C-818C-ECB37E51ED04}"/>
              </a:ext>
            </a:extLst>
          </p:cNvPr>
          <p:cNvSpPr txBox="1">
            <a:spLocks/>
          </p:cNvSpPr>
          <p:nvPr/>
        </p:nvSpPr>
        <p:spPr>
          <a:xfrm>
            <a:off x="317090" y="3755103"/>
            <a:ext cx="11321845" cy="2212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522H0006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22H50201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54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523A-D9D9-4DCB-888C-28699A79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316"/>
            <a:ext cx="10799618" cy="477995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1 bài 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áp dụng tư duy phản biện để phân tích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báo.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4B3D016E-7393-4286-A101-55D1D15C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47" y="34052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Yêu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cầu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về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nội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dung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báo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cáo</a:t>
            </a:r>
            <a:endParaRPr lang="en-US" sz="3600" b="1" kern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C3019FF-B0BF-41AE-9E6A-09354239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338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L00046_MSSV_HovaTen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(VD:L00046_32003214_NguyenVanA).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file/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.pptx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79C7924-3A26-4AB5-B31F-9A451FED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22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355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319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DA64-12D1-4C9A-8C02-56C75A79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6E1A0-41DA-4DC4-84D3-EC8C84C6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A49E1F-4BB2-470E-B238-2A0EA661CE43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5056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D74B92-A0EE-4F60-A701-9FC65EDBC9F4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82B5A-1999-4D8E-8035-03EC0A595EBA}"/>
              </a:ext>
            </a:extLst>
          </p:cNvPr>
          <p:cNvSpPr/>
          <p:nvPr/>
        </p:nvSpPr>
        <p:spPr>
          <a:xfrm>
            <a:off x="707571" y="1314594"/>
            <a:ext cx="10945625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C3A055F-38C0-4930-9471-CE086631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495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635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TRƯỜNG ĐẠI HỌC TÔN ĐỨC THẮNG PHÒNG CÔNG TÁC HỌC SINH SINH VIÊN</vt:lpstr>
      <vt:lpstr> Yêu cầu về nội dung báo cáo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CHỦ ĐỀ THUYẾT TRÌNH</dc:title>
  <dc:creator>Phong CTHSSV12</dc:creator>
  <cp:lastModifiedBy>Dang Nhan</cp:lastModifiedBy>
  <cp:revision>26</cp:revision>
  <dcterms:created xsi:type="dcterms:W3CDTF">2022-04-12T02:35:18Z</dcterms:created>
  <dcterms:modified xsi:type="dcterms:W3CDTF">2024-03-03T16:21:55Z</dcterms:modified>
</cp:coreProperties>
</file>