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75" r:id="rId2"/>
    <p:sldId id="257" r:id="rId3"/>
    <p:sldId id="265" r:id="rId4"/>
    <p:sldId id="261" r:id="rId5"/>
    <p:sldId id="266" r:id="rId6"/>
    <p:sldId id="276" r:id="rId7"/>
    <p:sldId id="27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5/30/2024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5/30/2024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5/30/2024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5/30/2024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83" r:id="rId6"/>
    <p:sldLayoutId id="2147483679" r:id="rId7"/>
    <p:sldLayoutId id="2147483680" r:id="rId8"/>
    <p:sldLayoutId id="2147483681" r:id="rId9"/>
    <p:sldLayoutId id="2147483682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4DD3-7501-D85E-DA2F-29E8C15B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Tiến độ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F5A6-1F8C-20E0-8475-624B0F787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378" y="1032345"/>
            <a:ext cx="7893489" cy="4793310"/>
          </a:xfrm>
        </p:spPr>
        <p:txBody>
          <a:bodyPr/>
          <a:lstStyle/>
          <a:p>
            <a:r>
              <a:rPr lang="vi-VN" dirty="0"/>
              <a:t>Vẽ mạch </a:t>
            </a:r>
            <a:r>
              <a:rPr lang="vi-VN" dirty="0" err="1"/>
              <a:t>schematic</a:t>
            </a:r>
            <a:r>
              <a:rPr lang="vi-VN" dirty="0"/>
              <a:t> và </a:t>
            </a:r>
            <a:r>
              <a:rPr lang="vi-VN" dirty="0" err="1"/>
              <a:t>pcb</a:t>
            </a:r>
            <a:r>
              <a:rPr lang="vi-VN" dirty="0"/>
              <a:t> cho thiết bị </a:t>
            </a:r>
            <a:r>
              <a:rPr lang="vi-VN" dirty="0" err="1"/>
              <a:t>gateway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CA2A-3DBB-C56A-6848-6ECD4281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88B70-3F0D-CB1F-C5DC-C04D8724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2" y="1668627"/>
            <a:ext cx="4456178" cy="3932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C2DD7-0DC4-7476-61A4-8D16A16D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878" y="1668627"/>
            <a:ext cx="4379300" cy="39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6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4DD3-7501-D85E-DA2F-29E8C15B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Tiến độ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F5A6-1F8C-20E0-8475-624B0F787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378" y="1032345"/>
            <a:ext cx="7893489" cy="4793310"/>
          </a:xfrm>
        </p:spPr>
        <p:txBody>
          <a:bodyPr/>
          <a:lstStyle/>
          <a:p>
            <a:r>
              <a:rPr lang="vi-VN" dirty="0"/>
              <a:t>Vẽ mạch </a:t>
            </a:r>
            <a:r>
              <a:rPr lang="vi-VN" dirty="0" err="1"/>
              <a:t>schematic</a:t>
            </a:r>
            <a:r>
              <a:rPr lang="vi-VN" dirty="0"/>
              <a:t> và </a:t>
            </a:r>
            <a:r>
              <a:rPr lang="vi-VN" dirty="0" err="1"/>
              <a:t>pcb</a:t>
            </a:r>
            <a:r>
              <a:rPr lang="vi-VN" dirty="0"/>
              <a:t> cho thiết bị </a:t>
            </a:r>
            <a:r>
              <a:rPr lang="vi-VN" dirty="0" err="1"/>
              <a:t>gateway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CA2A-3DBB-C56A-6848-6ECD4281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80A20-5556-AF19-7228-67E55EA4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92" y="1725740"/>
            <a:ext cx="6754091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9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4DD3-7501-D85E-DA2F-29E8C15B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Tiến độ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F5A6-1F8C-20E0-8475-624B0F787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255" y="883227"/>
            <a:ext cx="7893489" cy="4793310"/>
          </a:xfrm>
        </p:spPr>
        <p:txBody>
          <a:bodyPr/>
          <a:lstStyle/>
          <a:p>
            <a:r>
              <a:rPr lang="vi-VN" dirty="0"/>
              <a:t>Vẽ mạch </a:t>
            </a:r>
            <a:r>
              <a:rPr lang="vi-VN" dirty="0" err="1"/>
              <a:t>schematic</a:t>
            </a:r>
            <a:r>
              <a:rPr lang="vi-VN" dirty="0"/>
              <a:t> và </a:t>
            </a:r>
            <a:r>
              <a:rPr lang="vi-VN" dirty="0" err="1"/>
              <a:t>pcb</a:t>
            </a:r>
            <a:r>
              <a:rPr lang="vi-VN" dirty="0"/>
              <a:t> cho thiết bị </a:t>
            </a:r>
            <a:r>
              <a:rPr lang="vi-VN" dirty="0" err="1"/>
              <a:t>node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CA2A-3DBB-C56A-6848-6ECD4281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B2F4D-9336-97A6-A394-BFC2FCD7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0" y="1587356"/>
            <a:ext cx="4590722" cy="3628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0EF87-B23B-3381-6223-BD3748EA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972" y="1755255"/>
            <a:ext cx="3397827" cy="34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7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4DD3-7501-D85E-DA2F-29E8C15B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Tiến độ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F5A6-1F8C-20E0-8475-624B0F787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255" y="904009"/>
            <a:ext cx="7893489" cy="4793310"/>
          </a:xfrm>
        </p:spPr>
        <p:txBody>
          <a:bodyPr/>
          <a:lstStyle/>
          <a:p>
            <a:r>
              <a:rPr lang="vi-VN" dirty="0"/>
              <a:t>Vẽ mạch </a:t>
            </a:r>
            <a:r>
              <a:rPr lang="vi-VN" dirty="0" err="1"/>
              <a:t>schematic</a:t>
            </a:r>
            <a:r>
              <a:rPr lang="vi-VN" dirty="0"/>
              <a:t> và </a:t>
            </a:r>
            <a:r>
              <a:rPr lang="vi-VN" dirty="0" err="1"/>
              <a:t>pcb</a:t>
            </a:r>
            <a:r>
              <a:rPr lang="vi-VN" dirty="0"/>
              <a:t> cho thiết bị </a:t>
            </a:r>
            <a:r>
              <a:rPr lang="vi-VN" dirty="0" err="1"/>
              <a:t>node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CA2A-3DBB-C56A-6848-6ECD4281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A358F-41B3-E461-9559-65E18ADB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7" y="1486801"/>
            <a:ext cx="4427374" cy="3552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DEBD69-55A6-3FD4-BD6A-EB43A733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27" y="1486801"/>
            <a:ext cx="4155356" cy="35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4DD3-7501-D85E-DA2F-29E8C15B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Tiến độ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F5A6-1F8C-20E0-8475-624B0F787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255" y="904009"/>
            <a:ext cx="7893489" cy="4793310"/>
          </a:xfrm>
        </p:spPr>
        <p:txBody>
          <a:bodyPr/>
          <a:lstStyle/>
          <a:p>
            <a:r>
              <a:rPr lang="vi-VN" dirty="0"/>
              <a:t>Vẽ mạch </a:t>
            </a:r>
            <a:r>
              <a:rPr lang="vi-VN" dirty="0" err="1"/>
              <a:t>schematic</a:t>
            </a:r>
            <a:r>
              <a:rPr lang="vi-VN" dirty="0"/>
              <a:t> và </a:t>
            </a:r>
            <a:r>
              <a:rPr lang="vi-VN" dirty="0" err="1"/>
              <a:t>pcb</a:t>
            </a:r>
            <a:r>
              <a:rPr lang="vi-VN" dirty="0"/>
              <a:t> cho thiết bị </a:t>
            </a:r>
            <a:r>
              <a:rPr lang="vi-VN" dirty="0" err="1"/>
              <a:t>node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CA2A-3DBB-C56A-6848-6ECD4281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D366C-D2C5-A18D-BCC6-9A796823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40087" y="1080579"/>
            <a:ext cx="4435224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24724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nuôi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cư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506530" y="4783359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Nguyễn Nhân Hạng – MSSV:20202369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sz="3200" dirty="0"/>
              <a:t>Bài toán: Quản lý và giám sát tiêm phòng vật nuôi trong khu chung cư.</a:t>
            </a:r>
          </a:p>
          <a:p>
            <a:r>
              <a:rPr lang="vi-VN" sz="3200" dirty="0"/>
              <a:t>Đối tượng: Thú cưng trong khu chung cư.</a:t>
            </a:r>
          </a:p>
          <a:p>
            <a:r>
              <a:rPr lang="vi-VN" sz="3200" dirty="0"/>
              <a:t>Đại lượng giám sát và quản lý : Thông tin của động vật và thời gian tiêm phòng.</a:t>
            </a:r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vi-VN" dirty="0"/>
              <a:t>Triển khai yêu cầu</a:t>
            </a:r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0" y="1406769"/>
            <a:ext cx="8642297" cy="4655894"/>
          </a:xfrm>
          <a:prstGeom prst="rect">
            <a:avLst/>
          </a:prstGeom>
        </p:spPr>
        <p:txBody>
          <a:bodyPr/>
          <a:lstStyle/>
          <a:p>
            <a:r>
              <a:rPr lang="vi-VN" dirty="0"/>
              <a:t>Giám sát và quản lý bằng </a:t>
            </a:r>
            <a:r>
              <a:rPr lang="vi-VN" dirty="0" err="1"/>
              <a:t>app</a:t>
            </a:r>
            <a:r>
              <a:rPr lang="vi-VN" dirty="0"/>
              <a:t> điện thoại và phần mềm </a:t>
            </a:r>
            <a:r>
              <a:rPr lang="vi-VN" dirty="0" err="1"/>
              <a:t>local</a:t>
            </a:r>
            <a:r>
              <a:rPr lang="vi-VN" dirty="0"/>
              <a:t> tại trạm quản lý.</a:t>
            </a:r>
          </a:p>
          <a:p>
            <a:r>
              <a:rPr lang="vi-VN" dirty="0"/>
              <a:t>Giám sát bằng thẻ RFID </a:t>
            </a:r>
          </a:p>
          <a:p>
            <a:r>
              <a:rPr lang="vi-VN" dirty="0"/>
              <a:t>Sử dụng 2 thiết bị: Thiết bị </a:t>
            </a:r>
            <a:r>
              <a:rPr lang="vi-VN" dirty="0" err="1"/>
              <a:t>node</a:t>
            </a:r>
            <a:r>
              <a:rPr lang="vi-VN" dirty="0"/>
              <a:t> cho người dùng và thiết bị </a:t>
            </a:r>
            <a:r>
              <a:rPr lang="vi-VN" dirty="0" err="1"/>
              <a:t>gateway</a:t>
            </a:r>
            <a:r>
              <a:rPr lang="vi-VN" dirty="0"/>
              <a:t> cho ban quản lý</a:t>
            </a:r>
          </a:p>
          <a:p>
            <a:r>
              <a:rPr lang="vi-VN" dirty="0"/>
              <a:t>Thiết bị </a:t>
            </a:r>
            <a:r>
              <a:rPr lang="vi-VN" dirty="0" err="1"/>
              <a:t>node</a:t>
            </a:r>
            <a:r>
              <a:rPr lang="vi-VN" dirty="0"/>
              <a:t> bao gồm 2 </a:t>
            </a:r>
            <a:r>
              <a:rPr lang="vi-VN" dirty="0" err="1"/>
              <a:t>option</a:t>
            </a:r>
            <a:r>
              <a:rPr lang="vi-VN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err="1"/>
              <a:t>Option</a:t>
            </a:r>
            <a:r>
              <a:rPr lang="vi-VN" dirty="0"/>
              <a:t> không có định vị: chỉ bao gồm thẻ RFID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err="1"/>
              <a:t>Option</a:t>
            </a:r>
            <a:r>
              <a:rPr lang="vi-VN" dirty="0"/>
              <a:t> có định vị : Bao gồm thiết bị định vị từ xa.</a:t>
            </a:r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Sơ đồ thiết bị </a:t>
            </a:r>
            <a:r>
              <a:rPr lang="vi-VN" dirty="0" err="1"/>
              <a:t>gateway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85ACC-145C-1B60-666F-33B2C368F1DA}"/>
              </a:ext>
            </a:extLst>
          </p:cNvPr>
          <p:cNvSpPr/>
          <p:nvPr/>
        </p:nvSpPr>
        <p:spPr>
          <a:xfrm>
            <a:off x="3193473" y="1499035"/>
            <a:ext cx="2483427" cy="406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ESP32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03C7B-2400-4A91-87CF-03CC83B9D856}"/>
              </a:ext>
            </a:extLst>
          </p:cNvPr>
          <p:cNvSpPr/>
          <p:nvPr/>
        </p:nvSpPr>
        <p:spPr>
          <a:xfrm>
            <a:off x="841663" y="1683328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SIM 4G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40B32-4433-0C40-3D7F-2B0B872F12CE}"/>
              </a:ext>
            </a:extLst>
          </p:cNvPr>
          <p:cNvSpPr/>
          <p:nvPr/>
        </p:nvSpPr>
        <p:spPr>
          <a:xfrm>
            <a:off x="841664" y="29718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MODULE RFID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4B07D2-D1F2-9B34-3606-14BD3AD68635}"/>
              </a:ext>
            </a:extLst>
          </p:cNvPr>
          <p:cNvSpPr/>
          <p:nvPr/>
        </p:nvSpPr>
        <p:spPr>
          <a:xfrm>
            <a:off x="841663" y="4381500"/>
            <a:ext cx="182880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FA44D-D0D3-658F-0910-B889483F0B08}"/>
              </a:ext>
            </a:extLst>
          </p:cNvPr>
          <p:cNvSpPr/>
          <p:nvPr/>
        </p:nvSpPr>
        <p:spPr>
          <a:xfrm>
            <a:off x="6411189" y="1998726"/>
            <a:ext cx="161751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Mạch sạc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B9C09-0D96-9D42-3683-13904D11FDCE}"/>
              </a:ext>
            </a:extLst>
          </p:cNvPr>
          <p:cNvSpPr/>
          <p:nvPr/>
        </p:nvSpPr>
        <p:spPr>
          <a:xfrm>
            <a:off x="6411190" y="3590350"/>
            <a:ext cx="161751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Màn hình</a:t>
            </a:r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97844-544E-6273-BDC5-09FEF5C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4FC22-4032-503A-B1A6-E0EF3D85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Sơ đồ thiết bị </a:t>
            </a:r>
            <a:r>
              <a:rPr lang="vi-VN" dirty="0" err="1"/>
              <a:t>node</a:t>
            </a:r>
            <a:endParaRPr lang="vi-V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97F8AC-D39F-C514-A429-817AD546BA08}"/>
              </a:ext>
            </a:extLst>
          </p:cNvPr>
          <p:cNvSpPr/>
          <p:nvPr/>
        </p:nvSpPr>
        <p:spPr>
          <a:xfrm>
            <a:off x="3193473" y="1499035"/>
            <a:ext cx="2483427" cy="406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STM32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ABD38-D8AE-F286-D3C2-8BA04BEBF151}"/>
              </a:ext>
            </a:extLst>
          </p:cNvPr>
          <p:cNvSpPr/>
          <p:nvPr/>
        </p:nvSpPr>
        <p:spPr>
          <a:xfrm>
            <a:off x="841663" y="1693719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SIM 4G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7974C8-151B-7483-3B29-A6296F07F8BC}"/>
              </a:ext>
            </a:extLst>
          </p:cNvPr>
          <p:cNvSpPr/>
          <p:nvPr/>
        </p:nvSpPr>
        <p:spPr>
          <a:xfrm>
            <a:off x="841664" y="29718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Thẻ RFID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40EE4-746D-615E-08E9-56252ACEB67D}"/>
              </a:ext>
            </a:extLst>
          </p:cNvPr>
          <p:cNvSpPr/>
          <p:nvPr/>
        </p:nvSpPr>
        <p:spPr>
          <a:xfrm>
            <a:off x="841663" y="4381500"/>
            <a:ext cx="182880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PIN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33D266-1FCA-D962-923B-3542134F221F}"/>
              </a:ext>
            </a:extLst>
          </p:cNvPr>
          <p:cNvSpPr/>
          <p:nvPr/>
        </p:nvSpPr>
        <p:spPr>
          <a:xfrm>
            <a:off x="6411189" y="1998726"/>
            <a:ext cx="161751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Mạch sạc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A0DA25-B76F-AB15-067E-7D1F260A956B}"/>
              </a:ext>
            </a:extLst>
          </p:cNvPr>
          <p:cNvSpPr/>
          <p:nvPr/>
        </p:nvSpPr>
        <p:spPr>
          <a:xfrm>
            <a:off x="6411190" y="3590350"/>
            <a:ext cx="161751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389940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Sơ đồ của hệ thống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99ACC4-FE68-692F-6817-5B028A3A9074}"/>
              </a:ext>
            </a:extLst>
          </p:cNvPr>
          <p:cNvSpPr/>
          <p:nvPr/>
        </p:nvSpPr>
        <p:spPr>
          <a:xfrm>
            <a:off x="93518" y="1096387"/>
            <a:ext cx="4395786" cy="17300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FF513B8-E207-EA7E-E4CC-E2FADC5BD719}"/>
              </a:ext>
            </a:extLst>
          </p:cNvPr>
          <p:cNvSpPr/>
          <p:nvPr/>
        </p:nvSpPr>
        <p:spPr>
          <a:xfrm>
            <a:off x="5744215" y="1213285"/>
            <a:ext cx="2754018" cy="140277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algn="ctr"/>
            <a:r>
              <a:rPr lang="en-US" b="1" dirty="0" err="1">
                <a:solidFill>
                  <a:schemeClr val="tx1"/>
                </a:solidFill>
              </a:rPr>
              <a:t>Winforms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 defTabSz="533400"/>
            <a:r>
              <a:rPr lang="en-US" b="1" dirty="0">
                <a:solidFill>
                  <a:schemeClr val="tx1"/>
                </a:solidFill>
              </a:rPr>
              <a:t>App </a:t>
            </a:r>
            <a:r>
              <a:rPr lang="vi-VN" b="1" dirty="0">
                <a:solidFill>
                  <a:schemeClr val="tx1"/>
                </a:solidFill>
              </a:rPr>
              <a:t>điện thoại và </a:t>
            </a:r>
            <a:r>
              <a:rPr lang="vi-VN" b="1" dirty="0" err="1">
                <a:solidFill>
                  <a:schemeClr val="tx1"/>
                </a:solidFill>
              </a:rPr>
              <a:t>cloud</a:t>
            </a:r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AFB3E0-33C7-B93D-DFA3-873F85097907}"/>
              </a:ext>
            </a:extLst>
          </p:cNvPr>
          <p:cNvSpPr/>
          <p:nvPr/>
        </p:nvSpPr>
        <p:spPr>
          <a:xfrm>
            <a:off x="2169763" y="4355242"/>
            <a:ext cx="1229592" cy="90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</a:t>
            </a:r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5FEF67-E69B-F597-9EF2-C30526792625}"/>
              </a:ext>
            </a:extLst>
          </p:cNvPr>
          <p:cNvSpPr/>
          <p:nvPr/>
        </p:nvSpPr>
        <p:spPr>
          <a:xfrm>
            <a:off x="5084275" y="4303060"/>
            <a:ext cx="3815935" cy="17690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8A43D6-13F9-58B4-EA12-B846FD92533F}"/>
              </a:ext>
            </a:extLst>
          </p:cNvPr>
          <p:cNvCxnSpPr>
            <a:cxnSpLocks/>
          </p:cNvCxnSpPr>
          <p:nvPr/>
        </p:nvCxnSpPr>
        <p:spPr>
          <a:xfrm>
            <a:off x="949467" y="3504481"/>
            <a:ext cx="7695769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B19CC1-3F01-9F7A-69DD-DCEFA89539E4}"/>
              </a:ext>
            </a:extLst>
          </p:cNvPr>
          <p:cNvSpPr/>
          <p:nvPr/>
        </p:nvSpPr>
        <p:spPr>
          <a:xfrm>
            <a:off x="252843" y="1961431"/>
            <a:ext cx="2630011" cy="65462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30F248-DB74-4C46-02D2-55E8D35443C1}"/>
              </a:ext>
            </a:extLst>
          </p:cNvPr>
          <p:cNvSpPr/>
          <p:nvPr/>
        </p:nvSpPr>
        <p:spPr>
          <a:xfrm>
            <a:off x="2989113" y="1985536"/>
            <a:ext cx="1236517" cy="65462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RFID</a:t>
            </a:r>
            <a:endParaRPr lang="vi-V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DABF4E-917E-ED01-34AE-6062E1860BAD}"/>
              </a:ext>
            </a:extLst>
          </p:cNvPr>
          <p:cNvSpPr/>
          <p:nvPr/>
        </p:nvSpPr>
        <p:spPr>
          <a:xfrm>
            <a:off x="6270216" y="4355241"/>
            <a:ext cx="867209" cy="65462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endParaRPr lang="vi-V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4DCD93-145A-F355-ADFA-90171BDD615F}"/>
              </a:ext>
            </a:extLst>
          </p:cNvPr>
          <p:cNvSpPr/>
          <p:nvPr/>
        </p:nvSpPr>
        <p:spPr>
          <a:xfrm>
            <a:off x="5307015" y="4378744"/>
            <a:ext cx="867209" cy="65462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GPS</a:t>
            </a:r>
            <a:endParaRPr lang="vi-V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860876-E1D2-0222-D3FA-87F263CC3F04}"/>
              </a:ext>
            </a:extLst>
          </p:cNvPr>
          <p:cNvSpPr/>
          <p:nvPr/>
        </p:nvSpPr>
        <p:spPr>
          <a:xfrm>
            <a:off x="5307015" y="5187587"/>
            <a:ext cx="1165585" cy="65462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Sạc PIN</a:t>
            </a:r>
            <a:endParaRPr lang="vi-V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0D4989-0A17-A060-77AE-5F65F0ED7C9B}"/>
              </a:ext>
            </a:extLst>
          </p:cNvPr>
          <p:cNvSpPr/>
          <p:nvPr/>
        </p:nvSpPr>
        <p:spPr>
          <a:xfrm>
            <a:off x="6602476" y="5177323"/>
            <a:ext cx="2145230" cy="65462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4G</a:t>
            </a:r>
            <a:endParaRPr lang="vi-V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3A9E8C0-760A-559A-7CBE-7A51B5C6E714}"/>
              </a:ext>
            </a:extLst>
          </p:cNvPr>
          <p:cNvSpPr/>
          <p:nvPr/>
        </p:nvSpPr>
        <p:spPr>
          <a:xfrm>
            <a:off x="334672" y="4355242"/>
            <a:ext cx="1229592" cy="90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</a:t>
            </a:r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5B2E2C-A07B-F7FD-DCEF-9F4FA6E4A78E}"/>
              </a:ext>
            </a:extLst>
          </p:cNvPr>
          <p:cNvSpPr/>
          <p:nvPr/>
        </p:nvSpPr>
        <p:spPr>
          <a:xfrm>
            <a:off x="242456" y="1213287"/>
            <a:ext cx="1236518" cy="65462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endParaRPr lang="vi-V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3A32FA-F9EB-A0E5-3910-4A179A36794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291411" y="2826475"/>
            <a:ext cx="0" cy="602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4E255B-B76D-7E38-CE36-D72DBA7E633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40171" y="3504481"/>
            <a:ext cx="9297" cy="85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99DBB4-6194-1692-9E40-D59381E21BB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84559" y="3504481"/>
            <a:ext cx="0" cy="85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5F59E5-3492-9702-27E1-928968D7B5F0}"/>
              </a:ext>
            </a:extLst>
          </p:cNvPr>
          <p:cNvCxnSpPr>
            <a:cxnSpLocks/>
          </p:cNvCxnSpPr>
          <p:nvPr/>
        </p:nvCxnSpPr>
        <p:spPr>
          <a:xfrm flipV="1">
            <a:off x="6719454" y="3504481"/>
            <a:ext cx="0" cy="732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AD9652-93FC-B80C-C726-4836B9FE39BC}"/>
              </a:ext>
            </a:extLst>
          </p:cNvPr>
          <p:cNvSpPr txBox="1"/>
          <p:nvPr/>
        </p:nvSpPr>
        <p:spPr>
          <a:xfrm>
            <a:off x="4311916" y="5261844"/>
            <a:ext cx="90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</a:t>
            </a:r>
            <a:endParaRPr lang="vi-VN" b="1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E2F0485-515B-EADD-2FA1-96AA09359EC7}"/>
              </a:ext>
            </a:extLst>
          </p:cNvPr>
          <p:cNvSpPr/>
          <p:nvPr/>
        </p:nvSpPr>
        <p:spPr>
          <a:xfrm>
            <a:off x="3735434" y="4738200"/>
            <a:ext cx="154663" cy="1487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2A17082-BF4D-6DA7-716E-958858A1124D}"/>
              </a:ext>
            </a:extLst>
          </p:cNvPr>
          <p:cNvSpPr/>
          <p:nvPr/>
        </p:nvSpPr>
        <p:spPr>
          <a:xfrm>
            <a:off x="4833620" y="4735501"/>
            <a:ext cx="154663" cy="1487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39098D2-668C-970F-18CD-8CCC03578959}"/>
              </a:ext>
            </a:extLst>
          </p:cNvPr>
          <p:cNvSpPr/>
          <p:nvPr/>
        </p:nvSpPr>
        <p:spPr>
          <a:xfrm>
            <a:off x="4334641" y="4738200"/>
            <a:ext cx="154663" cy="1487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432558-4C3F-63AE-81C8-2EFFA99BCD10}"/>
              </a:ext>
            </a:extLst>
          </p:cNvPr>
          <p:cNvSpPr txBox="1"/>
          <p:nvPr/>
        </p:nvSpPr>
        <p:spPr>
          <a:xfrm>
            <a:off x="1982313" y="3544750"/>
            <a:ext cx="90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AEE864-5C18-9BA3-9C32-C9E781B5F894}"/>
              </a:ext>
            </a:extLst>
          </p:cNvPr>
          <p:cNvSpPr txBox="1"/>
          <p:nvPr/>
        </p:nvSpPr>
        <p:spPr>
          <a:xfrm>
            <a:off x="264971" y="3520490"/>
            <a:ext cx="90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9C52E7-8E43-5EF0-B4B7-C921FC765900}"/>
              </a:ext>
            </a:extLst>
          </p:cNvPr>
          <p:cNvSpPr txBox="1"/>
          <p:nvPr/>
        </p:nvSpPr>
        <p:spPr>
          <a:xfrm>
            <a:off x="1333501" y="2964239"/>
            <a:ext cx="90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5D973-59A1-CB23-89B7-03B8100A8BE0}"/>
              </a:ext>
            </a:extLst>
          </p:cNvPr>
          <p:cNvSpPr txBox="1"/>
          <p:nvPr/>
        </p:nvSpPr>
        <p:spPr>
          <a:xfrm>
            <a:off x="6100742" y="3541086"/>
            <a:ext cx="90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4G</a:t>
            </a:r>
          </a:p>
          <a:p>
            <a:endParaRPr lang="vi-VN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95E1B9-81CA-318E-D363-1C005573112F}"/>
              </a:ext>
            </a:extLst>
          </p:cNvPr>
          <p:cNvSpPr/>
          <p:nvPr/>
        </p:nvSpPr>
        <p:spPr>
          <a:xfrm>
            <a:off x="7233417" y="4355241"/>
            <a:ext cx="1514289" cy="65462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thẻ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RFID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165BB09-38DD-BE20-86CD-EC045F2C979C}"/>
              </a:ext>
            </a:extLst>
          </p:cNvPr>
          <p:cNvSpPr/>
          <p:nvPr/>
        </p:nvSpPr>
        <p:spPr>
          <a:xfrm>
            <a:off x="1615784" y="1196987"/>
            <a:ext cx="1236518" cy="65462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Màn hình</a:t>
            </a:r>
            <a:endParaRPr lang="vi-VN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B3F825B-A99F-46E2-7ADA-9C7544476A06}"/>
              </a:ext>
            </a:extLst>
          </p:cNvPr>
          <p:cNvSpPr/>
          <p:nvPr/>
        </p:nvSpPr>
        <p:spPr>
          <a:xfrm>
            <a:off x="2989112" y="1220069"/>
            <a:ext cx="1236518" cy="65462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Sạc pin</a:t>
            </a:r>
            <a:endParaRPr lang="vi-VN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CBEFCBA-A12D-A86A-1070-61884A269CE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121224" y="2614564"/>
            <a:ext cx="0" cy="89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77A1BD3-7858-204E-7FBF-51C4BFFF7587}"/>
              </a:ext>
            </a:extLst>
          </p:cNvPr>
          <p:cNvSpPr txBox="1"/>
          <p:nvPr/>
        </p:nvSpPr>
        <p:spPr>
          <a:xfrm>
            <a:off x="1833440" y="806513"/>
            <a:ext cx="11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GATE WAY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D701-BB88-5A96-D025-D9B5F387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 hoạch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0FD-0735-5D96-3FBE-103C27AAF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073" y="966355"/>
            <a:ext cx="8354291" cy="4918000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Tuần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1 :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Tìm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hiểu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về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đề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tài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cảm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biến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truyền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thông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và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lựa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chọn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các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thiết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bị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.</a:t>
            </a:r>
            <a:endParaRPr lang="vi-VN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Tuần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2 (8-15/4):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Vẽ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mạch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và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code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cho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phần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mềm</a:t>
            </a:r>
            <a:endParaRPr lang="vi-VN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Tuần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3(16-22/4):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chỉnh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sửa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lỗi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sai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mạch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và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hoàn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thiện</a:t>
            </a:r>
            <a:endParaRPr lang="vi-VN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Tuần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4(23-30/4): Code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cho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mạch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node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và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gateway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về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đọc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và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truyền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dữ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liệu</a:t>
            </a:r>
            <a:endParaRPr lang="vi-VN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Tuần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5(1-7/5):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Chỉnh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sửa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code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và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Hoàn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thiện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code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cho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2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mạch</a:t>
            </a:r>
            <a:endParaRPr lang="vi-VN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Tuần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6-7(8-22/5): Code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phần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mềm</a:t>
            </a:r>
            <a:endParaRPr lang="vi-VN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Tuần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8(23-30/5):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Chỉnh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sửa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code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phần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mềm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và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Hoàn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thiện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phần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mềm</a:t>
            </a:r>
            <a:endParaRPr lang="vi-VN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Tuần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9(1-7/6):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Kết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hợp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phần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mềm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và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mạch</a:t>
            </a: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.</a:t>
            </a:r>
            <a:endParaRPr lang="vi-VN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E5432-18EE-38B5-F596-FB27FBE9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4DD3-7501-D85E-DA2F-29E8C15B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Tiến độ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F5A6-1F8C-20E0-8475-624B0F787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3" y="1091045"/>
            <a:ext cx="7893489" cy="4793310"/>
          </a:xfrm>
        </p:spPr>
        <p:txBody>
          <a:bodyPr/>
          <a:lstStyle/>
          <a:p>
            <a:r>
              <a:rPr lang="vi-VN" dirty="0"/>
              <a:t>Vẽ mạch </a:t>
            </a:r>
            <a:r>
              <a:rPr lang="vi-VN" dirty="0" err="1"/>
              <a:t>schematic</a:t>
            </a:r>
            <a:r>
              <a:rPr lang="vi-VN" dirty="0"/>
              <a:t> và </a:t>
            </a:r>
            <a:r>
              <a:rPr lang="vi-VN" dirty="0" err="1"/>
              <a:t>pcb</a:t>
            </a:r>
            <a:r>
              <a:rPr lang="vi-VN" dirty="0"/>
              <a:t> cho thiết bị </a:t>
            </a:r>
            <a:r>
              <a:rPr lang="vi-VN" dirty="0" err="1"/>
              <a:t>gateway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CA2A-3DBB-C56A-6848-6ECD4281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4A7C2-1778-70F5-8FAB-F3C09874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11" y="1746615"/>
            <a:ext cx="3795089" cy="3105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9C3BCD-369E-5162-822C-FF213930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51" y="1746615"/>
            <a:ext cx="4019509" cy="31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2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416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Lato</vt:lpstr>
      <vt:lpstr>Wingdings</vt:lpstr>
      <vt:lpstr>Office Theme</vt:lpstr>
      <vt:lpstr>PowerPoint Presentation</vt:lpstr>
      <vt:lpstr>PowerPoint Presentation</vt:lpstr>
      <vt:lpstr>Yêu cầu đề tài</vt:lpstr>
      <vt:lpstr>Triển khai yêu cầu</vt:lpstr>
      <vt:lpstr>Sơ đồ thiết bị gateway</vt:lpstr>
      <vt:lpstr>Sơ đồ thiết bị node</vt:lpstr>
      <vt:lpstr>Sơ đồ của hệ thống</vt:lpstr>
      <vt:lpstr>Kế hoạch</vt:lpstr>
      <vt:lpstr>Tiến độ thực hiện</vt:lpstr>
      <vt:lpstr>Tiến độ thực hiện</vt:lpstr>
      <vt:lpstr>Tiến độ thực hiện</vt:lpstr>
      <vt:lpstr>Tiến độ thực hiện</vt:lpstr>
      <vt:lpstr>Tiến độ thực hiện</vt:lpstr>
      <vt:lpstr>Tiến độ thực hiện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Nguyễn Nhân Hạng</cp:lastModifiedBy>
  <cp:revision>18</cp:revision>
  <dcterms:created xsi:type="dcterms:W3CDTF">2021-05-28T04:32:29Z</dcterms:created>
  <dcterms:modified xsi:type="dcterms:W3CDTF">2024-05-30T16:53:09Z</dcterms:modified>
</cp:coreProperties>
</file>