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B6FB-A5FB-CCB5-2A11-133E6A22C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C1404-8135-FF03-7407-40A365710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214B-CDD6-E869-00BC-6CD0E812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B0B0-CC13-6E6C-2D4C-86C0DC28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06CE-2DE5-0F25-A250-1369C455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08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5AC0-9B27-F85C-AD55-5B190A97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B6EBE-80FE-2F52-3464-02113753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AF29C-EE79-4782-9D4A-E0B155CF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F447-2C2E-F785-E40A-F5DCB2FA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8783-A5AD-A0F3-D1CC-E05C5889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5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CDEF6-E1FB-EED2-4440-040369130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29DC-35F8-E9CD-D33C-AE99D870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319DE-E8D6-B821-8FD1-26C3C203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E1C0-7BDF-D2E1-2ADA-0E0EABF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EE45-CF26-AB72-636C-8D7686E2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70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D6F-C02A-A127-48B7-96D76721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C6A4-E555-E234-9BCC-E70538BC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CDAE-1BAA-7137-C155-69FA13E5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E27D-6F10-8989-936F-D91B345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B350-23FD-17C7-051B-D5418EE5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24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2433-5041-0355-A203-F99F69B8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4278-F4C2-34E6-D699-C4F17430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05EF-102C-E995-A129-487ACD6F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54B7-2EF3-6EB0-5B08-B19F7405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3E1A7-1C32-6113-72ED-F85FA9E0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655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2EA8-CC8C-5051-0B20-8B2C42BF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9C0D-7451-AB39-A2D4-7D52202DF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1A2A-2A2E-3C5A-EADA-D0D85DB8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514A8-E484-BFD4-CC5B-A26EAD54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0318A-F999-C10D-C95D-394F478A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761D0-B1A8-0A91-36BA-37D81CC4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722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1802-47B3-1D33-94D9-B6895AD9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A8BF1-4C87-0AA0-4B73-DFF5931F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21E7-65CD-472F-B281-F9C5F20B0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0CD50-AC84-B850-1029-3AE08CF6B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5BFB7-5169-7B89-0DAE-D56065BDA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15C68-A981-7276-A38A-5A8F9CC2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7DDB2-25F7-DF13-003D-6E57230F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9DAEF-13E0-81C0-4713-ECA7CFC3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55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609D-F897-3BD1-0AB8-61756B4D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1E39B-BDD6-ACAD-6E5B-F768765A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A062-4D35-28A9-82F2-59675A4A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99C3-477E-E1BF-5B5B-5F4BF3BD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744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BE327-4D96-F3BC-47B4-3DD82A07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450F2-114A-B5EA-3A5F-35EFF26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9B276-199F-A151-51F7-1EE7F753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093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4B37-5082-62CF-29CE-0139F7CA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2DA1-2695-29D4-54FC-13E3319A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1B2AF-856D-2778-0E23-356771B4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BB8C3-AC1A-3AB5-EDFB-A4AC0498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3796B-AC82-228E-D409-F4757669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F7991-FCA3-75CA-DE72-A216C099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728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B3BB-1F6A-A2A5-39F1-27FBD88F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AE1C2-8435-FB49-096C-8E5489F20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18CB-DEBA-6140-27F4-FAEE3A5EE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C879-E95F-5D49-CCE8-9876B80A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E0D81-A25A-DF44-E30D-682D09B6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D1C4-4EE4-BF2D-490B-4773354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28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B92DF-32CE-BEDC-329D-C0F66C3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027E3-EBCF-1251-1063-92EAD0D1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34FE-7A8A-0700-6851-4F6F3A2C5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3A24-B2B5-4D05-B86C-CFBA52876C48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F67D-870C-4E18-4136-6CEB0232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29FF-A54D-16C7-890E-6358E3D0C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4DED-CAF5-4A02-B8FF-D9D23A2961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33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F5FD-5539-D513-4990-50C106987606}"/>
              </a:ext>
            </a:extLst>
          </p:cNvPr>
          <p:cNvSpPr/>
          <p:nvPr/>
        </p:nvSpPr>
        <p:spPr>
          <a:xfrm>
            <a:off x="1797627" y="896216"/>
            <a:ext cx="2885207" cy="1730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616DB67-17FF-C837-913C-C33718CFFE02}"/>
              </a:ext>
            </a:extLst>
          </p:cNvPr>
          <p:cNvSpPr/>
          <p:nvPr/>
        </p:nvSpPr>
        <p:spPr>
          <a:xfrm>
            <a:off x="6220689" y="966356"/>
            <a:ext cx="2202874" cy="140277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46D7A2-5654-3B4C-F6C9-53F1896E7CDD}"/>
              </a:ext>
            </a:extLst>
          </p:cNvPr>
          <p:cNvSpPr/>
          <p:nvPr/>
        </p:nvSpPr>
        <p:spPr>
          <a:xfrm>
            <a:off x="3873872" y="4155071"/>
            <a:ext cx="1229592" cy="90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46BD9B-AFA0-BB97-29BF-34BFA8AB070A}"/>
              </a:ext>
            </a:extLst>
          </p:cNvPr>
          <p:cNvSpPr/>
          <p:nvPr/>
        </p:nvSpPr>
        <p:spPr>
          <a:xfrm>
            <a:off x="7142019" y="4036865"/>
            <a:ext cx="2563089" cy="17690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0692BB-5890-0604-11B6-BC6325EFA84A}"/>
              </a:ext>
            </a:extLst>
          </p:cNvPr>
          <p:cNvCxnSpPr>
            <a:cxnSpLocks/>
          </p:cNvCxnSpPr>
          <p:nvPr/>
        </p:nvCxnSpPr>
        <p:spPr>
          <a:xfrm>
            <a:off x="2653576" y="3304310"/>
            <a:ext cx="5907233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737CBB-BA42-23AA-EC57-1B2032B2382A}"/>
              </a:ext>
            </a:extLst>
          </p:cNvPr>
          <p:cNvSpPr/>
          <p:nvPr/>
        </p:nvSpPr>
        <p:spPr>
          <a:xfrm>
            <a:off x="1956953" y="1761260"/>
            <a:ext cx="1236518" cy="65462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mạch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sạc</a:t>
            </a:r>
            <a:endParaRPr lang="vi-V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C604F5-C3AA-8BC3-ADB5-BEF50744CFD5}"/>
              </a:ext>
            </a:extLst>
          </p:cNvPr>
          <p:cNvSpPr/>
          <p:nvPr/>
        </p:nvSpPr>
        <p:spPr>
          <a:xfrm>
            <a:off x="3319893" y="1761260"/>
            <a:ext cx="1236518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RS485</a:t>
            </a:r>
            <a:endParaRPr lang="vi-V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ADF04-B86D-8FAC-F6EB-D67D27A95F5B}"/>
              </a:ext>
            </a:extLst>
          </p:cNvPr>
          <p:cNvSpPr/>
          <p:nvPr/>
        </p:nvSpPr>
        <p:spPr>
          <a:xfrm>
            <a:off x="8641987" y="4161119"/>
            <a:ext cx="914398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endParaRPr lang="vi-V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5A9436-B0FA-5116-64E3-C47110B4BCC0}"/>
              </a:ext>
            </a:extLst>
          </p:cNvPr>
          <p:cNvSpPr/>
          <p:nvPr/>
        </p:nvSpPr>
        <p:spPr>
          <a:xfrm>
            <a:off x="7324291" y="4168914"/>
            <a:ext cx="1236518" cy="65462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mạch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sạc</a:t>
            </a:r>
            <a:endParaRPr lang="vi-V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3E6610-E011-0344-8112-47248E4A3C0B}"/>
              </a:ext>
            </a:extLst>
          </p:cNvPr>
          <p:cNvSpPr/>
          <p:nvPr/>
        </p:nvSpPr>
        <p:spPr>
          <a:xfrm>
            <a:off x="8311202" y="4973344"/>
            <a:ext cx="1236518" cy="65462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Cảm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biến</a:t>
            </a:r>
            <a:endParaRPr lang="vi-V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A9D7C0-9E13-1414-8100-7E1E97A3F3DC}"/>
              </a:ext>
            </a:extLst>
          </p:cNvPr>
          <p:cNvSpPr/>
          <p:nvPr/>
        </p:nvSpPr>
        <p:spPr>
          <a:xfrm>
            <a:off x="7345053" y="4973344"/>
            <a:ext cx="919596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RS485</a:t>
            </a:r>
            <a:endParaRPr lang="vi-V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B31C94-4D32-6A8F-0CF6-EAD8AB12321C}"/>
              </a:ext>
            </a:extLst>
          </p:cNvPr>
          <p:cNvSpPr/>
          <p:nvPr/>
        </p:nvSpPr>
        <p:spPr>
          <a:xfrm>
            <a:off x="2038781" y="4155071"/>
            <a:ext cx="1229592" cy="90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3BE3CF-A3DD-7BDF-CF03-80DD2D655136}"/>
              </a:ext>
            </a:extLst>
          </p:cNvPr>
          <p:cNvSpPr/>
          <p:nvPr/>
        </p:nvSpPr>
        <p:spPr>
          <a:xfrm>
            <a:off x="1946565" y="1013116"/>
            <a:ext cx="2609846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endParaRPr lang="vi-V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342A4-A2F5-DD52-5C97-FC88FD36386F}"/>
              </a:ext>
            </a:extLst>
          </p:cNvPr>
          <p:cNvCxnSpPr>
            <a:stCxn id="4" idx="2"/>
          </p:cNvCxnSpPr>
          <p:nvPr/>
        </p:nvCxnSpPr>
        <p:spPr>
          <a:xfrm flipH="1">
            <a:off x="3240230" y="2626304"/>
            <a:ext cx="1" cy="678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C45305-9EFA-1022-57D1-252C137B7CC7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2644280" y="3304310"/>
            <a:ext cx="9297" cy="85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694A5-4FB7-6694-7EF3-02BEFB673E7F}"/>
              </a:ext>
            </a:extLst>
          </p:cNvPr>
          <p:cNvCxnSpPr>
            <a:stCxn id="7" idx="0"/>
          </p:cNvCxnSpPr>
          <p:nvPr/>
        </p:nvCxnSpPr>
        <p:spPr>
          <a:xfrm flipV="1">
            <a:off x="4488668" y="3304310"/>
            <a:ext cx="0" cy="85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9AE6A7-AC40-4BAB-A07F-BA38E188B85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423563" y="3304310"/>
            <a:ext cx="1" cy="732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E125F1-E0D6-04B6-9EA4-E55B8A4256DD}"/>
              </a:ext>
            </a:extLst>
          </p:cNvPr>
          <p:cNvCxnSpPr>
            <a:stCxn id="5" idx="1"/>
          </p:cNvCxnSpPr>
          <p:nvPr/>
        </p:nvCxnSpPr>
        <p:spPr>
          <a:xfrm>
            <a:off x="7322126" y="2367635"/>
            <a:ext cx="0" cy="889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4DFB77-A72D-2072-22CB-814533C26ADA}"/>
              </a:ext>
            </a:extLst>
          </p:cNvPr>
          <p:cNvSpPr txBox="1"/>
          <p:nvPr/>
        </p:nvSpPr>
        <p:spPr>
          <a:xfrm>
            <a:off x="1835318" y="3339576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RS485</a:t>
            </a:r>
            <a:endParaRPr lang="vi-VN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3F5D2F-1E07-1507-4999-B7C3C16776D3}"/>
              </a:ext>
            </a:extLst>
          </p:cNvPr>
          <p:cNvSpPr txBox="1"/>
          <p:nvPr/>
        </p:nvSpPr>
        <p:spPr>
          <a:xfrm>
            <a:off x="3686422" y="3344579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RS485</a:t>
            </a:r>
            <a:endParaRPr lang="vi-VN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78B391-8BF8-D21D-66B6-E589AACD32B1}"/>
              </a:ext>
            </a:extLst>
          </p:cNvPr>
          <p:cNvSpPr txBox="1"/>
          <p:nvPr/>
        </p:nvSpPr>
        <p:spPr>
          <a:xfrm>
            <a:off x="6451790" y="2826940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RS485</a:t>
            </a:r>
            <a:endParaRPr lang="vi-V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F2EE9-AC39-5C77-1320-30F13794836B}"/>
              </a:ext>
            </a:extLst>
          </p:cNvPr>
          <p:cNvSpPr txBox="1"/>
          <p:nvPr/>
        </p:nvSpPr>
        <p:spPr>
          <a:xfrm>
            <a:off x="2419351" y="2807915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RS485</a:t>
            </a:r>
            <a:endParaRPr lang="vi-VN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4A009D-AFEC-A69E-D2D3-8A17F20900BF}"/>
              </a:ext>
            </a:extLst>
          </p:cNvPr>
          <p:cNvSpPr txBox="1"/>
          <p:nvPr/>
        </p:nvSpPr>
        <p:spPr>
          <a:xfrm>
            <a:off x="7606787" y="3339576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RS485</a:t>
            </a:r>
            <a:endParaRPr lang="vi-V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F6D3D-71DA-EEEF-928F-6CD66D76E9FA}"/>
              </a:ext>
            </a:extLst>
          </p:cNvPr>
          <p:cNvSpPr txBox="1"/>
          <p:nvPr/>
        </p:nvSpPr>
        <p:spPr>
          <a:xfrm>
            <a:off x="2653576" y="441486"/>
            <a:ext cx="11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GATEWAY</a:t>
            </a:r>
            <a:endParaRPr lang="vi-VN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0CFCC2-B8DC-35A4-5E72-ABAD76FCC2C2}"/>
              </a:ext>
            </a:extLst>
          </p:cNvPr>
          <p:cNvSpPr txBox="1"/>
          <p:nvPr/>
        </p:nvSpPr>
        <p:spPr>
          <a:xfrm>
            <a:off x="6907359" y="441486"/>
            <a:ext cx="12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  <a:endParaRPr lang="vi-VN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747C6C-F5EF-562C-0BAE-3218AF101621}"/>
              </a:ext>
            </a:extLst>
          </p:cNvPr>
          <p:cNvSpPr txBox="1"/>
          <p:nvPr/>
        </p:nvSpPr>
        <p:spPr>
          <a:xfrm>
            <a:off x="6342994" y="5061673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</a:t>
            </a:r>
            <a:endParaRPr lang="vi-VN" b="1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C675AC96-17B9-F009-BC12-3FE5461E7574}"/>
              </a:ext>
            </a:extLst>
          </p:cNvPr>
          <p:cNvSpPr/>
          <p:nvPr/>
        </p:nvSpPr>
        <p:spPr>
          <a:xfrm>
            <a:off x="5439543" y="4538029"/>
            <a:ext cx="154663" cy="1487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078A4DB-57C6-E50B-9161-27CEC1A36F76}"/>
              </a:ext>
            </a:extLst>
          </p:cNvPr>
          <p:cNvSpPr/>
          <p:nvPr/>
        </p:nvSpPr>
        <p:spPr>
          <a:xfrm>
            <a:off x="6537729" y="4535330"/>
            <a:ext cx="154663" cy="1487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8EC83520-09D0-A575-1987-4BA8D1BB311D}"/>
              </a:ext>
            </a:extLst>
          </p:cNvPr>
          <p:cNvSpPr/>
          <p:nvPr/>
        </p:nvSpPr>
        <p:spPr>
          <a:xfrm>
            <a:off x="6038750" y="4538029"/>
            <a:ext cx="154663" cy="1487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848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26B3D4-E3C9-8E14-6BC3-5C9BCBC6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226127"/>
            <a:ext cx="4405746" cy="440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4909A8-FB76-1B7D-4CC3-1B06A222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64" y="1226127"/>
            <a:ext cx="4405746" cy="440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1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D0D4B4-E0AC-5CD6-A06F-130CE95F4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2" t="10585" r="22223" b="7883"/>
          <a:stretch/>
        </p:blipFill>
        <p:spPr bwMode="auto">
          <a:xfrm>
            <a:off x="6764482" y="1101436"/>
            <a:ext cx="2732809" cy="37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4509CD-C034-E61E-7BC4-FC82C09A2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6" t="12077" r="19726" b="8937"/>
          <a:stretch/>
        </p:blipFill>
        <p:spPr bwMode="auto">
          <a:xfrm>
            <a:off x="4450770" y="1101436"/>
            <a:ext cx="247304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17F738-2410-C6D9-D6B3-8DC28B0DE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1487" r="16892" b="9234"/>
          <a:stretch/>
        </p:blipFill>
        <p:spPr bwMode="auto">
          <a:xfrm>
            <a:off x="1184563" y="1153391"/>
            <a:ext cx="332162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4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70DF4-2D8E-4529-C8A8-C6E8664B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6" y="903094"/>
            <a:ext cx="11658599" cy="50518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B8CA26-483E-4A1A-9663-DE87A04832DF}"/>
              </a:ext>
            </a:extLst>
          </p:cNvPr>
          <p:cNvSpPr/>
          <p:nvPr/>
        </p:nvSpPr>
        <p:spPr>
          <a:xfrm>
            <a:off x="3958936" y="5122719"/>
            <a:ext cx="1662545" cy="6961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EB0CF-CE4A-3CAC-4789-5E87CF3CBAAB}"/>
              </a:ext>
            </a:extLst>
          </p:cNvPr>
          <p:cNvSpPr/>
          <p:nvPr/>
        </p:nvSpPr>
        <p:spPr>
          <a:xfrm>
            <a:off x="6868390" y="5122719"/>
            <a:ext cx="1662545" cy="69619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51E1B-DFC4-9530-0CFC-6CD434318862}"/>
              </a:ext>
            </a:extLst>
          </p:cNvPr>
          <p:cNvSpPr txBox="1"/>
          <p:nvPr/>
        </p:nvSpPr>
        <p:spPr>
          <a:xfrm>
            <a:off x="2748394" y="5110490"/>
            <a:ext cx="613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B6</a:t>
            </a:r>
            <a:endParaRPr lang="vi-VN" sz="28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7B75B-B516-87A2-AE2B-3F261E75706B}"/>
              </a:ext>
            </a:extLst>
          </p:cNvPr>
          <p:cNvSpPr txBox="1"/>
          <p:nvPr/>
        </p:nvSpPr>
        <p:spPr>
          <a:xfrm>
            <a:off x="8967352" y="499678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B7</a:t>
            </a:r>
            <a:endParaRPr lang="vi-VN" sz="2800" b="1" dirty="0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9393DC-B82B-6391-4295-5566B8CE7528}"/>
              </a:ext>
            </a:extLst>
          </p:cNvPr>
          <p:cNvCxnSpPr>
            <a:cxnSpLocks/>
          </p:cNvCxnSpPr>
          <p:nvPr/>
        </p:nvCxnSpPr>
        <p:spPr>
          <a:xfrm>
            <a:off x="3314698" y="5422807"/>
            <a:ext cx="563708" cy="4800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536CC6-6207-4996-47E7-460795C8EECA}"/>
              </a:ext>
            </a:extLst>
          </p:cNvPr>
          <p:cNvCxnSpPr>
            <a:cxnSpLocks/>
          </p:cNvCxnSpPr>
          <p:nvPr/>
        </p:nvCxnSpPr>
        <p:spPr>
          <a:xfrm flipH="1">
            <a:off x="8611465" y="5372100"/>
            <a:ext cx="418235" cy="14790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4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BB222-9709-6AF2-8E9E-8AB541B42E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 t="17603" r="21724" b="-112"/>
          <a:stretch/>
        </p:blipFill>
        <p:spPr bwMode="auto">
          <a:xfrm rot="16200000">
            <a:off x="3257464" y="-41567"/>
            <a:ext cx="4250055" cy="6941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A0CCC1-72B7-D00B-4688-0BDDBFC294BE}"/>
              </a:ext>
            </a:extLst>
          </p:cNvPr>
          <p:cNvCxnSpPr>
            <a:cxnSpLocks/>
          </p:cNvCxnSpPr>
          <p:nvPr/>
        </p:nvCxnSpPr>
        <p:spPr>
          <a:xfrm flipH="1">
            <a:off x="5953991" y="1735282"/>
            <a:ext cx="10910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1DA000-060A-0460-4FA5-C534809A37C3}"/>
              </a:ext>
            </a:extLst>
          </p:cNvPr>
          <p:cNvCxnSpPr>
            <a:cxnSpLocks/>
          </p:cNvCxnSpPr>
          <p:nvPr/>
        </p:nvCxnSpPr>
        <p:spPr>
          <a:xfrm flipH="1" flipV="1">
            <a:off x="3903518" y="2228760"/>
            <a:ext cx="160524" cy="705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18ECBD-1BD6-8E4B-F696-C0302194F962}"/>
              </a:ext>
            </a:extLst>
          </p:cNvPr>
          <p:cNvCxnSpPr>
            <a:cxnSpLocks/>
          </p:cNvCxnSpPr>
          <p:nvPr/>
        </p:nvCxnSpPr>
        <p:spPr>
          <a:xfrm flipH="1">
            <a:off x="2493819" y="2310548"/>
            <a:ext cx="130751" cy="7859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6C3879-9E19-45A0-91F8-6B0FB3C55835}"/>
              </a:ext>
            </a:extLst>
          </p:cNvPr>
          <p:cNvCxnSpPr>
            <a:cxnSpLocks/>
          </p:cNvCxnSpPr>
          <p:nvPr/>
        </p:nvCxnSpPr>
        <p:spPr>
          <a:xfrm flipH="1">
            <a:off x="5953991" y="3457484"/>
            <a:ext cx="333578" cy="805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45DF0B-CE42-74B4-D86F-1D3CEC51DD36}"/>
              </a:ext>
            </a:extLst>
          </p:cNvPr>
          <p:cNvCxnSpPr>
            <a:cxnSpLocks/>
          </p:cNvCxnSpPr>
          <p:nvPr/>
        </p:nvCxnSpPr>
        <p:spPr>
          <a:xfrm flipH="1" flipV="1">
            <a:off x="8025245" y="2228760"/>
            <a:ext cx="432955" cy="10859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8F7F31-FACF-F98C-1980-1899C8C81F61}"/>
              </a:ext>
            </a:extLst>
          </p:cNvPr>
          <p:cNvCxnSpPr>
            <a:cxnSpLocks/>
          </p:cNvCxnSpPr>
          <p:nvPr/>
        </p:nvCxnSpPr>
        <p:spPr>
          <a:xfrm flipH="1" flipV="1">
            <a:off x="3784685" y="4629241"/>
            <a:ext cx="430560" cy="4015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B12AD9-5DB8-DA16-7252-70839F3B52B3}"/>
              </a:ext>
            </a:extLst>
          </p:cNvPr>
          <p:cNvSpPr txBox="1"/>
          <p:nvPr/>
        </p:nvSpPr>
        <p:spPr>
          <a:xfrm>
            <a:off x="1800224" y="1787328"/>
            <a:ext cx="210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Mạch</a:t>
            </a:r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 </a:t>
            </a:r>
            <a:r>
              <a:rPr lang="en-US" sz="2800" b="1" dirty="0" err="1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sạc</a:t>
            </a:r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 pin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5C2B27-BC2C-0175-65D1-C76B3326F600}"/>
              </a:ext>
            </a:extLst>
          </p:cNvPr>
          <p:cNvSpPr txBox="1"/>
          <p:nvPr/>
        </p:nvSpPr>
        <p:spPr>
          <a:xfrm>
            <a:off x="3172689" y="5030805"/>
            <a:ext cx="234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Module </a:t>
            </a:r>
            <a:r>
              <a:rPr lang="en-US" sz="2800" b="1" dirty="0" err="1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hạ</a:t>
            </a:r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 </a:t>
            </a:r>
            <a:r>
              <a:rPr lang="en-US" sz="2800" b="1" dirty="0" err="1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áp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29C62B-E991-210D-055B-825EC6ED8266}"/>
              </a:ext>
            </a:extLst>
          </p:cNvPr>
          <p:cNvSpPr txBox="1"/>
          <p:nvPr/>
        </p:nvSpPr>
        <p:spPr>
          <a:xfrm>
            <a:off x="5934940" y="2934264"/>
            <a:ext cx="18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ESP32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7C3B22-70DD-7E01-6B32-EC75CFB70196}"/>
              </a:ext>
            </a:extLst>
          </p:cNvPr>
          <p:cNvSpPr txBox="1"/>
          <p:nvPr/>
        </p:nvSpPr>
        <p:spPr>
          <a:xfrm>
            <a:off x="7815695" y="3281691"/>
            <a:ext cx="18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DHT22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1882C4-4395-FD2B-8C50-86F805C86033}"/>
              </a:ext>
            </a:extLst>
          </p:cNvPr>
          <p:cNvSpPr txBox="1"/>
          <p:nvPr/>
        </p:nvSpPr>
        <p:spPr>
          <a:xfrm>
            <a:off x="7330786" y="1473672"/>
            <a:ext cx="18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MAX485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132009-A6F6-524D-04AA-DCECA0A13E2F}"/>
              </a:ext>
            </a:extLst>
          </p:cNvPr>
          <p:cNvSpPr txBox="1"/>
          <p:nvPr/>
        </p:nvSpPr>
        <p:spPr>
          <a:xfrm>
            <a:off x="3403022" y="2905777"/>
            <a:ext cx="18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Sensor EC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6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48C802-054B-E7C9-ADC3-9A6C14B475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19231" r="15916" b="15487"/>
          <a:stretch/>
        </p:blipFill>
        <p:spPr bwMode="auto">
          <a:xfrm rot="16200000">
            <a:off x="4048168" y="159976"/>
            <a:ext cx="4547235" cy="65380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BF7A9D-F339-625C-6303-4A62CE795A0E}"/>
              </a:ext>
            </a:extLst>
          </p:cNvPr>
          <p:cNvCxnSpPr>
            <a:cxnSpLocks/>
          </p:cNvCxnSpPr>
          <p:nvPr/>
        </p:nvCxnSpPr>
        <p:spPr>
          <a:xfrm flipH="1">
            <a:off x="7710055" y="2940627"/>
            <a:ext cx="1143000" cy="696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CC7966-3D79-2D69-4AFA-572405E07A62}"/>
              </a:ext>
            </a:extLst>
          </p:cNvPr>
          <p:cNvCxnSpPr>
            <a:cxnSpLocks/>
          </p:cNvCxnSpPr>
          <p:nvPr/>
        </p:nvCxnSpPr>
        <p:spPr>
          <a:xfrm flipH="1">
            <a:off x="6795655" y="1932709"/>
            <a:ext cx="9144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975F4E-0532-544E-2CD5-0FC39FF2260F}"/>
              </a:ext>
            </a:extLst>
          </p:cNvPr>
          <p:cNvCxnSpPr>
            <a:cxnSpLocks/>
          </p:cNvCxnSpPr>
          <p:nvPr/>
        </p:nvCxnSpPr>
        <p:spPr>
          <a:xfrm>
            <a:off x="4260273" y="2483427"/>
            <a:ext cx="789709" cy="831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A81D8D-D34B-E8B5-8EA7-7BCAFF715A5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3236"/>
            <a:ext cx="699655" cy="7065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98A969-A726-ADC6-3B19-CBC6398B428D}"/>
              </a:ext>
            </a:extLst>
          </p:cNvPr>
          <p:cNvSpPr txBox="1"/>
          <p:nvPr/>
        </p:nvSpPr>
        <p:spPr>
          <a:xfrm>
            <a:off x="7574973" y="1524784"/>
            <a:ext cx="18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MAX485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27CE-D233-A25D-621B-2E335C409F71}"/>
              </a:ext>
            </a:extLst>
          </p:cNvPr>
          <p:cNvSpPr txBox="1"/>
          <p:nvPr/>
        </p:nvSpPr>
        <p:spPr>
          <a:xfrm>
            <a:off x="8281555" y="2417407"/>
            <a:ext cx="18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ESP32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2589E-2043-32FE-A7D2-C7C76173889B}"/>
              </a:ext>
            </a:extLst>
          </p:cNvPr>
          <p:cNvSpPr txBox="1"/>
          <p:nvPr/>
        </p:nvSpPr>
        <p:spPr>
          <a:xfrm>
            <a:off x="3076575" y="2048004"/>
            <a:ext cx="210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Mạch</a:t>
            </a:r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 </a:t>
            </a:r>
            <a:r>
              <a:rPr lang="en-US" sz="2800" b="1" dirty="0" err="1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sạc</a:t>
            </a:r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 pin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FFF5E-298C-6CD6-1289-A9CFF0A082A3}"/>
              </a:ext>
            </a:extLst>
          </p:cNvPr>
          <p:cNvSpPr txBox="1"/>
          <p:nvPr/>
        </p:nvSpPr>
        <p:spPr>
          <a:xfrm>
            <a:off x="5832761" y="4779818"/>
            <a:ext cx="234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Module </a:t>
            </a:r>
            <a:r>
              <a:rPr lang="en-US" sz="2800" b="1" dirty="0" err="1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hạ</a:t>
            </a:r>
            <a:r>
              <a:rPr lang="en-US" sz="28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 </a:t>
            </a:r>
            <a:r>
              <a:rPr lang="en-US" sz="2800" b="1" dirty="0" err="1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+mj-lt"/>
              </a:rPr>
              <a:t>áp</a:t>
            </a:r>
            <a:endParaRPr lang="vi-VN" sz="2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99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Nhân Hạng</dc:creator>
  <cp:lastModifiedBy>Nguyễn Nhân Hạng</cp:lastModifiedBy>
  <cp:revision>4</cp:revision>
  <dcterms:created xsi:type="dcterms:W3CDTF">2024-02-15T13:42:31Z</dcterms:created>
  <dcterms:modified xsi:type="dcterms:W3CDTF">2024-02-22T15:16:30Z</dcterms:modified>
</cp:coreProperties>
</file>