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BFC3"/>
    <a:srgbClr val="D1D1D1"/>
    <a:srgbClr val="AEB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B83BF-02B5-4100-AA73-B6D187EF6E83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AD2C8-CB36-4FB0-8A3D-A84F6DEF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9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Abcdef</a:t>
            </a:r>
            <a:r>
              <a:rPr lang="en-US" dirty="0" smtClean="0"/>
              <a:t>		</a:t>
            </a:r>
            <a:r>
              <a:rPr lang="en-US" smtClean="0"/>
              <a:t>cedba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AD2C8-CB36-4FB0-8A3D-A84F6DEF2C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4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F3C3-B0AB-498E-BF8F-26D0713FD3D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B647-1CBC-4525-ACEB-75AFFC7B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F3C3-B0AB-498E-BF8F-26D0713FD3D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B647-1CBC-4525-ACEB-75AFFC7B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7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F3C3-B0AB-498E-BF8F-26D0713FD3D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B647-1CBC-4525-ACEB-75AFFC7B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6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F3C3-B0AB-498E-BF8F-26D0713FD3D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B647-1CBC-4525-ACEB-75AFFC7B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7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F3C3-B0AB-498E-BF8F-26D0713FD3D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B647-1CBC-4525-ACEB-75AFFC7B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F3C3-B0AB-498E-BF8F-26D0713FD3D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B647-1CBC-4525-ACEB-75AFFC7B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9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F3C3-B0AB-498E-BF8F-26D0713FD3D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B647-1CBC-4525-ACEB-75AFFC7B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F3C3-B0AB-498E-BF8F-26D0713FD3D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B647-1CBC-4525-ACEB-75AFFC7B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2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F3C3-B0AB-498E-BF8F-26D0713FD3D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B647-1CBC-4525-ACEB-75AFFC7B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9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F3C3-B0AB-498E-BF8F-26D0713FD3D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B647-1CBC-4525-ACEB-75AFFC7B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5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F3C3-B0AB-498E-BF8F-26D0713FD3D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B647-1CBC-4525-ACEB-75AFFC7B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5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7F3C3-B0AB-498E-BF8F-26D0713FD3D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FB647-1CBC-4525-ACEB-75AFFC7B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5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s://s-media-cache-ak0.pinimg.com/originals/ea/84/0f/ea840f51c6394048ab639729d6c67b7d.jpg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http://www.geologues-prospecteurs.fr/documents/discordances/images-anglais/3.jpg" TargetMode="Externa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http://images.slideplayer.com/14/4314583/slides/slide_10.jpg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http://www.geologues-prospecteurs.fr/documents/discordances/images-anglais/3.jpg" TargetMode="Externa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Relative Dating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1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40117"/>
            <a:ext cx="54864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Principle of Superposition</a:t>
            </a:r>
            <a:endParaRPr lang="en-US" dirty="0"/>
          </a:p>
        </p:txBody>
      </p:sp>
      <p:pic>
        <p:nvPicPr>
          <p:cNvPr id="4" name="Content Placeholder 3" descr="Screen Shot 2014-08-30 at 6.57.4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" t="9844" b="12739"/>
          <a:stretch/>
        </p:blipFill>
        <p:spPr>
          <a:xfrm>
            <a:off x="2095540" y="2172168"/>
            <a:ext cx="5219660" cy="3317563"/>
          </a:xfrm>
        </p:spPr>
      </p:pic>
      <p:pic>
        <p:nvPicPr>
          <p:cNvPr id="5" name="Picture 4" descr="Screen Shot 2014-08-30 at 8.24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97" y="6297083"/>
            <a:ext cx="2581275" cy="444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19097" y="1828270"/>
            <a:ext cx="270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Older </a:t>
            </a:r>
            <a:r>
              <a:rPr lang="en-US" dirty="0"/>
              <a:t>l</a:t>
            </a:r>
            <a:r>
              <a:rPr lang="en-US" dirty="0" smtClean="0"/>
              <a:t>ayers are on bottom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1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2668"/>
            <a:ext cx="7167024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Principle of Original Horizontality</a:t>
            </a:r>
            <a:endParaRPr lang="en-US" dirty="0"/>
          </a:p>
        </p:txBody>
      </p:sp>
      <p:pic>
        <p:nvPicPr>
          <p:cNvPr id="3" name="Picture 2" descr="Screen Shot 2014-08-30 at 7.05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82" y="2116705"/>
            <a:ext cx="5676900" cy="3759200"/>
          </a:xfrm>
          <a:prstGeom prst="rect">
            <a:avLst/>
          </a:prstGeom>
        </p:spPr>
      </p:pic>
      <p:pic>
        <p:nvPicPr>
          <p:cNvPr id="6" name="Picture 5" descr="Screen Shot 2014-08-30 at 8.24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97" y="6297083"/>
            <a:ext cx="2581275" cy="44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8983" y="1694214"/>
            <a:ext cx="696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Layers form flat – if they aren’t flat something happened after 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4458"/>
            <a:ext cx="54864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Principle of Faunal Succession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541" y="1846889"/>
            <a:ext cx="4831292" cy="39641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9001" y="6197558"/>
            <a:ext cx="50694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(Photo courtesy of The Changing Earth - Introduction to Geology (2nd ed.), by Mears, Jr., D. Van </a:t>
            </a:r>
            <a:r>
              <a:rPr lang="en-US" sz="1050" dirty="0" err="1"/>
              <a:t>Nostrand</a:t>
            </a:r>
            <a:r>
              <a:rPr lang="en-US" sz="1050" dirty="0"/>
              <a:t> Co., 1977)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783" y="1203381"/>
            <a:ext cx="706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Rocks with similar fossils have similar  ages – sometimes layers go missing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9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5751871" cy="8308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Principle of Cross-cutting/Inclusion</a:t>
            </a:r>
            <a:endParaRPr lang="en-US" dirty="0"/>
          </a:p>
        </p:txBody>
      </p:sp>
      <p:pic>
        <p:nvPicPr>
          <p:cNvPr id="6" name="Picture 5" descr="Screen Shot 2014-08-30 at 7.08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1" y="1841886"/>
            <a:ext cx="4105187" cy="4521200"/>
          </a:xfrm>
          <a:prstGeom prst="rect">
            <a:avLst/>
          </a:prstGeom>
        </p:spPr>
      </p:pic>
      <p:pic>
        <p:nvPicPr>
          <p:cNvPr id="7" name="Picture 6" descr="Screen Shot 2014-08-30 at 8.24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78" y="6574304"/>
            <a:ext cx="2581275" cy="444500"/>
          </a:xfrm>
          <a:prstGeom prst="rect">
            <a:avLst/>
          </a:prstGeom>
        </p:spPr>
      </p:pic>
      <p:pic>
        <p:nvPicPr>
          <p:cNvPr id="1026" name="Picture 2" descr="relati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728" y="1186524"/>
            <a:ext cx="2562225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relati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302" y="3495443"/>
            <a:ext cx="2466975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0119" y="1218192"/>
            <a:ext cx="5153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Anything that cuts across layers is newer.</a:t>
            </a:r>
          </a:p>
          <a:p>
            <a:r>
              <a:rPr lang="en-US" dirty="0" smtClean="0"/>
              <a:t>Dikes and sills are made of igneous rock (cooled lava)</a:t>
            </a:r>
          </a:p>
        </p:txBody>
      </p:sp>
    </p:spTree>
    <p:extLst>
      <p:ext uri="{BB962C8B-B14F-4D97-AF65-F5344CB8AC3E}">
        <p14:creationId xmlns:p14="http://schemas.microsoft.com/office/powerpoint/2010/main" val="1136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1"/>
            <a:ext cx="54864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Unconformities:</a:t>
            </a:r>
            <a:br>
              <a:rPr lang="en-US" dirty="0" smtClean="0"/>
            </a:br>
            <a:r>
              <a:rPr lang="en-US" sz="3100" dirty="0" smtClean="0"/>
              <a:t>Something doesn’t look right here…</a:t>
            </a:r>
            <a:endParaRPr lang="en-US" dirty="0"/>
          </a:p>
        </p:txBody>
      </p:sp>
      <p:pic>
        <p:nvPicPr>
          <p:cNvPr id="2050" name="Picture 2" descr="Image result for nonconformity formation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87" y="1"/>
            <a:ext cx="2981325" cy="67098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52604" y="1670778"/>
            <a:ext cx="1370526" cy="830997"/>
          </a:xfrm>
          <a:prstGeom prst="rect">
            <a:avLst/>
          </a:prstGeom>
          <a:solidFill>
            <a:srgbClr val="AEBCC4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Folding &amp; Uplifting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32032" y="80148"/>
            <a:ext cx="2424728" cy="10156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Angular Unconformity</a:t>
            </a:r>
            <a:endParaRPr lang="en-US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1111941" y="4952413"/>
            <a:ext cx="2166871" cy="461665"/>
          </a:xfrm>
          <a:prstGeom prst="rect">
            <a:avLst/>
          </a:prstGeom>
          <a:solidFill>
            <a:srgbClr val="AEBCC4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New Deposition</a:t>
            </a:r>
            <a:endParaRPr lang="en-US" sz="2400" dirty="0"/>
          </a:p>
        </p:txBody>
      </p:sp>
      <p:pic>
        <p:nvPicPr>
          <p:cNvPr id="15" name="Picture 2" descr="Image result for nonconformity formation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2133600"/>
            <a:ext cx="5562600" cy="45635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3542116" y="4104682"/>
            <a:ext cx="962025" cy="27565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6350" marR="339090" indent="-6350" algn="ctr">
              <a:lnSpc>
                <a:spcPct val="103000"/>
              </a:lnSpc>
              <a:spcBef>
                <a:spcPts val="0"/>
              </a:spcBef>
              <a:spcAft>
                <a:spcPts val="55"/>
              </a:spcAft>
            </a:pP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814" y="4613859"/>
            <a:ext cx="2085940" cy="338554"/>
          </a:xfrm>
          <a:prstGeom prst="rect">
            <a:avLst/>
          </a:prstGeom>
          <a:solidFill>
            <a:srgbClr val="AEBCC4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Weathering &amp; Erosion</a:t>
            </a:r>
            <a:endParaRPr lang="en-US" sz="1600" dirty="0"/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503187" y="3067907"/>
            <a:ext cx="1173213" cy="27565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6350" marR="339090" indent="-6350" algn="ctr">
              <a:lnSpc>
                <a:spcPct val="103000"/>
              </a:lnSpc>
              <a:spcBef>
                <a:spcPts val="0"/>
              </a:spcBef>
              <a:spcAft>
                <a:spcPts val="55"/>
              </a:spcAft>
            </a:pP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-145679" y="4789637"/>
            <a:ext cx="1201787" cy="27565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6350" marR="339090" indent="-6350" algn="ctr">
              <a:lnSpc>
                <a:spcPct val="103000"/>
              </a:lnSpc>
              <a:spcBef>
                <a:spcPts val="0"/>
              </a:spcBef>
              <a:spcAft>
                <a:spcPts val="55"/>
              </a:spcAft>
            </a:pP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3947" y="3108896"/>
            <a:ext cx="1839707" cy="830997"/>
          </a:xfrm>
          <a:prstGeom prst="rect">
            <a:avLst/>
          </a:prstGeom>
          <a:solidFill>
            <a:srgbClr val="AEBCC4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Weathering &amp; Erosion</a:t>
            </a: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3665812" y="6400416"/>
            <a:ext cx="962025" cy="27565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6350" marR="339090" indent="-6350" algn="ctr">
              <a:lnSpc>
                <a:spcPct val="103000"/>
              </a:lnSpc>
              <a:spcBef>
                <a:spcPts val="0"/>
              </a:spcBef>
              <a:spcAft>
                <a:spcPts val="55"/>
              </a:spcAft>
            </a:pP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6355080" y="5313201"/>
            <a:ext cx="962025" cy="27565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6350" marR="339090" indent="-6350" algn="ctr">
              <a:lnSpc>
                <a:spcPct val="103000"/>
              </a:lnSpc>
              <a:spcBef>
                <a:spcPts val="0"/>
              </a:spcBef>
              <a:spcAft>
                <a:spcPts val="55"/>
              </a:spcAft>
            </a:pP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990" y="3498012"/>
            <a:ext cx="1178693" cy="28463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909508" y="3100626"/>
            <a:ext cx="1741656" cy="861774"/>
          </a:xfrm>
          <a:prstGeom prst="rect">
            <a:avLst/>
          </a:prstGeom>
          <a:solidFill>
            <a:srgbClr val="AEBCC4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Igneous rock</a:t>
            </a:r>
          </a:p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Intrusive</a:t>
            </a:r>
          </a:p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Plutonic 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5600" y="3788635"/>
            <a:ext cx="309563" cy="5238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5163" y="3814587"/>
            <a:ext cx="309563" cy="52387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390799" y="3727735"/>
            <a:ext cx="2085940" cy="584775"/>
          </a:xfrm>
          <a:prstGeom prst="rect">
            <a:avLst/>
          </a:prstGeom>
          <a:solidFill>
            <a:srgbClr val="AEBCC4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Sedimentary Rock Deposition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096000" y="1630971"/>
            <a:ext cx="2719527" cy="5539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Nonconformity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3082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22" grpId="0" animBg="1"/>
      <p:bldP spid="10" grpId="0" animBg="1"/>
      <p:bldP spid="18" grpId="0" animBg="1"/>
      <p:bldP spid="27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100"/>
            <a:ext cx="8229600" cy="848600"/>
          </a:xfrm>
        </p:spPr>
        <p:txBody>
          <a:bodyPr/>
          <a:lstStyle/>
          <a:p>
            <a:r>
              <a:rPr lang="en-US" dirty="0" smtClean="0"/>
              <a:t>Unconformities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3" descr="Image result for disconformity formation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t="21846" r="27704" b="9566"/>
          <a:stretch>
            <a:fillRect/>
          </a:stretch>
        </p:blipFill>
        <p:spPr bwMode="auto">
          <a:xfrm>
            <a:off x="73231" y="1600200"/>
            <a:ext cx="3402013" cy="48111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nonconformity formation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169" y="1163799"/>
            <a:ext cx="5562600" cy="45635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3526035" y="3134881"/>
            <a:ext cx="962025" cy="27565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6350" marR="339090" indent="-6350" algn="ctr">
              <a:lnSpc>
                <a:spcPct val="103000"/>
              </a:lnSpc>
              <a:spcBef>
                <a:spcPts val="0"/>
              </a:spcBef>
              <a:spcAft>
                <a:spcPts val="55"/>
              </a:spcAft>
            </a:pP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733" y="3644058"/>
            <a:ext cx="2085940" cy="338554"/>
          </a:xfrm>
          <a:prstGeom prst="rect">
            <a:avLst/>
          </a:prstGeom>
          <a:solidFill>
            <a:srgbClr val="AEBCC4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Weathering &amp; Erosion</a:t>
            </a:r>
            <a:endParaRPr lang="en-US" sz="1600" dirty="0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649731" y="5430615"/>
            <a:ext cx="962025" cy="27565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6350" marR="339090" indent="-6350" algn="ctr">
              <a:lnSpc>
                <a:spcPct val="103000"/>
              </a:lnSpc>
              <a:spcBef>
                <a:spcPts val="0"/>
              </a:spcBef>
              <a:spcAft>
                <a:spcPts val="55"/>
              </a:spcAft>
            </a:pP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6338999" y="4343400"/>
            <a:ext cx="962025" cy="27565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6350" marR="339090" indent="-6350" algn="ctr">
              <a:lnSpc>
                <a:spcPct val="103000"/>
              </a:lnSpc>
              <a:spcBef>
                <a:spcPts val="0"/>
              </a:spcBef>
              <a:spcAft>
                <a:spcPts val="55"/>
              </a:spcAft>
            </a:pP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4909" y="2528211"/>
            <a:ext cx="1178693" cy="2846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893427" y="2130825"/>
            <a:ext cx="1741656" cy="861774"/>
          </a:xfrm>
          <a:prstGeom prst="rect">
            <a:avLst/>
          </a:prstGeom>
          <a:solidFill>
            <a:srgbClr val="AEBCC4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Igneous rock</a:t>
            </a:r>
          </a:p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Intrusive</a:t>
            </a:r>
          </a:p>
          <a:p>
            <a:pPr marL="6858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Plutonic </a:t>
            </a:r>
            <a:endParaRPr lang="en-US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9519" y="2818834"/>
            <a:ext cx="309563" cy="5238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9082" y="2844786"/>
            <a:ext cx="309563" cy="5238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374718" y="2757934"/>
            <a:ext cx="2085940" cy="584775"/>
          </a:xfrm>
          <a:prstGeom prst="rect">
            <a:avLst/>
          </a:prstGeom>
          <a:solidFill>
            <a:srgbClr val="AEBCC4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Sedimentary Rock Deposition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384167" y="835832"/>
            <a:ext cx="2719527" cy="5539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Nonconformity</a:t>
            </a:r>
            <a:endParaRPr lang="en-US" sz="3000" dirty="0"/>
          </a:p>
        </p:txBody>
      </p:sp>
      <p:sp>
        <p:nvSpPr>
          <p:cNvPr id="22" name="TextBox 21"/>
          <p:cNvSpPr txBox="1"/>
          <p:nvPr/>
        </p:nvSpPr>
        <p:spPr>
          <a:xfrm>
            <a:off x="77582" y="1037981"/>
            <a:ext cx="2719527" cy="5539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Disconformity</a:t>
            </a:r>
            <a:endParaRPr lang="en-US" sz="3000" dirty="0"/>
          </a:p>
        </p:txBody>
      </p:sp>
      <p:sp>
        <p:nvSpPr>
          <p:cNvPr id="23" name="TextBox 22"/>
          <p:cNvSpPr txBox="1"/>
          <p:nvPr/>
        </p:nvSpPr>
        <p:spPr>
          <a:xfrm>
            <a:off x="1774237" y="4749389"/>
            <a:ext cx="4186497" cy="13849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Just like nonconformity, but sedimentary rock erodes, more sedimentary deposits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54462" y="2189657"/>
            <a:ext cx="1285482" cy="338554"/>
          </a:xfrm>
          <a:prstGeom prst="rect">
            <a:avLst/>
          </a:prstGeom>
          <a:solidFill>
            <a:srgbClr val="AEBCC4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Sedimentary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73231" y="5430615"/>
            <a:ext cx="1285482" cy="338554"/>
          </a:xfrm>
          <a:prstGeom prst="rect">
            <a:avLst/>
          </a:prstGeom>
          <a:solidFill>
            <a:srgbClr val="AEBCC4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Sedimentary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572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Relative Dating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9" y="1867116"/>
            <a:ext cx="4526280" cy="3576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38234"/>
            <a:ext cx="4562475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8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149</Words>
  <Application>Microsoft Office PowerPoint</Application>
  <PresentationFormat>On-screen Show (4:3)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Relative Dating</vt:lpstr>
      <vt:lpstr>Principle of Superposition</vt:lpstr>
      <vt:lpstr>Principle of Original Horizontality</vt:lpstr>
      <vt:lpstr>Principle of Faunal Succession</vt:lpstr>
      <vt:lpstr>Principle of Cross-cutting/Inclusion</vt:lpstr>
      <vt:lpstr>Unconformities: Something doesn’t look right here…</vt:lpstr>
      <vt:lpstr>Unconformities</vt:lpstr>
      <vt:lpstr>Examples of Relative Dating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Relative Dating</dc:title>
  <dc:creator>Michael Johnson</dc:creator>
  <cp:lastModifiedBy>Grant Knotts</cp:lastModifiedBy>
  <cp:revision>6</cp:revision>
  <dcterms:created xsi:type="dcterms:W3CDTF">2017-03-18T20:53:33Z</dcterms:created>
  <dcterms:modified xsi:type="dcterms:W3CDTF">2018-11-13T18:12:13Z</dcterms:modified>
</cp:coreProperties>
</file>