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9"/>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1" r:id="rId20"/>
    <p:sldId id="282" r:id="rId21"/>
    <p:sldId id="286" r:id="rId22"/>
    <p:sldId id="287" r:id="rId23"/>
    <p:sldId id="327" r:id="rId24"/>
    <p:sldId id="293" r:id="rId25"/>
    <p:sldId id="294" r:id="rId26"/>
    <p:sldId id="297" r:id="rId27"/>
    <p:sldId id="328" r:id="rId28"/>
    <p:sldId id="340" r:id="rId29"/>
    <p:sldId id="341" r:id="rId30"/>
    <p:sldId id="342" r:id="rId31"/>
    <p:sldId id="343" r:id="rId32"/>
    <p:sldId id="344" r:id="rId33"/>
    <p:sldId id="306" r:id="rId34"/>
    <p:sldId id="307" r:id="rId35"/>
    <p:sldId id="308" r:id="rId36"/>
    <p:sldId id="311" r:id="rId37"/>
    <p:sldId id="312" r:id="rId38"/>
    <p:sldId id="321" r:id="rId39"/>
    <p:sldId id="322" r:id="rId40"/>
    <p:sldId id="329" r:id="rId41"/>
    <p:sldId id="330" r:id="rId42"/>
    <p:sldId id="331" r:id="rId43"/>
    <p:sldId id="313" r:id="rId44"/>
    <p:sldId id="314" r:id="rId45"/>
    <p:sldId id="315" r:id="rId46"/>
    <p:sldId id="316" r:id="rId47"/>
    <p:sldId id="317" r:id="rId48"/>
    <p:sldId id="318" r:id="rId49"/>
    <p:sldId id="319" r:id="rId50"/>
    <p:sldId id="320" r:id="rId51"/>
    <p:sldId id="336" r:id="rId52"/>
    <p:sldId id="337" r:id="rId53"/>
    <p:sldId id="338" r:id="rId54"/>
    <p:sldId id="333" r:id="rId55"/>
    <p:sldId id="334" r:id="rId56"/>
    <p:sldId id="335" r:id="rId57"/>
    <p:sldId id="339" r:id="rId58"/>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1284"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5/4/2016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18</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3.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Services, là ngôn ngữ cho việc mô tả các giao diện Web Services 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lỏng</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1412" y="1143000"/>
            <a:ext cx="9753600" cy="51816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Tóm </a:t>
            </a:r>
            <a:r>
              <a:rPr lang="en-US" sz="2800" dirty="0"/>
              <a:t>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smtClean="0"/>
              <a:t>trúc mô hình </a:t>
            </a:r>
            <a:r>
              <a:rPr lang="en-US" dirty="0" smtClean="0"/>
              <a:t>Plug-in </a:t>
            </a:r>
            <a:r>
              <a:rPr lang="en-US" dirty="0" smtClean="0"/>
              <a:t>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8" name="Picture 7" descr="plug-in_manifest.PNG"/>
          <p:cNvPicPr/>
          <p:nvPr/>
        </p:nvPicPr>
        <p:blipFill>
          <a:blip r:embed="rId2"/>
          <a:stretch>
            <a:fillRect/>
          </a:stretch>
        </p:blipFill>
        <p:spPr>
          <a:xfrm>
            <a:off x="1827212" y="914400"/>
            <a:ext cx="8458200" cy="5105400"/>
          </a:xfrm>
          <a:prstGeom prst="rect">
            <a:avLst/>
          </a:prstGeom>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sz="2600" dirty="0">
                <a:solidFill>
                  <a:srgbClr val="000066"/>
                </a:solidFill>
                <a:latin typeface="Times New Roman" pitchFamily="18" charset="0"/>
                <a:cs typeface="Times New Roman" pitchFamily="18" charset="0"/>
              </a:rPr>
              <a:t>Để sử dụng một plug-in cần sao chép các tài nguyên tạo nên plug-in (tập tin manifest, tập tin jar, và các tập tin tài nguyên khác) vào trong thư mục plugins ở đường dẫn cài đặt Eclipse</a:t>
            </a:r>
            <a:endParaRPr lang="en-US" sz="2600" dirty="0">
              <a:solidFill>
                <a:srgbClr val="000066"/>
              </a:solidFill>
              <a:latin typeface="Times New Roman" pitchFamily="18" charset="0"/>
              <a:cs typeface="Times New Roman" pitchFamily="18" charset="0"/>
            </a:endParaRPr>
          </a:p>
          <a:p>
            <a:pPr marL="0" lvl="2" indent="685800" algn="just">
              <a:lnSpc>
                <a:spcPct val="150000"/>
              </a:lnSpc>
              <a:spcBef>
                <a:spcPts val="600"/>
              </a:spcBef>
              <a:spcAft>
                <a:spcPts val="600"/>
              </a:spcAft>
              <a:buNone/>
            </a:pPr>
            <a:r>
              <a:rPr lang="en-US" sz="2600" dirty="0" smtClean="0">
                <a:solidFill>
                  <a:srgbClr val="000066"/>
                </a:solidFill>
                <a:latin typeface="Times New Roman" pitchFamily="18" charset="0"/>
                <a:cs typeface="Times New Roman" pitchFamily="18" charset="0"/>
              </a:rPr>
              <a:t>Plug-in </a:t>
            </a:r>
            <a:r>
              <a:rPr lang="en-US" sz="2600" dirty="0">
                <a:solidFill>
                  <a:srgbClr val="000066"/>
                </a:solidFill>
                <a:latin typeface="Times New Roman" pitchFamily="18" charset="0"/>
                <a:cs typeface="Times New Roman" pitchFamily="18" charset="0"/>
              </a:rPr>
              <a:t>này sẽ được kích hoạt khi Eclipse thực thi chương trình, và có yêu cầu thực hiện chức năng liên quan đến plug-in đó. </a:t>
            </a:r>
            <a:r>
              <a:rPr lang="en-US" sz="2600" dirty="0">
                <a:solidFill>
                  <a:srgbClr val="000066"/>
                </a:solidFill>
                <a:latin typeface="Times New Roman" pitchFamily="18" charset="0"/>
                <a:cs typeface="Times New Roman" pitchFamily="18" charset="0"/>
              </a:rPr>
              <a:t>Kích hoạt plug-in đồng nghĩa với nạp các class và khởi tạo các biến đối tượng ban đầu</a:t>
            </a: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Trong mô hình Eclipse, một plug-in có thể liên quan đến plug-in khác theo dạng quan hệ sau:</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Phụ thuộc (Dependency): Vai trò trong mối quan hệ này là plug-in phụ thuộc và plug-in tiên quyết. Một plug-in tiên quyết sẽ hỗ trợ chức năng cho plug-in phụ thuộc.</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Mở rộng (Extension): Vai trò trong mối quan hệ này là plug-in chính </a:t>
            </a:r>
            <a:r>
              <a:rPr lang="en-US" dirty="0">
                <a:solidFill>
                  <a:srgbClr val="000066"/>
                </a:solidFill>
                <a:latin typeface="Times New Roman" pitchFamily="18" charset="0"/>
                <a:cs typeface="Times New Roman" pitchFamily="18" charset="0"/>
              </a:rPr>
              <a:t>và plug-in mở rộng. Plug-in mở rộng sẽ bổ sung chức năng cho plug-in chính.</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Mối quan hệ này được đặc tả trong tập tin manifest thông qua các thành phần XML là requires và extension.</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6237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4" name="Title 3"/>
          <p:cNvSpPr>
            <a:spLocks noGrp="1"/>
          </p:cNvSpPr>
          <p:nvPr>
            <p:ph type="title"/>
          </p:nvPr>
        </p:nvSpPr>
        <p:spPr/>
        <p:txBody>
          <a:bodyPr>
            <a:normAutofit fontScale="90000"/>
          </a:bodyPr>
          <a:lstStyle/>
          <a:p>
            <a:r>
              <a:rPr lang="en-US" dirty="0" smtClean="0"/>
              <a:t>Phụ thuộc - Dependency</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&lt;?xml version="1.0" encoding="UTF-8"?&gt;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id</a:t>
            </a:r>
            <a:r>
              <a:rPr lang="en-US" sz="2200" dirty="0">
                <a:solidFill>
                  <a:srgbClr val="000066"/>
                </a:solidFill>
                <a:latin typeface="Times New Roman" pitchFamily="18" charset="0"/>
                <a:cs typeface="Times New Roman" pitchFamily="18" charset="0"/>
              </a:rPr>
              <a:t>="com.bolour.sample.eclipse.demo"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name</a:t>
            </a:r>
            <a:r>
              <a:rPr lang="en-US" sz="2200" dirty="0">
                <a:solidFill>
                  <a:srgbClr val="000066"/>
                </a:solidFill>
                <a:latin typeface="Times New Roman" pitchFamily="18" charset="0"/>
                <a:cs typeface="Times New Roman" pitchFamily="18" charset="0"/>
              </a:rPr>
              <a:t>="Extension Processing 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version</a:t>
            </a:r>
            <a:r>
              <a:rPr lang="en-US" sz="2200" dirty="0">
                <a:solidFill>
                  <a:srgbClr val="000066"/>
                </a:solidFill>
                <a:latin typeface="Times New Roman" pitchFamily="18" charset="0"/>
                <a:cs typeface="Times New Roman" pitchFamily="18" charset="0"/>
              </a:rPr>
              <a:t>="1.0.0"&gt;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library name="demo.jar"/&gt;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a:t>
            </a:r>
            <a:r>
              <a:rPr lang="en-US" sz="2200" dirty="0">
                <a:solidFill>
                  <a:srgbClr val="000066"/>
                </a:solidFill>
                <a:latin typeface="Times New Roman" pitchFamily="18" charset="0"/>
                <a:cs typeface="Times New Roman" pitchFamily="18" charset="0"/>
              </a:rPr>
              <a:t>	&lt;requires&gt;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import plugin="org.eclipse.ui"/&gt;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&lt;/plugin&gt;</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46774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316359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43072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(Web Services)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53</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t>
            </a:r>
            <a:r>
              <a:rPr lang="en-US" dirty="0" smtClean="0"/>
              <a:t>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Services</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4983</TotalTime>
  <Words>3903</Words>
  <Application>Microsoft Office PowerPoint</Application>
  <PresentationFormat>Custom</PresentationFormat>
  <Paragraphs>424</Paragraphs>
  <Slides>55</Slides>
  <Notes>3</Notes>
  <HiddenSlides>0</HiddenSlides>
  <MMClips>0</MMClip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Services</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Các tính chất của một hệ thống SOA</vt:lpstr>
      <vt:lpstr>Kiến trúc phân tầng chi tiết của SOA - IBM</vt:lpstr>
      <vt:lpstr>Ngôn ngữ thi hành quy trình nghiệp vụ - BPEL</vt:lpstr>
      <vt:lpstr>Ngôn ngữ thi hành quy trình nghiệp vụ - BPEL</vt:lpstr>
      <vt:lpstr>Ngôn ngữ thi hành quy trình nghiệp vụ - BPEL</vt:lpstr>
      <vt:lpstr>Tiểu kết chương 1</vt:lpstr>
      <vt:lpstr>Khung ứng dụng hỗ trợ lập trình SOA</vt:lpstr>
      <vt:lpstr>Các thành phần và kiến trúc</vt:lpstr>
      <vt:lpstr>Kiến trúc mô hình Plug-in Eclipse</vt:lpstr>
      <vt:lpstr>Cài đặt và kích hoạt Plug-in</vt:lpstr>
      <vt:lpstr>Cài đặt và kích hoạt Plug-in</vt:lpstr>
      <vt:lpstr>Phụ thuộc - Dependency</vt:lpstr>
      <vt:lpstr>Mở rộng - Extension</vt:lpstr>
      <vt:lpstr>Mở rộng - Extension</vt:lpstr>
      <vt:lpstr>Tiểu kết chương 2</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400</cp:revision>
  <dcterms:created xsi:type="dcterms:W3CDTF">2015-11-23T02:52:23Z</dcterms:created>
  <dcterms:modified xsi:type="dcterms:W3CDTF">2016-04-05T16:49:26Z</dcterms:modified>
</cp:coreProperties>
</file>