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1"/>
  </p:notesMasterIdLst>
  <p:sldIdLst>
    <p:sldId id="256" r:id="rId4"/>
    <p:sldId id="257" r:id="rId5"/>
    <p:sldId id="258" r:id="rId6"/>
    <p:sldId id="359" r:id="rId7"/>
    <p:sldId id="345" r:id="rId8"/>
    <p:sldId id="324" r:id="rId9"/>
    <p:sldId id="325" r:id="rId10"/>
    <p:sldId id="349" r:id="rId11"/>
    <p:sldId id="350" r:id="rId12"/>
    <p:sldId id="346" r:id="rId13"/>
    <p:sldId id="351" r:id="rId14"/>
    <p:sldId id="326" r:id="rId15"/>
    <p:sldId id="352" r:id="rId16"/>
    <p:sldId id="286" r:id="rId17"/>
    <p:sldId id="360" r:id="rId18"/>
    <p:sldId id="294" r:id="rId19"/>
    <p:sldId id="297" r:id="rId20"/>
    <p:sldId id="340" r:id="rId21"/>
    <p:sldId id="361" r:id="rId22"/>
    <p:sldId id="307" r:id="rId23"/>
    <p:sldId id="308" r:id="rId24"/>
    <p:sldId id="311" r:id="rId25"/>
    <p:sldId id="312" r:id="rId26"/>
    <p:sldId id="355" r:id="rId27"/>
    <p:sldId id="330" r:id="rId28"/>
    <p:sldId id="353" r:id="rId29"/>
    <p:sldId id="354" r:id="rId30"/>
    <p:sldId id="331" r:id="rId31"/>
    <p:sldId id="313" r:id="rId32"/>
    <p:sldId id="317" r:id="rId33"/>
    <p:sldId id="337" r:id="rId34"/>
    <p:sldId id="356" r:id="rId35"/>
    <p:sldId id="338" r:id="rId36"/>
    <p:sldId id="333" r:id="rId37"/>
    <p:sldId id="334" r:id="rId38"/>
    <p:sldId id="335" r:id="rId39"/>
    <p:sldId id="339" r:id="rId40"/>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1404" y="1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26/4/2016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3</a:t>
            </a:fld>
            <a:endParaRPr lang="en-US"/>
          </a:p>
        </p:txBody>
      </p:sp>
    </p:spTree>
    <p:extLst>
      <p:ext uri="{BB962C8B-B14F-4D97-AF65-F5344CB8AC3E}">
        <p14:creationId xmlns:p14="http://schemas.microsoft.com/office/powerpoint/2010/main" val="268175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4</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25754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29114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26/4/2016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1514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docs.oasis-open.org/wsbpel/2.0/wsbpel-v2.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Eclipse – Khung ứng dụng hỗ trợ lập trình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15</a:t>
            </a:fld>
            <a:endParaRPr lang="en-US"/>
          </a:p>
        </p:txBody>
      </p:sp>
    </p:spTree>
    <p:extLst>
      <p:ext uri="{BB962C8B-B14F-4D97-AF65-F5344CB8AC3E}">
        <p14:creationId xmlns:p14="http://schemas.microsoft.com/office/powerpoint/2010/main" val="112595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Các thành phần và </a:t>
            </a:r>
            <a:r>
              <a:rPr lang="en-US" dirty="0" err="1" smtClean="0"/>
              <a:t>kiến</a:t>
            </a:r>
            <a:r>
              <a:rPr lang="en-US" dirty="0" smtClean="0"/>
              <a:t> </a:t>
            </a:r>
            <a:r>
              <a:rPr lang="en-US" dirty="0" err="1" smtClean="0"/>
              <a:t>trúc</a:t>
            </a:r>
            <a:r>
              <a:rPr lang="en-US" dirty="0" smtClean="0"/>
              <a:t>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Bài toán điều phối các lời gọi dịch vụ trong kiến trúc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III - Ứng dụng minh họa</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19</a:t>
            </a:fld>
            <a:endParaRPr lang="en-US"/>
          </a:p>
        </p:txBody>
      </p:sp>
    </p:spTree>
    <p:extLst>
      <p:ext uri="{BB962C8B-B14F-4D97-AF65-F5344CB8AC3E}">
        <p14:creationId xmlns:p14="http://schemas.microsoft.com/office/powerpoint/2010/main" val="168445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r>
              <a:rPr lang="en-US" b="1" dirty="0" smtClean="0"/>
              <a:t>Vấn đề</a:t>
            </a:r>
          </a:p>
          <a:p>
            <a:pPr lvl="2">
              <a:lnSpc>
                <a:spcPct val="200000"/>
              </a:lnSpc>
            </a:pP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dựa</a:t>
            </a:r>
            <a:r>
              <a:rPr lang="en-US" dirty="0"/>
              <a:t> </a:t>
            </a:r>
            <a:r>
              <a:rPr lang="en-US" dirty="0" err="1"/>
              <a:t>trên</a:t>
            </a:r>
            <a:r>
              <a:rPr lang="en-US" dirty="0"/>
              <a:t> </a:t>
            </a:r>
            <a:r>
              <a:rPr lang="en-US" dirty="0" err="1"/>
              <a:t>kiến</a:t>
            </a:r>
            <a:r>
              <a:rPr lang="en-US" dirty="0"/>
              <a:t> </a:t>
            </a:r>
            <a:r>
              <a:rPr lang="en-US" dirty="0" err="1"/>
              <a:t>trúc</a:t>
            </a:r>
            <a:r>
              <a:rPr lang="en-US" dirty="0"/>
              <a:t> SOA, </a:t>
            </a:r>
            <a:r>
              <a:rPr lang="en-US" dirty="0" err="1"/>
              <a:t>có</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bằng</a:t>
            </a:r>
            <a:r>
              <a:rPr lang="en-US" dirty="0"/>
              <a:t> BPEL </a:t>
            </a:r>
            <a:r>
              <a:rPr lang="en-US" dirty="0" err="1"/>
              <a:t>đối</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nhỏ</a:t>
            </a:r>
            <a:r>
              <a:rPr lang="en-US" dirty="0"/>
              <a:t>. </a:t>
            </a:r>
            <a:r>
              <a:rPr lang="en-US" dirty="0" err="1"/>
              <a:t>Làm</a:t>
            </a:r>
            <a:r>
              <a:rPr lang="en-US" dirty="0"/>
              <a:t> </a:t>
            </a:r>
            <a:r>
              <a:rPr lang="en-US" dirty="0" err="1"/>
              <a:t>sao</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kiến</a:t>
            </a:r>
            <a:r>
              <a:rPr lang="en-US" dirty="0"/>
              <a:t> </a:t>
            </a:r>
            <a:r>
              <a:rPr lang="en-US" dirty="0" err="1"/>
              <a:t>trúc</a:t>
            </a:r>
            <a:r>
              <a:rPr lang="en-US" dirty="0"/>
              <a:t> SOA </a:t>
            </a:r>
            <a:r>
              <a:rPr lang="en-US" dirty="0" err="1"/>
              <a:t>dựa</a:t>
            </a:r>
            <a:r>
              <a:rPr lang="en-US" dirty="0"/>
              <a:t> </a:t>
            </a:r>
            <a:r>
              <a:rPr lang="en-US" dirty="0" err="1"/>
              <a:t>trên</a:t>
            </a:r>
            <a:r>
              <a:rPr lang="en-US" dirty="0"/>
              <a:t> Web Services </a:t>
            </a:r>
            <a:r>
              <a:rPr lang="en-US" dirty="0" err="1"/>
              <a:t>mà</a:t>
            </a:r>
            <a:r>
              <a:rPr lang="en-US" dirty="0"/>
              <a:t> </a:t>
            </a:r>
            <a:r>
              <a:rPr lang="en-US" dirty="0" err="1"/>
              <a:t>không</a:t>
            </a:r>
            <a:r>
              <a:rPr lang="en-US" dirty="0"/>
              <a:t> </a:t>
            </a:r>
            <a:r>
              <a:rPr lang="en-US" dirty="0" err="1"/>
              <a:t>sử</a:t>
            </a:r>
            <a:r>
              <a:rPr lang="en-US" dirty="0"/>
              <a:t> </a:t>
            </a:r>
            <a:r>
              <a:rPr lang="en-US" dirty="0" err="1"/>
              <a:t>dụng</a:t>
            </a:r>
            <a:r>
              <a:rPr lang="en-US" dirty="0"/>
              <a:t> BPEL</a:t>
            </a:r>
          </a:p>
          <a:p>
            <a:pPr>
              <a:lnSpc>
                <a:spcPct val="200000"/>
              </a:lnSpc>
            </a:pPr>
            <a:r>
              <a:rPr lang="en-US" b="1" dirty="0" err="1" smtClean="0"/>
              <a:t>Mục</a:t>
            </a:r>
            <a:r>
              <a:rPr lang="en-US" b="1" dirty="0" smtClean="0"/>
              <a:t>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p>
          <a:p>
            <a:pPr marL="460375" lvl="2" indent="411163">
              <a:lnSpc>
                <a:spcPct val="200000"/>
              </a:lnSpc>
              <a:buFont typeface="Arial" pitchFamily="34" charset="0"/>
              <a:buChar char="•"/>
            </a:pPr>
            <a:r>
              <a:rPr lang="en-US" sz="2400" dirty="0" smtClean="0"/>
              <a:t>Sử dụng tiêu chuẩn WSDD và WSDL để cấu hình </a:t>
            </a:r>
            <a:r>
              <a:rPr lang="en-US" sz="2400" dirty="0" err="1" smtClean="0"/>
              <a:t>dịch</a:t>
            </a:r>
            <a:r>
              <a:rPr lang="en-US" sz="2400" dirty="0" smtClean="0"/>
              <a:t> </a:t>
            </a:r>
            <a:r>
              <a:rPr lang="en-US" sz="2400" dirty="0" err="1" smtClean="0"/>
              <a:t>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t>
            </a:r>
            <a:r>
              <a:rPr lang="en-GB" sz="1500" dirty="0">
                <a:solidFill>
                  <a:schemeClr val="accent6"/>
                </a:solidFill>
                <a:latin typeface="Times New Roman" pitchFamily="18" charset="0"/>
                <a:cs typeface="Times New Roman" pitchFamily="18" charset="0"/>
              </a:rPr>
              <a:t>add"&gt;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a:xfrm>
            <a:off x="585097" y="5029200"/>
            <a:ext cx="7874115" cy="1295400"/>
          </a:xfrm>
        </p:spPr>
        <p:txBody>
          <a:bodyPr>
            <a:normAutofit/>
          </a:bodyPr>
          <a:lstStyle/>
          <a:p>
            <a:pPr lvl="2"/>
            <a:r>
              <a:rPr lang="en-US" dirty="0" smtClean="0"/>
              <a:t>Làm sao để các ứng dụng trên các nền tảng khác nhau có thể giao tiếp được với nhau?</a:t>
            </a:r>
            <a:endParaRPr lang="en-US" dirty="0"/>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pic>
        <p:nvPicPr>
          <p:cNvPr id="1026" name="Picture 2" descr="E:\Thac Si\GoogleDrive\Thacsi\LUANVAN\trunk\WORD\other\5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5372100" cy="39646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62600" y="1143000"/>
            <a:ext cx="2971800" cy="923330"/>
          </a:xfrm>
          <a:prstGeom prst="rect">
            <a:avLst/>
          </a:prstGeom>
          <a:noFill/>
        </p:spPr>
        <p:txBody>
          <a:bodyPr wrap="square" rtlCol="0">
            <a:spAutoFit/>
          </a:bodyPr>
          <a:lstStyle/>
          <a:p>
            <a:pPr algn="ctr"/>
            <a:r>
              <a:rPr lang="en-US" sz="1800" dirty="0" smtClean="0">
                <a:solidFill>
                  <a:srgbClr val="000066"/>
                </a:solidFill>
                <a:latin typeface="Times New Roman" pitchFamily="18" charset="0"/>
                <a:cs typeface="Times New Roman" pitchFamily="18" charset="0"/>
              </a:rPr>
              <a:t>Kiến trúc hướng dịch vụ</a:t>
            </a:r>
          </a:p>
          <a:p>
            <a:pPr algn="ctr"/>
            <a:r>
              <a:rPr lang="en-US" sz="1800" dirty="0" smtClean="0">
                <a:solidFill>
                  <a:srgbClr val="000066"/>
                </a:solidFill>
                <a:latin typeface="Times New Roman" pitchFamily="18" charset="0"/>
                <a:cs typeface="Times New Roman" pitchFamily="18" charset="0"/>
              </a:rPr>
              <a:t>Service Oriented Architecture (SOA)</a:t>
            </a:r>
            <a:endParaRPr lang="en-US" sz="18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dirty="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41452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a:t>
            </a:r>
            <a:endParaRPr lang="en-US" dirty="0" smtClean="0"/>
          </a:p>
          <a:p>
            <a:pPr marL="350838" lvl="2" indent="563563">
              <a:lnSpc>
                <a:spcPct val="200000"/>
              </a:lnSpc>
              <a:buFont typeface="Arial" pitchFamily="34" charset="0"/>
              <a:buChar char="•"/>
            </a:pPr>
            <a:r>
              <a:rPr lang="en-US" dirty="0" smtClean="0"/>
              <a:t>Tiếp </a:t>
            </a:r>
            <a:r>
              <a:rPr lang="en-US" dirty="0"/>
              <a:t>tục hoàn thiện hơn nữa hệ thống </a:t>
            </a:r>
            <a:r>
              <a:rPr lang="en-US" dirty="0" smtClean="0"/>
              <a:t>plug-in</a:t>
            </a:r>
          </a:p>
          <a:p>
            <a:pPr marL="350838" lvl="2" indent="563563">
              <a:lnSpc>
                <a:spcPct val="200000"/>
              </a:lnSpc>
              <a:buFont typeface="Arial" pitchFamily="34" charset="0"/>
              <a:buChar char="•"/>
            </a:pPr>
            <a:r>
              <a:rPr lang="en-US" dirty="0" smtClean="0"/>
              <a:t>Thử </a:t>
            </a:r>
            <a:r>
              <a:rPr lang="en-US" dirty="0"/>
              <a:t>nghiệm với nhiều Web Services phức tạp </a:t>
            </a:r>
            <a:endParaRPr lang="en-US" dirty="0" smtClean="0"/>
          </a:p>
          <a:p>
            <a:pPr marL="350838" lvl="2" indent="563563">
              <a:lnSpc>
                <a:spcPct val="200000"/>
              </a:lnSpc>
              <a:buFont typeface="Arial" pitchFamily="34" charset="0"/>
              <a:buChar char="•"/>
            </a:pPr>
            <a:r>
              <a:rPr lang="en-US" dirty="0"/>
              <a:t>Đ</a:t>
            </a:r>
            <a:r>
              <a:rPr lang="en-US" dirty="0" smtClean="0"/>
              <a:t>ồng </a:t>
            </a:r>
            <a:r>
              <a:rPr lang="en-US" dirty="0"/>
              <a:t>thời nghiên cứu tăng cường khả năng bảo mật.</a:t>
            </a:r>
          </a:p>
          <a:p>
            <a:pPr lvl="2">
              <a:lnSpc>
                <a:spcPct val="200000"/>
              </a:lnSpc>
            </a:pPr>
            <a:endParaRPr lang="en-US"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r>
              <a:rPr lang="en-US" dirty="0" err="1" smtClean="0"/>
              <a:t>Tiếng</a:t>
            </a:r>
            <a:r>
              <a:rPr lang="en-US" dirty="0" smtClean="0"/>
              <a:t> Anh</a:t>
            </a:r>
          </a:p>
          <a:p>
            <a:pPr marL="457200" lvl="0" indent="-457200">
              <a:buFont typeface="+mj-lt"/>
              <a:buAutoNum type="arabicPeriod" startAt="2"/>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2"/>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err="1" smtClean="0"/>
              <a:t>Kiet</a:t>
            </a:r>
            <a:r>
              <a:rPr lang="en-US" b="0" dirty="0" smtClean="0"/>
              <a:t> </a:t>
            </a:r>
            <a:r>
              <a:rPr lang="en-US" b="0" dirty="0"/>
              <a:t>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457200" lvl="0" indent="-457200">
              <a:buFont typeface="+mj-lt"/>
              <a:buAutoNum type="arabicPeriod" startAt="11"/>
            </a:pPr>
            <a:r>
              <a:rPr lang="en-US" b="0" dirty="0" err="1" smtClean="0"/>
              <a:t>Yuli</a:t>
            </a:r>
            <a:r>
              <a:rPr lang="en-US" b="0" dirty="0" smtClean="0"/>
              <a:t> </a:t>
            </a:r>
            <a:r>
              <a:rPr lang="en-US" b="0" dirty="0"/>
              <a:t>Vasiliev (2007), </a:t>
            </a:r>
            <a:r>
              <a:rPr lang="en-US" b="0" i="1" dirty="0"/>
              <a:t>SOA and WS-BPEL</a:t>
            </a:r>
            <a:r>
              <a:rPr lang="en-US" b="0" dirty="0"/>
              <a:t>, Packt publishing, pp. 5-37. </a:t>
            </a:r>
          </a:p>
          <a:p>
            <a:pPr marL="457200" lvl="0" indent="-457200">
              <a:buFont typeface="+mj-lt"/>
              <a:buAutoNum type="arabicPeriod" startAt="11"/>
            </a:pPr>
            <a:r>
              <a:rPr lang="en-US" b="0" dirty="0" smtClean="0"/>
              <a:t>OASIS </a:t>
            </a:r>
            <a:r>
              <a:rPr lang="en-US" b="0" dirty="0"/>
              <a:t>(2007), “Web Services Business Process Execution Language Version 2.0”, </a:t>
            </a:r>
            <a:r>
              <a:rPr lang="en-US" b="0" dirty="0">
                <a:hlinkClick r:id="rId2"/>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Tổng quan về kiến trúc hướng dịch vụ</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4</a:t>
            </a:fld>
            <a:endParaRPr lang="en-US"/>
          </a:p>
        </p:txBody>
      </p:sp>
    </p:spTree>
    <p:extLst>
      <p:ext uri="{BB962C8B-B14F-4D97-AF65-F5344CB8AC3E}">
        <p14:creationId xmlns:p14="http://schemas.microsoft.com/office/powerpoint/2010/main" val="389039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5856</TotalTime>
  <Words>1531</Words>
  <Application>Microsoft Office PowerPoint</Application>
  <PresentationFormat>On-screen Show (4:3)</PresentationFormat>
  <Paragraphs>265</Paragraphs>
  <Slides>37</Slides>
  <Notes>7</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Office Theme</vt:lpstr>
      <vt:lpstr>Custom Design</vt:lpstr>
      <vt:lpstr>1_Custom Design</vt:lpstr>
      <vt:lpstr>PowerPoint Presentation</vt:lpstr>
      <vt:lpstr>NỘI DUNG TRÌNH BÀY</vt:lpstr>
      <vt:lpstr>Phần mở đầu</vt:lpstr>
      <vt:lpstr>Tổng quan về kiến trúc hướng dịch vụ</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Eclipse – Khung ứng dụng hỗ trợ lập trình SOA</vt:lpstr>
      <vt:lpstr>Khung ứng dụng hỗ trợ lập trình SOA</vt:lpstr>
      <vt:lpstr>Các thành phần và kiến trúc Eclipse</vt:lpstr>
      <vt:lpstr>Kiến trúc mô hình Plug-in Eclipse</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Kết luận</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541</cp:revision>
  <dcterms:created xsi:type="dcterms:W3CDTF">2015-11-23T02:52:23Z</dcterms:created>
  <dcterms:modified xsi:type="dcterms:W3CDTF">2016-04-26T02:18:47Z</dcterms:modified>
</cp:coreProperties>
</file>