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66" r:id="rId16"/>
    <p:sldId id="267" r:id="rId17"/>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26/11/2015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r>
              <a:rPr lang="en-US" dirty="0"/>
              <a:t>UDDI – Universal Description, Discovery, and Integration</a:t>
            </a:r>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p:txBody>
          <a:bodyPr/>
          <a:lstStyle/>
          <a:p>
            <a:r>
              <a:rPr lang="vi-VN" dirty="0"/>
              <a:t>SOAP – Simple Object Access Protocol</a:t>
            </a: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endParaRPr lang="en-US" dirty="0"/>
          </a:p>
        </p:txBody>
      </p:sp>
      <p:pic>
        <p:nvPicPr>
          <p:cNvPr id="6" name="Picture 5" descr="webservice"/>
          <p:cNvPicPr/>
          <p:nvPr/>
        </p:nvPicPr>
        <p:blipFill>
          <a:blip r:embed="rId2" cstate="print"/>
          <a:srcRect t="4184" b="4184"/>
          <a:stretch>
            <a:fillRect/>
          </a:stretch>
        </p:blipFill>
        <p:spPr bwMode="auto">
          <a:xfrm>
            <a:off x="1217612" y="1014412"/>
            <a:ext cx="8991600" cy="4014788"/>
          </a:xfrm>
          <a:prstGeom prst="rect">
            <a:avLst/>
          </a:prstGeom>
          <a:noFill/>
          <a:ln w="9525">
            <a:noFill/>
            <a:miter lim="800000"/>
            <a:headEnd/>
            <a:tailEnd/>
          </a:ln>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346</TotalTime>
  <Words>702</Words>
  <Application>Microsoft Office PowerPoint</Application>
  <PresentationFormat>Custom</PresentationFormat>
  <Paragraphs>75</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53</cp:revision>
  <dcterms:created xsi:type="dcterms:W3CDTF">2015-11-23T02:52:23Z</dcterms:created>
  <dcterms:modified xsi:type="dcterms:W3CDTF">2015-11-26T03:39:21Z</dcterms:modified>
</cp:coreProperties>
</file>