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31"/>
    <p:restoredTop sz="94683"/>
  </p:normalViewPr>
  <p:slideViewPr>
    <p:cSldViewPr snapToGrid="0" snapToObjects="1">
      <p:cViewPr varScale="1">
        <p:scale>
          <a:sx n="57" d="100"/>
          <a:sy n="57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FBDD-B8D5-814F-9DF1-EADF11714896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657A-A6F5-9542-909F-2A51DA4C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3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FBDD-B8D5-814F-9DF1-EADF11714896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657A-A6F5-9542-909F-2A51DA4C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FBDD-B8D5-814F-9DF1-EADF11714896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657A-A6F5-9542-909F-2A51DA4C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3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FBDD-B8D5-814F-9DF1-EADF11714896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657A-A6F5-9542-909F-2A51DA4C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FBDD-B8D5-814F-9DF1-EADF11714896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657A-A6F5-9542-909F-2A51DA4C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FBDD-B8D5-814F-9DF1-EADF11714896}" type="datetimeFigureOut">
              <a:rPr lang="en-US" smtClean="0"/>
              <a:t>5/26/17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657A-A6F5-9542-909F-2A51DA4C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8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FBDD-B8D5-814F-9DF1-EADF11714896}" type="datetimeFigureOut">
              <a:rPr lang="en-US" smtClean="0"/>
              <a:t>5/26/17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657A-A6F5-9542-909F-2A51DA4C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7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FBDD-B8D5-814F-9DF1-EADF11714896}" type="datetimeFigureOut">
              <a:rPr lang="en-US" smtClean="0"/>
              <a:t>5/26/17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657A-A6F5-9542-909F-2A51DA4C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4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FBDD-B8D5-814F-9DF1-EADF11714896}" type="datetimeFigureOut">
              <a:rPr lang="en-US" smtClean="0"/>
              <a:t>5/26/17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657A-A6F5-9542-909F-2A51DA4C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9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FBDD-B8D5-814F-9DF1-EADF11714896}" type="datetimeFigureOut">
              <a:rPr lang="en-US" smtClean="0"/>
              <a:t>5/26/17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657A-A6F5-9542-909F-2A51DA4C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7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FBDD-B8D5-814F-9DF1-EADF11714896}" type="datetimeFigureOut">
              <a:rPr lang="en-US" smtClean="0"/>
              <a:t>5/26/17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657A-A6F5-9542-909F-2A51DA4C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2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0FBDD-B8D5-814F-9DF1-EADF11714896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657A-A6F5-9542-909F-2A51DA4C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5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BÁO CÁO CUỐI KỲ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CHUYÊN ĐỀ JAVA 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Ngày</a:t>
            </a:r>
            <a:r>
              <a:rPr lang="en-US" dirty="0" smtClean="0"/>
              <a:t> 03/06/2017</a:t>
            </a:r>
          </a:p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82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nộp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Bản</a:t>
            </a:r>
            <a:r>
              <a:rPr lang="en-US" dirty="0" smtClean="0"/>
              <a:t> in: 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(</a:t>
            </a:r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Bản</a:t>
            </a:r>
            <a:r>
              <a:rPr lang="en-US" dirty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: 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, link </a:t>
            </a:r>
            <a:r>
              <a:rPr lang="en-US" dirty="0" err="1" smtClean="0"/>
              <a:t>tải</a:t>
            </a:r>
            <a:r>
              <a:rPr lang="en-US" dirty="0" smtClean="0"/>
              <a:t> source code (Website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Source code: 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4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Bố</a:t>
            </a:r>
            <a:r>
              <a:rPr lang="en-US" dirty="0" smtClean="0"/>
              <a:t> 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Phần</a:t>
            </a:r>
            <a:r>
              <a:rPr lang="en-US" dirty="0" smtClean="0"/>
              <a:t> 1: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lvl="1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Java EE</a:t>
            </a:r>
          </a:p>
          <a:p>
            <a:pPr lvl="1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project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  <a:p>
            <a:r>
              <a:rPr lang="en-US" dirty="0" err="1" smtClean="0"/>
              <a:t>Phần</a:t>
            </a:r>
            <a:r>
              <a:rPr lang="en-US" dirty="0" smtClean="0"/>
              <a:t> 2: </a:t>
            </a:r>
            <a:r>
              <a:rPr lang="en-US" dirty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endParaRPr lang="en-US" dirty="0" smtClean="0"/>
          </a:p>
          <a:p>
            <a:pPr lvl="1"/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Phần</a:t>
            </a:r>
            <a:r>
              <a:rPr lang="en-US" dirty="0" smtClean="0"/>
              <a:t> 3: </a:t>
            </a:r>
            <a:r>
              <a:rPr lang="vi-VN" dirty="0" smtClean="0"/>
              <a:t>Thiết kế </a:t>
            </a:r>
            <a:r>
              <a:rPr lang="mr-IN" dirty="0" smtClean="0"/>
              <a:t>–</a:t>
            </a:r>
            <a:r>
              <a:rPr lang="vi-VN" dirty="0" smtClean="0"/>
              <a:t> Cài đặt</a:t>
            </a:r>
          </a:p>
          <a:p>
            <a:pPr lvl="1"/>
            <a:r>
              <a:rPr lang="vi-VN" dirty="0" smtClean="0"/>
              <a:t>Kiến trúc hệ thống</a:t>
            </a:r>
          </a:p>
          <a:p>
            <a:pPr lvl="1"/>
            <a:r>
              <a:rPr lang="vi-VN" dirty="0" smtClean="0"/>
              <a:t>Sơ đồ </a:t>
            </a:r>
            <a:r>
              <a:rPr lang="vi-VN" dirty="0" smtClean="0"/>
              <a:t>use-case</a:t>
            </a:r>
          </a:p>
          <a:p>
            <a:pPr lvl="1"/>
            <a:r>
              <a:rPr lang="vi-VN" dirty="0" smtClean="0"/>
              <a:t>Sơ đồ sequence (theo mô </a:t>
            </a:r>
            <a:r>
              <a:rPr lang="vi-VN" smtClean="0"/>
              <a:t>hình MVC, chỉ vẽ sequence cho các business process)</a:t>
            </a:r>
            <a:endParaRPr lang="vi-VN" dirty="0" smtClean="0"/>
          </a:p>
          <a:p>
            <a:pPr lvl="1"/>
            <a:r>
              <a:rPr lang="vi-VN" dirty="0" smtClean="0"/>
              <a:t>Giao diện ứng dụng</a:t>
            </a:r>
          </a:p>
          <a:p>
            <a:r>
              <a:rPr lang="vi-VN" dirty="0" smtClean="0"/>
              <a:t>Phụ lục:  Hướng dẫn cài đặt và sử dụng</a:t>
            </a:r>
          </a:p>
        </p:txBody>
      </p:sp>
    </p:spTree>
    <p:extLst>
      <p:ext uri="{BB962C8B-B14F-4D97-AF65-F5344CB8AC3E}">
        <p14:creationId xmlns:p14="http://schemas.microsoft.com/office/powerpoint/2010/main" val="21038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147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BÁO CÁO CUỐI KỲ</vt:lpstr>
      <vt:lpstr>Thời gian – Địa điểm</vt:lpstr>
      <vt:lpstr>Sản phẩm nộp</vt:lpstr>
      <vt:lpstr>Bố  cục báo cáo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CUỐI KỲ</dc:title>
  <dc:creator>Thức Nguyễn Trác</dc:creator>
  <cp:lastModifiedBy>Thức Nguyễn Trác</cp:lastModifiedBy>
  <cp:revision>9</cp:revision>
  <dcterms:created xsi:type="dcterms:W3CDTF">2016-12-10T00:04:31Z</dcterms:created>
  <dcterms:modified xsi:type="dcterms:W3CDTF">2017-05-26T04:18:25Z</dcterms:modified>
</cp:coreProperties>
</file>