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955991-A0E9-4C3E-92FA-F2E773DBD389}" type="datetimeFigureOut">
              <a:rPr lang="en-US" smtClean="0"/>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C9C5C-CF83-487E-AEF3-325BA5AD2A6C}" type="slidenum">
              <a:rPr lang="en-US" smtClean="0"/>
              <a:t>‹#›</a:t>
            </a:fld>
            <a:endParaRPr lang="en-US"/>
          </a:p>
        </p:txBody>
      </p:sp>
    </p:spTree>
    <p:extLst>
      <p:ext uri="{BB962C8B-B14F-4D97-AF65-F5344CB8AC3E}">
        <p14:creationId xmlns:p14="http://schemas.microsoft.com/office/powerpoint/2010/main" val="343466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34F203-745B-4ED8-B43E-4C8D33F1A607}"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430F46-79AF-41E7-BCE4-83311C0F5862}"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BE0662-D997-42DB-B67D-7C31C6686D65}"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20831-EF99-47C7-AE98-B6C6F67DBCF6}"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3849F2-85D4-43DB-8F2E-F3FF48488EA6}" type="datetime1">
              <a:rPr lang="en-US" smtClean="0"/>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59B738-F383-41BC-ACAC-25566E54226C}"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32B69-52D9-4E4E-9BE2-35F8D4607A28}" type="datetime1">
              <a:rPr lang="en-US" smtClean="0"/>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F719E-EDBE-4FA9-A547-B9A41AC5CB8E}" type="datetime1">
              <a:rPr lang="en-US" smtClean="0"/>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D7C32-EF3D-4BD2-976E-31EC50AEAC87}" type="datetime1">
              <a:rPr lang="en-US" smtClean="0"/>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8D381-51B7-4BCA-BEA4-C8AA428A97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07CEB-278E-4A16-93F7-678E003F474F}" type="datetime1">
              <a:rPr lang="en-US" smtClean="0"/>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48D381-51B7-4BCA-BEA4-C8AA428A970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C91F09E-482D-45B7-BE98-0506BBAABFDB}" type="datetime1">
              <a:rPr lang="en-US" smtClean="0"/>
              <a:t>10/15/2020</a:t>
            </a:fld>
            <a:endParaRPr lang="en-US"/>
          </a:p>
        </p:txBody>
      </p:sp>
      <p:sp>
        <p:nvSpPr>
          <p:cNvPr id="9" name="Slide Number Placeholder 8"/>
          <p:cNvSpPr>
            <a:spLocks noGrp="1"/>
          </p:cNvSpPr>
          <p:nvPr>
            <p:ph type="sldNum" sz="quarter" idx="11"/>
          </p:nvPr>
        </p:nvSpPr>
        <p:spPr/>
        <p:txBody>
          <a:bodyPr/>
          <a:lstStyle/>
          <a:p>
            <a:fld id="{1A48D381-51B7-4BCA-BEA4-C8AA428A970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48D381-51B7-4BCA-BEA4-C8AA428A970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13656B5-7CB3-4F15-A1D5-037B51834A41}" type="datetime1">
              <a:rPr lang="en-US" smtClean="0"/>
              <a:t>10/15/2020</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ostinger.vn/huong-dan/javascript-la-gi/" TargetMode="External"/><Relationship Id="rId2" Type="http://schemas.openxmlformats.org/officeDocument/2006/relationships/hyperlink" Target="https://reactjs.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ostinger.com/blog/improve-seo-by-speeding-up-wordpress-sit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543800" cy="3429000"/>
          </a:xfrm>
        </p:spPr>
        <p:txBody>
          <a:bodyPr/>
          <a:lstStyle/>
          <a:p>
            <a:pPr algn="ctr"/>
            <a:r>
              <a:rPr lang="en-US" sz="4000" dirty="0" smtClean="0"/>
              <a:t>CHUYÊN ĐỀ KỸ THUẬT MÁY TÍNH VÀ MẠNG</a:t>
            </a:r>
            <a:br>
              <a:rPr lang="en-US" sz="4000" dirty="0" smtClean="0"/>
            </a:br>
            <a:r>
              <a:rPr lang="en-US" sz="2800" dirty="0" smtClean="0"/>
              <a:t>NỘI DUNG TÌM HIỂU</a:t>
            </a:r>
            <a:r>
              <a:rPr lang="en-US" sz="4000" dirty="0" smtClean="0"/>
              <a:t/>
            </a:r>
            <a:br>
              <a:rPr lang="en-US" sz="4000" dirty="0" smtClean="0"/>
            </a:br>
            <a:r>
              <a:rPr lang="en-US" sz="4800" dirty="0" smtClean="0"/>
              <a:t>REACT JS</a:t>
            </a:r>
            <a:endParaRPr lang="en-US" sz="4800" dirty="0"/>
          </a:p>
        </p:txBody>
      </p:sp>
      <p:sp>
        <p:nvSpPr>
          <p:cNvPr id="3" name="Subtitle 2"/>
          <p:cNvSpPr>
            <a:spLocks noGrp="1"/>
          </p:cNvSpPr>
          <p:nvPr>
            <p:ph type="subTitle" idx="1"/>
          </p:nvPr>
        </p:nvSpPr>
        <p:spPr/>
        <p:txBody>
          <a:bodyPr>
            <a:normAutofit lnSpcReduction="10000"/>
          </a:bodyPr>
          <a:lstStyle/>
          <a:p>
            <a:r>
              <a:rPr lang="en-US" dirty="0" err="1" smtClean="0">
                <a:solidFill>
                  <a:schemeClr val="tx1"/>
                </a:solidFill>
              </a:rPr>
              <a:t>Nhóm</a:t>
            </a:r>
            <a:r>
              <a:rPr lang="en-US" dirty="0" smtClean="0">
                <a:solidFill>
                  <a:schemeClr val="tx1"/>
                </a:solidFill>
              </a:rPr>
              <a:t> 2: </a:t>
            </a:r>
            <a:r>
              <a:rPr lang="en-US" dirty="0" err="1" smtClean="0">
                <a:solidFill>
                  <a:schemeClr val="tx1"/>
                </a:solidFill>
              </a:rPr>
              <a:t>Nguyễn</a:t>
            </a:r>
            <a:r>
              <a:rPr lang="en-US" dirty="0" smtClean="0">
                <a:solidFill>
                  <a:schemeClr val="tx1"/>
                </a:solidFill>
              </a:rPr>
              <a:t> </a:t>
            </a:r>
            <a:r>
              <a:rPr lang="en-US" dirty="0" err="1" smtClean="0">
                <a:solidFill>
                  <a:schemeClr val="tx1"/>
                </a:solidFill>
              </a:rPr>
              <a:t>Đức</a:t>
            </a:r>
            <a:r>
              <a:rPr lang="en-US" dirty="0" smtClean="0">
                <a:solidFill>
                  <a:schemeClr val="tx1"/>
                </a:solidFill>
              </a:rPr>
              <a:t> </a:t>
            </a:r>
            <a:r>
              <a:rPr lang="en-US" dirty="0" err="1" smtClean="0">
                <a:solidFill>
                  <a:schemeClr val="tx1"/>
                </a:solidFill>
              </a:rPr>
              <a:t>Nhân</a:t>
            </a:r>
            <a:endParaRPr lang="en-US" dirty="0" smtClean="0">
              <a:solidFill>
                <a:schemeClr val="tx1"/>
              </a:solidFill>
            </a:endParaRPr>
          </a:p>
          <a:p>
            <a:r>
              <a:rPr lang="en-US" dirty="0">
                <a:solidFill>
                  <a:schemeClr val="tx1"/>
                </a:solidFill>
              </a:rPr>
              <a:t>	</a:t>
            </a:r>
            <a:r>
              <a:rPr lang="en-US" dirty="0" err="1" smtClean="0">
                <a:solidFill>
                  <a:schemeClr val="tx1"/>
                </a:solidFill>
              </a:rPr>
              <a:t>Lỗ</a:t>
            </a:r>
            <a:r>
              <a:rPr lang="en-US" dirty="0" smtClean="0">
                <a:solidFill>
                  <a:schemeClr val="tx1"/>
                </a:solidFill>
              </a:rPr>
              <a:t> </a:t>
            </a:r>
            <a:r>
              <a:rPr lang="en-US" dirty="0" err="1" smtClean="0">
                <a:solidFill>
                  <a:schemeClr val="tx1"/>
                </a:solidFill>
              </a:rPr>
              <a:t>Trọng</a:t>
            </a:r>
            <a:r>
              <a:rPr lang="en-US" dirty="0" smtClean="0">
                <a:solidFill>
                  <a:schemeClr val="tx1"/>
                </a:solidFill>
              </a:rPr>
              <a:t> </a:t>
            </a:r>
            <a:r>
              <a:rPr lang="en-US" dirty="0" err="1" smtClean="0">
                <a:solidFill>
                  <a:schemeClr val="tx1"/>
                </a:solidFill>
              </a:rPr>
              <a:t>Tấn</a:t>
            </a:r>
            <a:endParaRPr lang="en-US" dirty="0" smtClean="0">
              <a:solidFill>
                <a:schemeClr val="tx1"/>
              </a:solidFill>
            </a:endParaRPr>
          </a:p>
          <a:p>
            <a:r>
              <a:rPr lang="en-US" dirty="0">
                <a:solidFill>
                  <a:schemeClr val="tx1"/>
                </a:solidFill>
              </a:rPr>
              <a:t>	</a:t>
            </a:r>
            <a:r>
              <a:rPr lang="en-US" dirty="0" err="1" smtClean="0">
                <a:solidFill>
                  <a:schemeClr val="tx1"/>
                </a:solidFill>
              </a:rPr>
              <a:t>Vũ</a:t>
            </a:r>
            <a:r>
              <a:rPr lang="en-US" dirty="0" smtClean="0">
                <a:solidFill>
                  <a:schemeClr val="tx1"/>
                </a:solidFill>
              </a:rPr>
              <a:t> </a:t>
            </a:r>
            <a:r>
              <a:rPr lang="en-US" dirty="0" err="1" smtClean="0">
                <a:solidFill>
                  <a:schemeClr val="tx1"/>
                </a:solidFill>
              </a:rPr>
              <a:t>Đình</a:t>
            </a:r>
            <a:r>
              <a:rPr lang="en-US" dirty="0" smtClean="0">
                <a:solidFill>
                  <a:schemeClr val="tx1"/>
                </a:solidFill>
              </a:rPr>
              <a:t> </a:t>
            </a:r>
            <a:r>
              <a:rPr lang="en-US" dirty="0" err="1" smtClean="0">
                <a:solidFill>
                  <a:schemeClr val="tx1"/>
                </a:solidFill>
              </a:rPr>
              <a:t>Đại</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1A48D381-51B7-4BCA-BEA4-C8AA428A9702}" type="slidenum">
              <a:rPr lang="en-US" smtClean="0"/>
              <a:t>1</a:t>
            </a:fld>
            <a:endParaRPr lang="en-US"/>
          </a:p>
        </p:txBody>
      </p:sp>
    </p:spTree>
    <p:extLst>
      <p:ext uri="{BB962C8B-B14F-4D97-AF65-F5344CB8AC3E}">
        <p14:creationId xmlns:p14="http://schemas.microsoft.com/office/powerpoint/2010/main" val="1601217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sz="3600" b="1" dirty="0"/>
              <a:t>Nhược điểm chính của reactjs đó là:</a:t>
            </a:r>
            <a:endParaRPr lang="en-US" sz="3600" b="1" dirty="0"/>
          </a:p>
        </p:txBody>
      </p:sp>
      <p:sp>
        <p:nvSpPr>
          <p:cNvPr id="3" name="Content Placeholder 2"/>
          <p:cNvSpPr>
            <a:spLocks noGrp="1"/>
          </p:cNvSpPr>
          <p:nvPr>
            <p:ph idx="1"/>
          </p:nvPr>
        </p:nvSpPr>
        <p:spPr/>
        <p:txBody>
          <a:bodyPr/>
          <a:lstStyle/>
          <a:p>
            <a:r>
              <a:rPr lang="vi-VN" dirty="0"/>
              <a:t>Reactjs chỉ phục vụ cho tầng View. React chỉ là View Library nó không phải là một MVC framework như những framework khác. Đây chỉ là thư viện của Facebook giúp render ra phần view. Vì thế React sẽ không có phần Model và Controller, mà phải kết hợp với các thư viện khác. React cũng sẽ không có 2-way binding hay là Ajax</a:t>
            </a:r>
          </a:p>
          <a:p>
            <a:r>
              <a:rPr lang="vi-VN" dirty="0"/>
              <a:t>Tích hợp Reactjs vào các framework MVC truyền thống yêu cầu cần phải cấu hình lại.</a:t>
            </a:r>
          </a:p>
          <a:p>
            <a:r>
              <a:rPr lang="vi-VN" dirty="0"/>
              <a:t>React khá nặng nếu so với các framework khác React có kích thước tương tương với Angular (Khoảng 35kb so với 39kb của Angular). Trong khi đó Angular là một framework hoàn chỉnh</a:t>
            </a:r>
          </a:p>
          <a:p>
            <a:r>
              <a:rPr lang="vi-VN" dirty="0"/>
              <a:t>Khó tiếp cận cho người mới học Web</a:t>
            </a:r>
          </a:p>
          <a:p>
            <a:endParaRPr lang="en-US" dirty="0"/>
          </a:p>
        </p:txBody>
      </p:sp>
      <p:sp>
        <p:nvSpPr>
          <p:cNvPr id="4" name="Slide Number Placeholder 3"/>
          <p:cNvSpPr>
            <a:spLocks noGrp="1"/>
          </p:cNvSpPr>
          <p:nvPr>
            <p:ph type="sldNum" sz="quarter" idx="12"/>
          </p:nvPr>
        </p:nvSpPr>
        <p:spPr/>
        <p:txBody>
          <a:bodyPr/>
          <a:lstStyle/>
          <a:p>
            <a:fld id="{1A48D381-51B7-4BCA-BEA4-C8AA428A9702}" type="slidenum">
              <a:rPr lang="en-US" smtClean="0"/>
              <a:t>10</a:t>
            </a:fld>
            <a:endParaRPr lang="en-US"/>
          </a:p>
        </p:txBody>
      </p:sp>
    </p:spTree>
    <p:extLst>
      <p:ext uri="{BB962C8B-B14F-4D97-AF65-F5344CB8AC3E}">
        <p14:creationId xmlns:p14="http://schemas.microsoft.com/office/powerpoint/2010/main" val="1040336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React JS </a:t>
            </a:r>
            <a:r>
              <a:rPr lang="en-US" sz="4000" dirty="0" err="1" smtClean="0"/>
              <a:t>là</a:t>
            </a:r>
            <a:r>
              <a:rPr lang="en-US" sz="4000" dirty="0" smtClean="0"/>
              <a:t> </a:t>
            </a:r>
            <a:r>
              <a:rPr lang="en-US" sz="4000" dirty="0" err="1" smtClean="0"/>
              <a:t>gì</a:t>
            </a:r>
            <a:r>
              <a:rPr lang="en-US" sz="4000" dirty="0"/>
              <a:t>?</a:t>
            </a:r>
          </a:p>
        </p:txBody>
      </p:sp>
      <p:sp>
        <p:nvSpPr>
          <p:cNvPr id="3" name="Content Placeholder 2"/>
          <p:cNvSpPr>
            <a:spLocks noGrp="1"/>
          </p:cNvSpPr>
          <p:nvPr>
            <p:ph idx="1"/>
          </p:nvPr>
        </p:nvSpPr>
        <p:spPr/>
        <p:txBody>
          <a:bodyPr>
            <a:normAutofit/>
          </a:bodyPr>
          <a:lstStyle/>
          <a:p>
            <a:r>
              <a:rPr lang="en-US" dirty="0" err="1" smtClean="0"/>
              <a:t>Khái</a:t>
            </a:r>
            <a:r>
              <a:rPr lang="en-US" dirty="0" smtClean="0"/>
              <a:t> </a:t>
            </a:r>
            <a:r>
              <a:rPr lang="en-US" dirty="0" err="1" smtClean="0"/>
              <a:t>niệm</a:t>
            </a:r>
            <a:r>
              <a:rPr lang="en-US" dirty="0" smtClean="0"/>
              <a:t>:</a:t>
            </a:r>
          </a:p>
          <a:p>
            <a:pPr marL="411480" lvl="1" indent="0">
              <a:buNone/>
            </a:pPr>
            <a:r>
              <a:rPr lang="vi-VN" sz="2200" b="1" dirty="0">
                <a:hlinkClick r:id="rId2"/>
              </a:rPr>
              <a:t>React</a:t>
            </a:r>
            <a:r>
              <a:rPr lang="vi-VN" sz="2200" dirty="0"/>
              <a:t> là thư viện </a:t>
            </a:r>
            <a:r>
              <a:rPr lang="vi-VN" sz="2200" b="1" dirty="0">
                <a:hlinkClick r:id="rId3"/>
              </a:rPr>
              <a:t>JavaScript</a:t>
            </a:r>
            <a:r>
              <a:rPr lang="vi-VN" sz="2200" dirty="0"/>
              <a:t> phổ biến nhất để xây dựng giao diện người dùng (UI). Nó cho tốc độ phản hồi tuyệt vời khi user nhập liệu bằng cách sử dụng phương pháp mới để render trang web</a:t>
            </a:r>
            <a:r>
              <a:rPr lang="vi-VN" sz="2200" dirty="0" smtClean="0"/>
              <a:t>.</a:t>
            </a:r>
            <a:endParaRPr lang="en-US" sz="2200" dirty="0" smtClean="0"/>
          </a:p>
          <a:p>
            <a:r>
              <a:rPr lang="vi-VN" dirty="0"/>
              <a:t>Mục đích của việc tạo ra ReactJS là để tạo ra những ứng dụng website hấp dẫn với tốc độ nhanh và hiệu quả cao với những mã hóa tối thiểu. </a:t>
            </a:r>
            <a:endParaRPr lang="en-US" dirty="0" smtClean="0"/>
          </a:p>
          <a:p>
            <a:r>
              <a:rPr lang="en-US" dirty="0"/>
              <a:t>M</a:t>
            </a:r>
            <a:r>
              <a:rPr lang="vi-VN" dirty="0" smtClean="0"/>
              <a:t>ục </a:t>
            </a:r>
            <a:r>
              <a:rPr lang="vi-VN" dirty="0"/>
              <a:t>đích chủ chốt của ReactJS đó chính là mỗi website khi đã sử dụng ReactJS thì phải chạy thật mượt thật nhanh và có khả năng mở rộng cao và đơn giản thực hiện.</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218" y="457200"/>
            <a:ext cx="282596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1A48D381-51B7-4BCA-BEA4-C8AA428A9702}" type="slidenum">
              <a:rPr lang="en-US" smtClean="0"/>
              <a:t>2</a:t>
            </a:fld>
            <a:endParaRPr lang="en-US"/>
          </a:p>
        </p:txBody>
      </p:sp>
    </p:spTree>
    <p:extLst>
      <p:ext uri="{BB962C8B-B14F-4D97-AF65-F5344CB8AC3E}">
        <p14:creationId xmlns:p14="http://schemas.microsoft.com/office/powerpoint/2010/main" val="372221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err="1" smtClean="0"/>
              <a:t>Cài</a:t>
            </a:r>
            <a:r>
              <a:rPr lang="en-US" sz="4000" b="1" dirty="0" smtClean="0"/>
              <a:t> </a:t>
            </a:r>
            <a:r>
              <a:rPr lang="en-US" sz="4000" b="1" dirty="0" err="1" smtClean="0"/>
              <a:t>đặt</a:t>
            </a:r>
            <a:endParaRPr lang="en-US" sz="4000" dirty="0"/>
          </a:p>
        </p:txBody>
      </p:sp>
      <p:sp>
        <p:nvSpPr>
          <p:cNvPr id="3" name="Content Placeholder 2"/>
          <p:cNvSpPr>
            <a:spLocks noGrp="1"/>
          </p:cNvSpPr>
          <p:nvPr>
            <p:ph idx="1"/>
          </p:nvPr>
        </p:nvSpPr>
        <p:spPr/>
        <p:txBody>
          <a:bodyPr/>
          <a:lstStyle/>
          <a:p>
            <a:r>
              <a:rPr lang="en-US" dirty="0"/>
              <a:t>B</a:t>
            </a:r>
            <a:r>
              <a:rPr lang="en-US" dirty="0" smtClean="0"/>
              <a:t>1: </a:t>
            </a:r>
            <a:r>
              <a:rPr lang="en-US" dirty="0" err="1" smtClean="0"/>
              <a:t>Cài</a:t>
            </a:r>
            <a:r>
              <a:rPr lang="en-US" dirty="0" smtClean="0"/>
              <a:t> </a:t>
            </a:r>
            <a:r>
              <a:rPr lang="en-US" dirty="0" err="1" smtClean="0"/>
              <a:t>đặt</a:t>
            </a:r>
            <a:r>
              <a:rPr lang="en-US" dirty="0" smtClean="0"/>
              <a:t> </a:t>
            </a:r>
            <a:r>
              <a:rPr lang="en-US" dirty="0" err="1" smtClean="0"/>
              <a:t>môi</a:t>
            </a:r>
            <a:r>
              <a:rPr lang="en-US" dirty="0" smtClean="0"/>
              <a:t> </a:t>
            </a:r>
            <a:r>
              <a:rPr lang="en-US" dirty="0" err="1" smtClean="0"/>
              <a:t>trường</a:t>
            </a:r>
            <a:r>
              <a:rPr lang="en-US" dirty="0" smtClean="0"/>
              <a:t>: </a:t>
            </a:r>
            <a:r>
              <a:rPr lang="vi-VN" dirty="0" smtClean="0"/>
              <a:t>cần </a:t>
            </a:r>
            <a:r>
              <a:rPr lang="vi-VN" dirty="0"/>
              <a:t>cài đặt </a:t>
            </a:r>
            <a:r>
              <a:rPr lang="vi-VN" dirty="0">
                <a:hlinkClick r:id="rId2"/>
              </a:rPr>
              <a:t>Node.js</a:t>
            </a:r>
            <a:r>
              <a:rPr lang="vi-VN" dirty="0"/>
              <a:t> để tạo môi trường chạy </a:t>
            </a:r>
            <a:r>
              <a:rPr lang="vi-VN" dirty="0" smtClean="0"/>
              <a:t>React</a:t>
            </a:r>
            <a:r>
              <a:rPr lang="en-US" dirty="0" smtClean="0"/>
              <a:t>.</a:t>
            </a:r>
          </a:p>
          <a:p>
            <a:r>
              <a:rPr lang="en-US" dirty="0" smtClean="0"/>
              <a:t>B2: </a:t>
            </a:r>
            <a:r>
              <a:rPr lang="en-US" dirty="0" err="1" smtClean="0"/>
              <a:t>Mở</a:t>
            </a:r>
            <a:r>
              <a:rPr lang="en-US" dirty="0"/>
              <a:t> </a:t>
            </a:r>
            <a:r>
              <a:rPr lang="en-US" dirty="0" err="1" smtClean="0"/>
              <a:t>cmd</a:t>
            </a:r>
            <a:r>
              <a:rPr lang="en-US" dirty="0" smtClean="0"/>
              <a:t> </a:t>
            </a:r>
            <a:r>
              <a:rPr lang="en-US" dirty="0" err="1" smtClean="0"/>
              <a:t>gõ</a:t>
            </a:r>
            <a:r>
              <a:rPr lang="en-US" dirty="0" smtClean="0"/>
              <a:t> </a:t>
            </a:r>
            <a:r>
              <a:rPr lang="en-US" dirty="0" err="1" smtClean="0"/>
              <a:t>lệnh</a:t>
            </a:r>
            <a:r>
              <a:rPr lang="en-US" dirty="0" smtClean="0"/>
              <a:t>: </a:t>
            </a:r>
            <a:r>
              <a:rPr lang="en-US" dirty="0" err="1" smtClean="0"/>
              <a:t>npm</a:t>
            </a:r>
            <a:r>
              <a:rPr lang="en-US" dirty="0" smtClean="0"/>
              <a:t> </a:t>
            </a:r>
            <a:r>
              <a:rPr lang="en-US" dirty="0"/>
              <a:t>install -g </a:t>
            </a:r>
            <a:r>
              <a:rPr lang="en-US" dirty="0" smtClean="0"/>
              <a:t>create-react-app</a:t>
            </a:r>
          </a:p>
          <a:p>
            <a:r>
              <a:rPr lang="en-US" dirty="0" smtClean="0"/>
              <a:t>B3: </a:t>
            </a:r>
            <a:r>
              <a:rPr lang="en-US" dirty="0" err="1" smtClean="0"/>
              <a:t>Gõ</a:t>
            </a:r>
            <a:r>
              <a:rPr lang="en-US" dirty="0" smtClean="0"/>
              <a:t> </a:t>
            </a:r>
            <a:r>
              <a:rPr lang="en-US" dirty="0" err="1" smtClean="0"/>
              <a:t>lệnh</a:t>
            </a:r>
            <a:r>
              <a:rPr lang="en-US" dirty="0" smtClean="0"/>
              <a:t> </a:t>
            </a:r>
            <a:r>
              <a:rPr lang="en-US" dirty="0" err="1" smtClean="0"/>
              <a:t>để</a:t>
            </a:r>
            <a:r>
              <a:rPr lang="en-US" dirty="0" smtClean="0"/>
              <a:t> </a:t>
            </a:r>
            <a:r>
              <a:rPr lang="en-US" dirty="0" err="1" smtClean="0"/>
              <a:t>tạo</a:t>
            </a:r>
            <a:r>
              <a:rPr lang="en-US" dirty="0" smtClean="0"/>
              <a:t> project: Create-react-app my-app</a:t>
            </a:r>
          </a:p>
          <a:p>
            <a:r>
              <a:rPr lang="en-US" dirty="0" smtClean="0"/>
              <a:t>B4: </a:t>
            </a:r>
            <a:r>
              <a:rPr lang="en-US" dirty="0" err="1" smtClean="0"/>
              <a:t>Chạy</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npm</a:t>
            </a:r>
            <a:r>
              <a:rPr lang="en-US" dirty="0" smtClean="0"/>
              <a:t> start</a:t>
            </a:r>
          </a:p>
        </p:txBody>
      </p:sp>
      <p:sp>
        <p:nvSpPr>
          <p:cNvPr id="4" name="Slide Number Placeholder 3"/>
          <p:cNvSpPr>
            <a:spLocks noGrp="1"/>
          </p:cNvSpPr>
          <p:nvPr>
            <p:ph type="sldNum" sz="quarter" idx="12"/>
          </p:nvPr>
        </p:nvSpPr>
        <p:spPr/>
        <p:txBody>
          <a:bodyPr/>
          <a:lstStyle/>
          <a:p>
            <a:fld id="{1A48D381-51B7-4BCA-BEA4-C8AA428A9702}" type="slidenum">
              <a:rPr lang="en-US" smtClean="0"/>
              <a:t>3</a:t>
            </a:fld>
            <a:endParaRPr lang="en-US"/>
          </a:p>
        </p:txBody>
      </p:sp>
    </p:spTree>
    <p:extLst>
      <p:ext uri="{BB962C8B-B14F-4D97-AF65-F5344CB8AC3E}">
        <p14:creationId xmlns:p14="http://schemas.microsoft.com/office/powerpoint/2010/main" val="127971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7620000" cy="4372975"/>
          </a:xfrm>
        </p:spPr>
      </p:pic>
      <p:sp>
        <p:nvSpPr>
          <p:cNvPr id="4" name="Slide Number Placeholder 3"/>
          <p:cNvSpPr>
            <a:spLocks noGrp="1"/>
          </p:cNvSpPr>
          <p:nvPr>
            <p:ph type="sldNum" sz="quarter" idx="12"/>
          </p:nvPr>
        </p:nvSpPr>
        <p:spPr/>
        <p:txBody>
          <a:bodyPr/>
          <a:lstStyle/>
          <a:p>
            <a:fld id="{1A48D381-51B7-4BCA-BEA4-C8AA428A9702}" type="slidenum">
              <a:rPr lang="en-US" smtClean="0"/>
              <a:t>4</a:t>
            </a:fld>
            <a:endParaRPr lang="en-US"/>
          </a:p>
        </p:txBody>
      </p:sp>
    </p:spTree>
    <p:extLst>
      <p:ext uri="{BB962C8B-B14F-4D97-AF65-F5344CB8AC3E}">
        <p14:creationId xmlns:p14="http://schemas.microsoft.com/office/powerpoint/2010/main" val="412715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err="1" smtClean="0"/>
              <a:t>Cấu</a:t>
            </a:r>
            <a:r>
              <a:rPr lang="en-US" sz="4000" b="1" dirty="0" smtClean="0"/>
              <a:t> </a:t>
            </a:r>
            <a:r>
              <a:rPr lang="en-US" sz="4000" b="1" dirty="0" err="1" smtClean="0"/>
              <a:t>trúc</a:t>
            </a:r>
            <a:r>
              <a:rPr lang="en-US" sz="4000" b="1" dirty="0" smtClean="0"/>
              <a:t> </a:t>
            </a:r>
            <a:r>
              <a:rPr lang="en-US" sz="4000" b="1" dirty="0" err="1" smtClean="0"/>
              <a:t>thư</a:t>
            </a:r>
            <a:r>
              <a:rPr lang="en-US" sz="4000" b="1" dirty="0" smtClean="0"/>
              <a:t> </a:t>
            </a:r>
            <a:r>
              <a:rPr lang="en-US" sz="4000" b="1" dirty="0" err="1" smtClean="0"/>
              <a:t>mục</a:t>
            </a:r>
            <a:endParaRPr lang="en-US" sz="4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133600"/>
            <a:ext cx="4114800" cy="3200400"/>
          </a:xfrm>
        </p:spPr>
      </p:pic>
      <p:sp>
        <p:nvSpPr>
          <p:cNvPr id="4" name="Slide Number Placeholder 3"/>
          <p:cNvSpPr>
            <a:spLocks noGrp="1"/>
          </p:cNvSpPr>
          <p:nvPr>
            <p:ph type="sldNum" sz="quarter" idx="12"/>
          </p:nvPr>
        </p:nvSpPr>
        <p:spPr/>
        <p:txBody>
          <a:bodyPr/>
          <a:lstStyle/>
          <a:p>
            <a:fld id="{1A48D381-51B7-4BCA-BEA4-C8AA428A9702}" type="slidenum">
              <a:rPr lang="en-US" smtClean="0"/>
              <a:t>5</a:t>
            </a:fld>
            <a:endParaRPr lang="en-US"/>
          </a:p>
        </p:txBody>
      </p:sp>
      <p:cxnSp>
        <p:nvCxnSpPr>
          <p:cNvPr id="7" name="Straight Arrow Connector 6"/>
          <p:cNvCxnSpPr/>
          <p:nvPr/>
        </p:nvCxnSpPr>
        <p:spPr>
          <a:xfrm flipV="1">
            <a:off x="2514600" y="2590800"/>
            <a:ext cx="2514600" cy="114300"/>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029200" y="2438400"/>
            <a:ext cx="2667000" cy="369332"/>
          </a:xfrm>
          <a:prstGeom prst="rect">
            <a:avLst/>
          </a:prstGeom>
          <a:noFill/>
        </p:spPr>
        <p:txBody>
          <a:bodyPr wrap="square" rtlCol="0">
            <a:spAutoFit/>
          </a:bodyPr>
          <a:lstStyle/>
          <a:p>
            <a:r>
              <a:rPr lang="en-US" dirty="0" err="1" smtClean="0"/>
              <a:t>Các</a:t>
            </a:r>
            <a:r>
              <a:rPr lang="en-US" dirty="0" smtClean="0"/>
              <a:t> modules </a:t>
            </a:r>
            <a:r>
              <a:rPr lang="en-US" dirty="0" err="1" smtClean="0"/>
              <a:t>cần</a:t>
            </a:r>
            <a:r>
              <a:rPr lang="en-US" dirty="0" smtClean="0"/>
              <a:t> </a:t>
            </a:r>
            <a:r>
              <a:rPr lang="en-US" dirty="0" err="1" smtClean="0"/>
              <a:t>thiết</a:t>
            </a:r>
            <a:endParaRPr lang="en-US" dirty="0"/>
          </a:p>
        </p:txBody>
      </p:sp>
      <p:cxnSp>
        <p:nvCxnSpPr>
          <p:cNvPr id="12" name="Straight Arrow Connector 11"/>
          <p:cNvCxnSpPr/>
          <p:nvPr/>
        </p:nvCxnSpPr>
        <p:spPr>
          <a:xfrm flipV="1">
            <a:off x="2057400" y="3028950"/>
            <a:ext cx="2971800" cy="57150"/>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181600" y="2872859"/>
            <a:ext cx="2667000" cy="369332"/>
          </a:xfrm>
          <a:prstGeom prst="rect">
            <a:avLst/>
          </a:prstGeom>
          <a:noFill/>
        </p:spPr>
        <p:txBody>
          <a:bodyPr wrap="square" rtlCol="0">
            <a:spAutoFit/>
          </a:bodyPr>
          <a:lstStyle/>
          <a:p>
            <a:r>
              <a:rPr lang="en-US" dirty="0" err="1" smtClean="0"/>
              <a:t>Các</a:t>
            </a:r>
            <a:r>
              <a:rPr lang="en-US" dirty="0" smtClean="0"/>
              <a:t> file </a:t>
            </a:r>
            <a:r>
              <a:rPr lang="en-US" dirty="0" err="1" smtClean="0"/>
              <a:t>css</a:t>
            </a:r>
            <a:r>
              <a:rPr lang="en-US" dirty="0" smtClean="0"/>
              <a:t>, </a:t>
            </a:r>
            <a:r>
              <a:rPr lang="en-US" dirty="0" err="1" smtClean="0"/>
              <a:t>js</a:t>
            </a:r>
            <a:r>
              <a:rPr lang="en-US" dirty="0" smtClean="0"/>
              <a:t>, fonts</a:t>
            </a:r>
            <a:endParaRPr lang="en-US" dirty="0"/>
          </a:p>
        </p:txBody>
      </p:sp>
      <p:cxnSp>
        <p:nvCxnSpPr>
          <p:cNvPr id="16" name="Straight Arrow Connector 15"/>
          <p:cNvCxnSpPr/>
          <p:nvPr/>
        </p:nvCxnSpPr>
        <p:spPr>
          <a:xfrm>
            <a:off x="2057400" y="3415145"/>
            <a:ext cx="2971800" cy="13855"/>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634" y="3415145"/>
            <a:ext cx="2609850" cy="2909455"/>
          </a:xfrm>
          <a:prstGeom prst="rect">
            <a:avLst/>
          </a:prstGeom>
        </p:spPr>
      </p:pic>
    </p:spTree>
    <p:extLst>
      <p:ext uri="{BB962C8B-B14F-4D97-AF65-F5344CB8AC3E}">
        <p14:creationId xmlns:p14="http://schemas.microsoft.com/office/powerpoint/2010/main" val="121292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Component</a:t>
            </a:r>
            <a:endParaRPr lang="en-US" b="1" dirty="0"/>
          </a:p>
        </p:txBody>
      </p:sp>
      <p:sp>
        <p:nvSpPr>
          <p:cNvPr id="3" name="Content Placeholder 2"/>
          <p:cNvSpPr>
            <a:spLocks noGrp="1"/>
          </p:cNvSpPr>
          <p:nvPr>
            <p:ph idx="1"/>
          </p:nvPr>
        </p:nvSpPr>
        <p:spPr/>
        <p:txBody>
          <a:bodyPr/>
          <a:lstStyle/>
          <a:p>
            <a:r>
              <a:rPr lang="vi-VN" b="1" dirty="0"/>
              <a:t>Component</a:t>
            </a:r>
            <a:r>
              <a:rPr lang="vi-VN" dirty="0"/>
              <a:t> là nơi render ra các mã html thuần, 1 điều quan trọng khác đó là nó cho phép ta chia nhỏ đoạn code của UI thành những phần độc lập với nhau, với mục đích để tiện cho việc quản lý và tái sử dụng</a:t>
            </a:r>
            <a:r>
              <a:rPr lang="vi-VN" dirty="0" smtClean="0"/>
              <a:t>.</a:t>
            </a:r>
            <a:endParaRPr lang="en-US" dirty="0" smtClean="0"/>
          </a:p>
          <a:p>
            <a:r>
              <a:rPr lang="en-US" dirty="0" err="1" smtClean="0"/>
              <a:t>Ví</a:t>
            </a:r>
            <a:r>
              <a:rPr lang="en-US" dirty="0" smtClean="0"/>
              <a:t> </a:t>
            </a:r>
            <a:r>
              <a:rPr lang="en-US" dirty="0" err="1" smtClean="0"/>
              <a:t>dụ</a:t>
            </a:r>
            <a:r>
              <a:rPr lang="en-US" dirty="0" smtClean="0"/>
              <a:t>:</a:t>
            </a:r>
          </a:p>
          <a:p>
            <a:endParaRPr lang="en-US" dirty="0"/>
          </a:p>
        </p:txBody>
      </p:sp>
      <p:sp>
        <p:nvSpPr>
          <p:cNvPr id="4" name="Slide Number Placeholder 3"/>
          <p:cNvSpPr>
            <a:spLocks noGrp="1"/>
          </p:cNvSpPr>
          <p:nvPr>
            <p:ph type="sldNum" sz="quarter" idx="12"/>
          </p:nvPr>
        </p:nvSpPr>
        <p:spPr/>
        <p:txBody>
          <a:bodyPr/>
          <a:lstStyle/>
          <a:p>
            <a:fld id="{1A48D381-51B7-4BCA-BEA4-C8AA428A9702}" type="slidenum">
              <a:rPr lang="en-US" smtClean="0"/>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69532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80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Props</a:t>
            </a:r>
            <a:endParaRPr lang="en-US" b="1"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component</a:t>
            </a:r>
            <a:endParaRPr lang="en-US" dirty="0"/>
          </a:p>
        </p:txBody>
      </p:sp>
      <p:sp>
        <p:nvSpPr>
          <p:cNvPr id="4" name="Slide Number Placeholder 3"/>
          <p:cNvSpPr>
            <a:spLocks noGrp="1"/>
          </p:cNvSpPr>
          <p:nvPr>
            <p:ph type="sldNum" sz="quarter" idx="12"/>
          </p:nvPr>
        </p:nvSpPr>
        <p:spPr/>
        <p:txBody>
          <a:bodyPr/>
          <a:lstStyle/>
          <a:p>
            <a:fld id="{1A48D381-51B7-4BCA-BEA4-C8AA428A9702}" type="slidenum">
              <a:rPr lang="en-US" smtClean="0"/>
              <a:t>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2805113"/>
            <a:ext cx="5943600"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3657600" y="4253345"/>
            <a:ext cx="1143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24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State</a:t>
            </a:r>
            <a:br>
              <a:rPr lang="en-US" b="1" dirty="0"/>
            </a:br>
            <a:endParaRPr lang="en-US" dirty="0"/>
          </a:p>
        </p:txBody>
      </p:sp>
      <p:sp>
        <p:nvSpPr>
          <p:cNvPr id="3" name="Content Placeholder 2"/>
          <p:cNvSpPr>
            <a:spLocks noGrp="1"/>
          </p:cNvSpPr>
          <p:nvPr>
            <p:ph idx="1"/>
          </p:nvPr>
        </p:nvSpPr>
        <p:spPr/>
        <p:txBody>
          <a:bodyPr/>
          <a:lstStyle/>
          <a:p>
            <a:r>
              <a:rPr lang="vi-VN" b="1" dirty="0"/>
              <a:t>State</a:t>
            </a:r>
            <a:r>
              <a:rPr lang="vi-VN" dirty="0"/>
              <a:t> được dùng để biểu diễn trạng thái của Component. Tức là giá trị của State </a:t>
            </a:r>
            <a:r>
              <a:rPr lang="vi-VN" b="1" i="1" dirty="0"/>
              <a:t>có thể thay đổi</a:t>
            </a:r>
            <a:r>
              <a:rPr lang="vi-VN" dirty="0"/>
              <a:t> được, trái ngược hoàn toàn với Props là 1 giá trị </a:t>
            </a:r>
            <a:r>
              <a:rPr lang="vi-VN" b="1" i="1" dirty="0"/>
              <a:t>bất </a:t>
            </a:r>
            <a:r>
              <a:rPr lang="vi-VN" b="1" i="1" dirty="0" smtClean="0"/>
              <a:t>biến</a:t>
            </a:r>
            <a:endParaRPr lang="en-US" b="1" i="1" dirty="0" smtClean="0"/>
          </a:p>
          <a:p>
            <a:endParaRPr lang="en-US" dirty="0"/>
          </a:p>
        </p:txBody>
      </p:sp>
      <p:sp>
        <p:nvSpPr>
          <p:cNvPr id="4" name="Slide Number Placeholder 3"/>
          <p:cNvSpPr>
            <a:spLocks noGrp="1"/>
          </p:cNvSpPr>
          <p:nvPr>
            <p:ph type="sldNum" sz="quarter" idx="12"/>
          </p:nvPr>
        </p:nvSpPr>
        <p:spPr/>
        <p:txBody>
          <a:bodyPr/>
          <a:lstStyle/>
          <a:p>
            <a:fld id="{1A48D381-51B7-4BCA-BEA4-C8AA428A9702}" type="slidenum">
              <a:rPr lang="en-US" smtClean="0"/>
              <a:t>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76600"/>
            <a:ext cx="7391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27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err="1"/>
              <a:t>Lợi</a:t>
            </a:r>
            <a:r>
              <a:rPr lang="en-US" sz="3600" b="1" dirty="0"/>
              <a:t> </a:t>
            </a:r>
            <a:r>
              <a:rPr lang="en-US" sz="3600" b="1" dirty="0" err="1"/>
              <a:t>ích</a:t>
            </a:r>
            <a:r>
              <a:rPr lang="en-US" sz="3600" b="1" dirty="0"/>
              <a:t> </a:t>
            </a:r>
            <a:r>
              <a:rPr lang="en-US" sz="3600" b="1" dirty="0" err="1"/>
              <a:t>khi</a:t>
            </a:r>
            <a:r>
              <a:rPr lang="en-US" sz="3600" b="1" dirty="0"/>
              <a:t> </a:t>
            </a:r>
            <a:r>
              <a:rPr lang="en-US" sz="3600" b="1" dirty="0" err="1"/>
              <a:t>sử</a:t>
            </a:r>
            <a:r>
              <a:rPr lang="en-US" sz="3600" b="1" dirty="0"/>
              <a:t> </a:t>
            </a:r>
            <a:r>
              <a:rPr lang="en-US" sz="3600" b="1" dirty="0" err="1"/>
              <a:t>dụng</a:t>
            </a:r>
            <a:r>
              <a:rPr lang="en-US" sz="3600" b="1" dirty="0"/>
              <a:t> </a:t>
            </a:r>
            <a:r>
              <a:rPr lang="en-US" sz="3600" b="1" dirty="0" err="1"/>
              <a:t>ReactJS</a:t>
            </a:r>
            <a:r>
              <a:rPr lang="en-US" sz="3600" b="1" dirty="0"/>
              <a:t>?</a:t>
            </a:r>
            <a:br>
              <a:rPr lang="en-US" sz="3600" b="1" dirty="0"/>
            </a:br>
            <a:endParaRPr lang="en-US" sz="3600" dirty="0"/>
          </a:p>
        </p:txBody>
      </p:sp>
      <p:sp>
        <p:nvSpPr>
          <p:cNvPr id="3" name="Content Placeholder 2"/>
          <p:cNvSpPr>
            <a:spLocks noGrp="1"/>
          </p:cNvSpPr>
          <p:nvPr>
            <p:ph idx="1"/>
          </p:nvPr>
        </p:nvSpPr>
        <p:spPr/>
        <p:txBody>
          <a:bodyPr/>
          <a:lstStyle/>
          <a:p>
            <a:r>
              <a:rPr lang="vi-VN" dirty="0"/>
              <a:t>Lợi ích đầu tiên mà ReactJS đó chính là việc tạo ra cho chính bản thân nó một dom ảo, đây là nơi mà các component được tồn tại trên đó. Việc tạo ra dom như vậy giúp cải thiện hiệu suất làm việc rất </a:t>
            </a:r>
            <a:r>
              <a:rPr lang="vi-VN" dirty="0" smtClean="0"/>
              <a:t>nhiều</a:t>
            </a:r>
            <a:endParaRPr lang="en-US" dirty="0" smtClean="0"/>
          </a:p>
          <a:p>
            <a:r>
              <a:rPr lang="vi-VN" dirty="0"/>
              <a:t>Reactjs giúp việc viết các đoạn code JS dễ dàng hơn: Nó dung cú pháp đặc biệt là JSX (Javascript mở rộng) cho phép ta trộn giữa code HTML và Javascript</a:t>
            </a:r>
            <a:r>
              <a:rPr lang="vi-VN" dirty="0" smtClean="0"/>
              <a:t>.</a:t>
            </a:r>
            <a:endParaRPr lang="en-US" dirty="0" smtClean="0"/>
          </a:p>
          <a:p>
            <a:r>
              <a:rPr lang="vi-VN" dirty="0"/>
              <a:t>Hiệu suất tốt hơn với Virtual </a:t>
            </a:r>
            <a:r>
              <a:rPr lang="vi-VN" dirty="0" smtClean="0"/>
              <a:t>DOM</a:t>
            </a:r>
            <a:endParaRPr lang="en-US" dirty="0" smtClean="0"/>
          </a:p>
          <a:p>
            <a:r>
              <a:rPr lang="vi-VN" dirty="0"/>
              <a:t>React có thể tăng tốc quá trình của ứng dụng nên có thể cải thiện kết quả SEO. Cuối cùng </a:t>
            </a:r>
            <a:r>
              <a:rPr lang="vi-VN" b="1" dirty="0">
                <a:hlinkClick r:id="rId2"/>
              </a:rPr>
              <a:t>tốc độ web đóng một vai trò quan trọng trong tối ưu hóa SEO</a:t>
            </a:r>
            <a:r>
              <a:rPr lang="vi-VN" dirty="0"/>
              <a:t>.</a:t>
            </a:r>
            <a:endParaRPr lang="en-US" dirty="0"/>
          </a:p>
        </p:txBody>
      </p:sp>
      <p:sp>
        <p:nvSpPr>
          <p:cNvPr id="4" name="Slide Number Placeholder 3"/>
          <p:cNvSpPr>
            <a:spLocks noGrp="1"/>
          </p:cNvSpPr>
          <p:nvPr>
            <p:ph type="sldNum" sz="quarter" idx="12"/>
          </p:nvPr>
        </p:nvSpPr>
        <p:spPr/>
        <p:txBody>
          <a:bodyPr/>
          <a:lstStyle/>
          <a:p>
            <a:fld id="{1A48D381-51B7-4BCA-BEA4-C8AA428A9702}" type="slidenum">
              <a:rPr lang="en-US" smtClean="0"/>
              <a:t>9</a:t>
            </a:fld>
            <a:endParaRPr lang="en-US"/>
          </a:p>
        </p:txBody>
      </p:sp>
    </p:spTree>
    <p:extLst>
      <p:ext uri="{BB962C8B-B14F-4D97-AF65-F5344CB8AC3E}">
        <p14:creationId xmlns:p14="http://schemas.microsoft.com/office/powerpoint/2010/main" val="426804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elvetica Neue Medium"/>
        <a:cs typeface="Helvetica Neue Medium"/>
      </a:majorFont>
      <a:minorFont>
        <a:latin typeface="Times New Roman"/>
        <a:ea typeface="Helvetica Neue Medium"/>
        <a:cs typeface="Helvetica Neue Medium"/>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102</TotalTime>
  <Words>325</Words>
  <Application>Microsoft Office PowerPoint</Application>
  <PresentationFormat>On-screen Show (4:3)</PresentationFormat>
  <Paragraphs>44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CHUYÊN ĐỀ KỸ THUẬT MÁY TÍNH VÀ MẠNG NỘI DUNG TÌM HIỂU REACT JS</vt:lpstr>
      <vt:lpstr>React JS là gì?</vt:lpstr>
      <vt:lpstr>Cài đặt</vt:lpstr>
      <vt:lpstr>PowerPoint Presentation</vt:lpstr>
      <vt:lpstr>Cấu trúc thư mục</vt:lpstr>
      <vt:lpstr>Component</vt:lpstr>
      <vt:lpstr>Props</vt:lpstr>
      <vt:lpstr>State </vt:lpstr>
      <vt:lpstr>Lợi ích khi sử dụng ReactJS? </vt:lpstr>
      <vt:lpstr>Nhược điểm chính của reactjs đó là: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KHOA HỌC MÁY TÍNH NỘI DUNG TÌM HIỂU REACT JS</dc:title>
  <dc:creator>Trong Tan</dc:creator>
  <cp:lastModifiedBy>Trong Tan</cp:lastModifiedBy>
  <cp:revision>11</cp:revision>
  <dcterms:created xsi:type="dcterms:W3CDTF">2020-10-15T01:59:27Z</dcterms:created>
  <dcterms:modified xsi:type="dcterms:W3CDTF">2020-10-15T03:50:26Z</dcterms:modified>
</cp:coreProperties>
</file>