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9" r:id="rId2"/>
    <p:sldId id="274"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autoAdjust="0"/>
  </p:normalViewPr>
  <p:slideViewPr>
    <p:cSldViewPr snapToGrid="0">
      <p:cViewPr>
        <p:scale>
          <a:sx n="50" d="100"/>
          <a:sy n="50" d="100"/>
        </p:scale>
        <p:origin x="-1500" y="-606"/>
      </p:cViewPr>
      <p:guideLst>
        <p:guide orient="horz" pos="2160"/>
        <p:guide pos="3840"/>
      </p:guideLst>
    </p:cSldViewPr>
  </p:slideViewPr>
  <p:outlineViewPr>
    <p:cViewPr>
      <p:scale>
        <a:sx n="33" d="100"/>
        <a:sy n="33" d="100"/>
      </p:scale>
      <p:origin x="48"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6AA9079-87B9-420F-95D1-973BD8A3CF31}" type="datetimeFigureOut">
              <a:rPr lang="en-US" smtClean="0"/>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4133B-C044-428B-B721-FCE441D2C55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6989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AA9079-87B9-420F-95D1-973BD8A3CF31}" type="datetimeFigureOut">
              <a:rPr lang="en-US" smtClean="0"/>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4133B-C044-428B-B721-FCE441D2C55C}" type="slidenum">
              <a:rPr lang="en-US" smtClean="0"/>
              <a:t>‹#›</a:t>
            </a:fld>
            <a:endParaRPr lang="en-US"/>
          </a:p>
        </p:txBody>
      </p:sp>
    </p:spTree>
    <p:extLst>
      <p:ext uri="{BB962C8B-B14F-4D97-AF65-F5344CB8AC3E}">
        <p14:creationId xmlns:p14="http://schemas.microsoft.com/office/powerpoint/2010/main" val="1426121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AA9079-87B9-420F-95D1-973BD8A3CF31}" type="datetimeFigureOut">
              <a:rPr lang="en-US" smtClean="0"/>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4133B-C044-428B-B721-FCE441D2C55C}" type="slidenum">
              <a:rPr lang="en-US" smtClean="0"/>
              <a:t>‹#›</a:t>
            </a:fld>
            <a:endParaRPr lang="en-US"/>
          </a:p>
        </p:txBody>
      </p:sp>
    </p:spTree>
    <p:extLst>
      <p:ext uri="{BB962C8B-B14F-4D97-AF65-F5344CB8AC3E}">
        <p14:creationId xmlns:p14="http://schemas.microsoft.com/office/powerpoint/2010/main" val="2350966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AA9079-87B9-420F-95D1-973BD8A3CF31}" type="datetimeFigureOut">
              <a:rPr lang="en-US" smtClean="0"/>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4133B-C044-428B-B721-FCE441D2C55C}" type="slidenum">
              <a:rPr lang="en-US" smtClean="0"/>
              <a:t>‹#›</a:t>
            </a:fld>
            <a:endParaRPr lang="en-US"/>
          </a:p>
        </p:txBody>
      </p:sp>
    </p:spTree>
    <p:extLst>
      <p:ext uri="{BB962C8B-B14F-4D97-AF65-F5344CB8AC3E}">
        <p14:creationId xmlns:p14="http://schemas.microsoft.com/office/powerpoint/2010/main" val="520874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6AA9079-87B9-420F-95D1-973BD8A3CF31}" type="datetimeFigureOut">
              <a:rPr lang="en-US" smtClean="0"/>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4133B-C044-428B-B721-FCE441D2C55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4032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AA9079-87B9-420F-95D1-973BD8A3CF31}" type="datetimeFigureOut">
              <a:rPr lang="en-US" smtClean="0"/>
              <a:t>10/1/2020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A4133B-C044-428B-B721-FCE441D2C55C}" type="slidenum">
              <a:rPr lang="en-US" smtClean="0"/>
              <a:t>‹#›</a:t>
            </a:fld>
            <a:endParaRPr lang="en-US"/>
          </a:p>
        </p:txBody>
      </p:sp>
    </p:spTree>
    <p:extLst>
      <p:ext uri="{BB962C8B-B14F-4D97-AF65-F5344CB8AC3E}">
        <p14:creationId xmlns:p14="http://schemas.microsoft.com/office/powerpoint/2010/main" val="3617962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AA9079-87B9-420F-95D1-973BD8A3CF31}" type="datetimeFigureOut">
              <a:rPr lang="en-US" smtClean="0"/>
              <a:t>10/1/2020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A4133B-C044-428B-B721-FCE441D2C55C}" type="slidenum">
              <a:rPr lang="en-US" smtClean="0"/>
              <a:t>‹#›</a:t>
            </a:fld>
            <a:endParaRPr lang="en-US"/>
          </a:p>
        </p:txBody>
      </p:sp>
    </p:spTree>
    <p:extLst>
      <p:ext uri="{BB962C8B-B14F-4D97-AF65-F5344CB8AC3E}">
        <p14:creationId xmlns:p14="http://schemas.microsoft.com/office/powerpoint/2010/main" val="604052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6AA9079-87B9-420F-95D1-973BD8A3CF31}" type="datetimeFigureOut">
              <a:rPr lang="en-US" smtClean="0"/>
              <a:t>10/1/2020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A4133B-C044-428B-B721-FCE441D2C55C}" type="slidenum">
              <a:rPr lang="en-US" smtClean="0"/>
              <a:t>‹#›</a:t>
            </a:fld>
            <a:endParaRPr lang="en-US"/>
          </a:p>
        </p:txBody>
      </p:sp>
    </p:spTree>
    <p:extLst>
      <p:ext uri="{BB962C8B-B14F-4D97-AF65-F5344CB8AC3E}">
        <p14:creationId xmlns:p14="http://schemas.microsoft.com/office/powerpoint/2010/main" val="2581052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6AA9079-87B9-420F-95D1-973BD8A3CF31}" type="datetimeFigureOut">
              <a:rPr lang="en-US" smtClean="0"/>
              <a:t>10/1/2020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5A4133B-C044-428B-B721-FCE441D2C55C}" type="slidenum">
              <a:rPr lang="en-US" smtClean="0"/>
              <a:t>‹#›</a:t>
            </a:fld>
            <a:endParaRPr lang="en-US"/>
          </a:p>
        </p:txBody>
      </p:sp>
    </p:spTree>
    <p:extLst>
      <p:ext uri="{BB962C8B-B14F-4D97-AF65-F5344CB8AC3E}">
        <p14:creationId xmlns:p14="http://schemas.microsoft.com/office/powerpoint/2010/main" val="3507557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6AA9079-87B9-420F-95D1-973BD8A3CF31}" type="datetimeFigureOut">
              <a:rPr lang="en-US" smtClean="0"/>
              <a:t>10/1/2020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5A4133B-C044-428B-B721-FCE441D2C55C}" type="slidenum">
              <a:rPr lang="en-US" smtClean="0"/>
              <a:t>‹#›</a:t>
            </a:fld>
            <a:endParaRPr lang="en-US"/>
          </a:p>
        </p:txBody>
      </p:sp>
    </p:spTree>
    <p:extLst>
      <p:ext uri="{BB962C8B-B14F-4D97-AF65-F5344CB8AC3E}">
        <p14:creationId xmlns:p14="http://schemas.microsoft.com/office/powerpoint/2010/main" val="4155038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6AA9079-87B9-420F-95D1-973BD8A3CF31}" type="datetimeFigureOut">
              <a:rPr lang="en-US" smtClean="0"/>
              <a:t>10/1/2020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A4133B-C044-428B-B721-FCE441D2C55C}" type="slidenum">
              <a:rPr lang="en-US" smtClean="0"/>
              <a:t>‹#›</a:t>
            </a:fld>
            <a:endParaRPr lang="en-US"/>
          </a:p>
        </p:txBody>
      </p:sp>
    </p:spTree>
    <p:extLst>
      <p:ext uri="{BB962C8B-B14F-4D97-AF65-F5344CB8AC3E}">
        <p14:creationId xmlns:p14="http://schemas.microsoft.com/office/powerpoint/2010/main" val="1941130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6AA9079-87B9-420F-95D1-973BD8A3CF31}" type="datetimeFigureOut">
              <a:rPr lang="en-US" smtClean="0"/>
              <a:t>10/1/2020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5A4133B-C044-428B-B721-FCE441D2C55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4749693"/>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milligram.io/getting-started.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dnjs.com/libraries/milligra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75509" y="365715"/>
            <a:ext cx="10058400" cy="1449387"/>
          </a:xfrm>
        </p:spPr>
        <p:txBody>
          <a:bodyPr>
            <a:normAutofit/>
          </a:bodyPr>
          <a:lstStyle/>
          <a:p>
            <a:pPr algn="ctr"/>
            <a:r>
              <a:rPr lang="en-US" sz="7200" dirty="0" smtClean="0">
                <a:latin typeface="Adobe Caslon Pro Bold" panose="0205070206050A020403" pitchFamily="18" charset="0"/>
              </a:rPr>
              <a:t>MILIGRAM</a:t>
            </a:r>
            <a:endParaRPr lang="en-US" sz="7200" dirty="0"/>
          </a:p>
        </p:txBody>
      </p:sp>
      <p:sp>
        <p:nvSpPr>
          <p:cNvPr id="3" name="Content Placeholder 2"/>
          <p:cNvSpPr>
            <a:spLocks noGrp="1"/>
          </p:cNvSpPr>
          <p:nvPr>
            <p:ph idx="4294967295"/>
          </p:nvPr>
        </p:nvSpPr>
        <p:spPr>
          <a:xfrm>
            <a:off x="1415143" y="2342062"/>
            <a:ext cx="10058400" cy="4022725"/>
          </a:xfrm>
        </p:spPr>
        <p:txBody>
          <a:bodyPr>
            <a:normAutofit/>
          </a:bodyPr>
          <a:lstStyle/>
          <a:p>
            <a:r>
              <a:rPr lang="en-US" dirty="0" err="1" smtClean="0">
                <a:latin typeface="Arial" pitchFamily="34" charset="0"/>
                <a:cs typeface="Arial" pitchFamily="34" charset="0"/>
              </a:rPr>
              <a:t>Nhóm</a:t>
            </a:r>
            <a:r>
              <a:rPr lang="en-US" dirty="0" smtClean="0">
                <a:latin typeface="Arial" pitchFamily="34" charset="0"/>
                <a:cs typeface="Arial" pitchFamily="34" charset="0"/>
              </a:rPr>
              <a:t> 2: </a:t>
            </a:r>
            <a:r>
              <a:rPr lang="en-US" dirty="0" err="1" smtClean="0">
                <a:latin typeface="Arial" pitchFamily="34" charset="0"/>
                <a:cs typeface="Arial" pitchFamily="34" charset="0"/>
              </a:rPr>
              <a:t>Vũ</a:t>
            </a:r>
            <a:r>
              <a:rPr lang="en-US" dirty="0" smtClean="0">
                <a:latin typeface="Arial" pitchFamily="34" charset="0"/>
                <a:cs typeface="Arial" pitchFamily="34" charset="0"/>
              </a:rPr>
              <a:t> </a:t>
            </a:r>
            <a:r>
              <a:rPr lang="en-US" dirty="0" err="1" smtClean="0">
                <a:latin typeface="Arial" pitchFamily="34" charset="0"/>
                <a:cs typeface="Arial" pitchFamily="34" charset="0"/>
              </a:rPr>
              <a:t>Đình</a:t>
            </a:r>
            <a:r>
              <a:rPr lang="en-US" dirty="0" smtClean="0">
                <a:latin typeface="Arial" pitchFamily="34" charset="0"/>
                <a:cs typeface="Arial" pitchFamily="34" charset="0"/>
              </a:rPr>
              <a:t> </a:t>
            </a:r>
            <a:r>
              <a:rPr lang="en-US" dirty="0" err="1" smtClean="0">
                <a:latin typeface="Arial" pitchFamily="34" charset="0"/>
                <a:cs typeface="Arial" pitchFamily="34" charset="0"/>
              </a:rPr>
              <a:t>Đại</a:t>
            </a:r>
            <a:endParaRPr lang="en-US" dirty="0" smtClean="0">
              <a:latin typeface="Arial" pitchFamily="34" charset="0"/>
              <a:cs typeface="Arial" pitchFamily="34" charset="0"/>
            </a:endParaRPr>
          </a:p>
          <a:p>
            <a:pPr lvl="5"/>
            <a:r>
              <a:rPr lang="en-US" sz="2000" dirty="0" err="1" smtClean="0">
                <a:latin typeface="Arial" pitchFamily="34" charset="0"/>
                <a:cs typeface="Arial" pitchFamily="34" charset="0"/>
              </a:rPr>
              <a:t>Lỗ</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Trọng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Tấn</a:t>
            </a:r>
            <a:endParaRPr lang="en-US" sz="2000" dirty="0" smtClean="0">
              <a:latin typeface="Arial" pitchFamily="34" charset="0"/>
              <a:cs typeface="Arial" pitchFamily="34" charset="0"/>
            </a:endParaRPr>
          </a:p>
          <a:p>
            <a:pPr marL="1071400" lvl="6" indent="0">
              <a:buNone/>
            </a:pPr>
            <a:r>
              <a:rPr lang="en-US" sz="2000" dirty="0" err="1" smtClean="0">
                <a:latin typeface="Arial" pitchFamily="34" charset="0"/>
                <a:cs typeface="Arial" pitchFamily="34" charset="0"/>
              </a:rPr>
              <a:t>Nguyễn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Đức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Nhân</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24367557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FROMS</a:t>
            </a:r>
            <a:endParaRPr lang="en-US"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3571" y="1814649"/>
            <a:ext cx="7192569" cy="4467497"/>
          </a:xfrm>
        </p:spPr>
      </p:pic>
    </p:spTree>
    <p:extLst>
      <p:ext uri="{BB962C8B-B14F-4D97-AF65-F5344CB8AC3E}">
        <p14:creationId xmlns:p14="http://schemas.microsoft.com/office/powerpoint/2010/main" val="10710536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FROMS</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9549" y="1870710"/>
            <a:ext cx="8996966" cy="4102244"/>
          </a:xfrm>
        </p:spPr>
      </p:pic>
    </p:spTree>
    <p:extLst>
      <p:ext uri="{BB962C8B-B14F-4D97-AF65-F5344CB8AC3E}">
        <p14:creationId xmlns:p14="http://schemas.microsoft.com/office/powerpoint/2010/main" val="26384416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TABLE</a:t>
            </a:r>
            <a:endParaRPr lang="en-US" b="1" dirty="0"/>
          </a:p>
        </p:txBody>
      </p:sp>
      <p:sp>
        <p:nvSpPr>
          <p:cNvPr id="3" name="Content Placeholder 2"/>
          <p:cNvSpPr>
            <a:spLocks noGrp="1"/>
          </p:cNvSpPr>
          <p:nvPr>
            <p:ph idx="1"/>
          </p:nvPr>
        </p:nvSpPr>
        <p:spPr/>
        <p:txBody>
          <a:bodyPr>
            <a:normAutofit/>
          </a:bodyPr>
          <a:lstStyle/>
          <a:p>
            <a:r>
              <a:rPr lang="en-US" sz="2200" dirty="0" smtClean="0">
                <a:latin typeface="Arial" panose="020B0604020202020204" pitchFamily="34" charset="0"/>
                <a:cs typeface="Arial" panose="020B0604020202020204" pitchFamily="34" charset="0"/>
              </a:rPr>
              <a:t>Khi có 2 dòng dữ liệu trở nên. </a:t>
            </a:r>
            <a:r>
              <a:rPr lang="vi-VN" sz="2200" dirty="0" smtClean="0"/>
              <a:t>Chúng </a:t>
            </a:r>
            <a:r>
              <a:rPr lang="vi-VN" sz="2200" dirty="0"/>
              <a:t>tôi khuyến khích sử dụng định dạng thích hợp với theadvà </a:t>
            </a:r>
            <a:r>
              <a:rPr lang="vi-VN" sz="2200" dirty="0" smtClean="0"/>
              <a:t>tbody</a:t>
            </a:r>
            <a:r>
              <a:rPr lang="en-US" sz="2200" dirty="0" smtClean="0"/>
              <a:t> </a:t>
            </a:r>
            <a:r>
              <a:rPr lang="vi-VN" sz="2200" dirty="0" smtClean="0"/>
              <a:t>để </a:t>
            </a:r>
            <a:r>
              <a:rPr lang="vi-VN" sz="2200" dirty="0"/>
              <a:t>tạo table. </a:t>
            </a:r>
            <a:r>
              <a:rPr lang="en-US" sz="2200" dirty="0" smtClean="0">
                <a:latin typeface="Arial" panose="020B0604020202020204" pitchFamily="34" charset="0"/>
                <a:cs typeface="Arial" panose="020B0604020202020204" pitchFamily="34" charset="0"/>
              </a:rPr>
              <a:t>Code</a:t>
            </a:r>
            <a:r>
              <a:rPr lang="vi-VN" sz="2200" dirty="0" smtClean="0"/>
              <a:t> </a:t>
            </a:r>
            <a:r>
              <a:rPr lang="vi-VN" sz="2200" dirty="0"/>
              <a:t>trở nên sạch hơn mà không gây khó </a:t>
            </a:r>
            <a:r>
              <a:rPr lang="vi-VN" sz="2200" dirty="0" smtClean="0"/>
              <a:t>hiểu</a:t>
            </a:r>
            <a:r>
              <a:rPr lang="en-US" sz="2200" dirty="0" smtClean="0"/>
              <a:t>.</a:t>
            </a:r>
          </a:p>
          <a:p>
            <a:endParaRPr lang="en-US" sz="2200" dirty="0" smtClean="0"/>
          </a:p>
          <a:p>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720" y="2999135"/>
            <a:ext cx="10575112" cy="2448076"/>
          </a:xfrm>
          <a:prstGeom prst="rect">
            <a:avLst/>
          </a:prstGeom>
        </p:spPr>
      </p:pic>
    </p:spTree>
    <p:extLst>
      <p:ext uri="{BB962C8B-B14F-4D97-AF65-F5344CB8AC3E}">
        <p14:creationId xmlns:p14="http://schemas.microsoft.com/office/powerpoint/2010/main" val="8621349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TABLE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9291" y="1789611"/>
            <a:ext cx="6342011" cy="4522206"/>
          </a:xfrm>
        </p:spPr>
      </p:pic>
    </p:spTree>
    <p:extLst>
      <p:ext uri="{BB962C8B-B14F-4D97-AF65-F5344CB8AC3E}">
        <p14:creationId xmlns:p14="http://schemas.microsoft.com/office/powerpoint/2010/main" val="35092241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GRIDS</a:t>
            </a:r>
            <a:endParaRPr lang="en-US" b="1" dirty="0">
              <a:latin typeface="Calibri Light (Headings)"/>
            </a:endParaRPr>
          </a:p>
        </p:txBody>
      </p:sp>
      <p:sp>
        <p:nvSpPr>
          <p:cNvPr id="3" name="Content Placeholder 2"/>
          <p:cNvSpPr>
            <a:spLocks noGrp="1"/>
          </p:cNvSpPr>
          <p:nvPr>
            <p:ph idx="1"/>
          </p:nvPr>
        </p:nvSpPr>
        <p:spPr/>
        <p:txBody>
          <a:bodyPr>
            <a:normAutofit/>
          </a:bodyPr>
          <a:lstStyle/>
          <a:p>
            <a:r>
              <a:rPr lang="vi-VN" sz="2400" dirty="0"/>
              <a:t>Grid là một hệ thống linh hoạt có chiều rộng tối đa là 112.0rem (1120px) , thu nhỏ lại với trình duyệt / thiết bị ở kích thước nhỏ hơn. Chiều rộng tối đa có thể được thay đổi bằng một dòng CSS và tất cả các cột sẽ thay đổi kích thước tương ứng</a:t>
            </a:r>
            <a:r>
              <a:rPr lang="vi-VN" sz="2400" dirty="0" smtClean="0"/>
              <a:t>.</a:t>
            </a:r>
            <a:endParaRPr lang="en-US" sz="2400" dirty="0" smtClean="0"/>
          </a:p>
          <a:p>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3813498"/>
            <a:ext cx="10580370" cy="1727407"/>
          </a:xfrm>
          <a:prstGeom prst="rect">
            <a:avLst/>
          </a:prstGeom>
        </p:spPr>
      </p:pic>
    </p:spTree>
    <p:extLst>
      <p:ext uri="{BB962C8B-B14F-4D97-AF65-F5344CB8AC3E}">
        <p14:creationId xmlns:p14="http://schemas.microsoft.com/office/powerpoint/2010/main" val="10340061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GRIDS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4634" y="1794510"/>
            <a:ext cx="9026450" cy="4568190"/>
          </a:xfrm>
        </p:spPr>
      </p:pic>
    </p:spTree>
    <p:extLst>
      <p:ext uri="{BB962C8B-B14F-4D97-AF65-F5344CB8AC3E}">
        <p14:creationId xmlns:p14="http://schemas.microsoft.com/office/powerpoint/2010/main" val="37221484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TIỆN ÍCH</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019300"/>
            <a:ext cx="10058400" cy="3592285"/>
          </a:xfrm>
        </p:spPr>
      </p:pic>
    </p:spTree>
    <p:extLst>
      <p:ext uri="{BB962C8B-B14F-4D97-AF65-F5344CB8AC3E}">
        <p14:creationId xmlns:p14="http://schemas.microsoft.com/office/powerpoint/2010/main" val="31868608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HỖ TRỢ TRÌNH DUYỆT</a:t>
            </a:r>
            <a:endParaRPr lang="en-US" dirty="0"/>
          </a:p>
        </p:txBody>
      </p:sp>
      <p:sp>
        <p:nvSpPr>
          <p:cNvPr id="3" name="Content Placeholder 2"/>
          <p:cNvSpPr>
            <a:spLocks noGrp="1"/>
          </p:cNvSpPr>
          <p:nvPr>
            <p:ph idx="1"/>
          </p:nvPr>
        </p:nvSpPr>
        <p:spPr/>
        <p:txBody>
          <a:bodyPr>
            <a:normAutofit/>
          </a:bodyPr>
          <a:lstStyle/>
          <a:p>
            <a:r>
              <a:rPr lang="en-US" sz="4000" dirty="0" smtClean="0"/>
              <a:t>1. Brave</a:t>
            </a:r>
          </a:p>
          <a:p>
            <a:r>
              <a:rPr lang="en-US" sz="4000" dirty="0" smtClean="0"/>
              <a:t>2. Chrome</a:t>
            </a:r>
          </a:p>
          <a:p>
            <a:r>
              <a:rPr lang="en-US" sz="4000" dirty="0" smtClean="0"/>
              <a:t>3. Edge</a:t>
            </a:r>
          </a:p>
          <a:p>
            <a:r>
              <a:rPr lang="en-US" sz="4000" dirty="0" smtClean="0"/>
              <a:t>4. Firefox</a:t>
            </a:r>
          </a:p>
          <a:p>
            <a:r>
              <a:rPr lang="en-US" sz="4000" dirty="0" smtClean="0"/>
              <a:t>5. Opera</a:t>
            </a:r>
            <a:endParaRPr lang="en-US" sz="4000" dirty="0"/>
          </a:p>
        </p:txBody>
      </p:sp>
    </p:spTree>
    <p:extLst>
      <p:ext uri="{BB962C8B-B14F-4D97-AF65-F5344CB8AC3E}">
        <p14:creationId xmlns:p14="http://schemas.microsoft.com/office/powerpoint/2010/main" val="33741524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44090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75509" y="365715"/>
            <a:ext cx="10058400" cy="1449387"/>
          </a:xfrm>
        </p:spPr>
        <p:txBody>
          <a:bodyPr>
            <a:normAutofit/>
          </a:bodyPr>
          <a:lstStyle/>
          <a:p>
            <a:pPr algn="ctr"/>
            <a:r>
              <a:rPr lang="en-US" sz="7200" dirty="0">
                <a:latin typeface="Adobe Caslon Pro Bold" panose="0205070206050A020403" pitchFamily="18" charset="0"/>
              </a:rPr>
              <a:t>MILIGRAM</a:t>
            </a:r>
            <a:endParaRPr lang="en-US" sz="7200" dirty="0"/>
          </a:p>
        </p:txBody>
      </p:sp>
      <p:sp>
        <p:nvSpPr>
          <p:cNvPr id="3" name="Content Placeholder 2"/>
          <p:cNvSpPr>
            <a:spLocks noGrp="1"/>
          </p:cNvSpPr>
          <p:nvPr>
            <p:ph idx="4294967295"/>
          </p:nvPr>
        </p:nvSpPr>
        <p:spPr>
          <a:xfrm>
            <a:off x="1415143" y="2342062"/>
            <a:ext cx="10058400" cy="4022725"/>
          </a:xfrm>
        </p:spPr>
        <p:txBody>
          <a:bodyPr/>
          <a:lstStyle/>
          <a:p>
            <a:r>
              <a:rPr lang="vi-VN" dirty="0" smtClean="0"/>
              <a:t>Milligram là một framework cực kỳ nhẹ. Khi được Gzipped, nó có kích thước chỉ 2 KB và được sử dụng để cung cấp cho các nhà phát triển một điểm khởi đầu đơn giản và thuận tiện. </a:t>
            </a:r>
            <a:endParaRPr lang="en-US" dirty="0" smtClean="0"/>
          </a:p>
          <a:p>
            <a:r>
              <a:rPr lang="vi-VN" dirty="0" smtClean="0"/>
              <a:t>Hệ thống lưới của Milligram khác với hầu hết bởi vì nó sử dụng tiêu chuẩn Mô-đun bố cục hộp linh hoạt CSS. Nó cũng bao gồm một số thành phần chính để bạn bắt đầu bao gồm kiểu chữ, nút, biểu mẫu, danh sách, bảng, dấu ngoặc kép, v.v.</a:t>
            </a:r>
            <a:endParaRPr lang="en-US" dirty="0" smtClean="0"/>
          </a:p>
          <a:p>
            <a:endParaRPr lang="en-US" dirty="0"/>
          </a:p>
        </p:txBody>
      </p:sp>
    </p:spTree>
    <p:extLst>
      <p:ext uri="{BB962C8B-B14F-4D97-AF65-F5344CB8AC3E}">
        <p14:creationId xmlns:p14="http://schemas.microsoft.com/office/powerpoint/2010/main" val="17079603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t>ƯU NHƯỢC ĐIỂM</a:t>
            </a:r>
            <a:endParaRPr lang="en-US" sz="4400" b="1" dirty="0"/>
          </a:p>
        </p:txBody>
      </p:sp>
      <p:sp>
        <p:nvSpPr>
          <p:cNvPr id="3" name="Content Placeholder 2"/>
          <p:cNvSpPr>
            <a:spLocks noGrp="1"/>
          </p:cNvSpPr>
          <p:nvPr>
            <p:ph idx="1"/>
          </p:nvPr>
        </p:nvSpPr>
        <p:spPr>
          <a:xfrm>
            <a:off x="1097280" y="2172305"/>
            <a:ext cx="10058400" cy="4023360"/>
          </a:xfrm>
        </p:spPr>
        <p:txBody>
          <a:bodyPr/>
          <a:lstStyle/>
          <a:p>
            <a:r>
              <a:rPr lang="en-US" sz="3600" dirty="0" smtClean="0"/>
              <a:t>- Ưu điểm: </a:t>
            </a:r>
            <a:r>
              <a:rPr lang="vi-VN" sz="2400" dirty="0"/>
              <a:t>Rất nhẹ, chỉ 2 KB khi được Gzipped Sử dụng CSS Flexbox làm hệ thống </a:t>
            </a:r>
            <a:r>
              <a:rPr lang="vi-VN" sz="2400" dirty="0" smtClean="0"/>
              <a:t>lưới</a:t>
            </a:r>
            <a:endParaRPr lang="en-US" sz="2400" dirty="0"/>
          </a:p>
          <a:p>
            <a:r>
              <a:rPr lang="en-US" sz="3600" dirty="0" smtClean="0"/>
              <a:t>- Nhược điểm: </a:t>
            </a:r>
            <a:r>
              <a:rPr lang="vi-VN" sz="2400" dirty="0"/>
              <a:t>Ít tài nguyên có sẵn do tương đối mới</a:t>
            </a:r>
          </a:p>
          <a:p>
            <a:r>
              <a:rPr lang="vi-VN" sz="2400" dirty="0"/>
              <a:t>Các thành phần tạo kiểu tối thiểu có sẵn so với các khuôn khổ lớn hơn khác</a:t>
            </a:r>
          </a:p>
          <a:p>
            <a:endParaRPr lang="en-US" sz="3600" dirty="0" smtClean="0"/>
          </a:p>
        </p:txBody>
      </p:sp>
    </p:spTree>
    <p:extLst>
      <p:ext uri="{BB962C8B-B14F-4D97-AF65-F5344CB8AC3E}">
        <p14:creationId xmlns:p14="http://schemas.microsoft.com/office/powerpoint/2010/main" val="33238886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CÀI ĐẶT</a:t>
            </a:r>
            <a:endParaRPr lang="en-US" b="1" dirty="0"/>
          </a:p>
        </p:txBody>
      </p:sp>
      <p:sp>
        <p:nvSpPr>
          <p:cNvPr id="3" name="Content Placeholder 2"/>
          <p:cNvSpPr>
            <a:spLocks noGrp="1"/>
          </p:cNvSpPr>
          <p:nvPr>
            <p:ph idx="1"/>
          </p:nvPr>
        </p:nvSpPr>
        <p:spPr>
          <a:xfrm>
            <a:off x="1097280" y="2394374"/>
            <a:ext cx="10058400" cy="4023360"/>
          </a:xfrm>
        </p:spPr>
        <p:txBody>
          <a:bodyPr>
            <a:normAutofit/>
          </a:bodyPr>
          <a:lstStyle/>
          <a:p>
            <a:r>
              <a:rPr lang="en-US" sz="2400" dirty="0" smtClean="0"/>
              <a:t>C1: tải miligram từ trang </a:t>
            </a:r>
            <a:r>
              <a:rPr lang="en-US" sz="2400" dirty="0">
                <a:hlinkClick r:id="rId2"/>
              </a:rPr>
              <a:t>https://</a:t>
            </a:r>
            <a:r>
              <a:rPr lang="en-US" sz="2400" dirty="0" smtClean="0">
                <a:hlinkClick r:id="rId2"/>
              </a:rPr>
              <a:t>milligram.io/getting-started.html</a:t>
            </a:r>
            <a:endParaRPr lang="en-US" sz="2400" dirty="0" smtClean="0"/>
          </a:p>
          <a:p>
            <a:endParaRPr lang="en-US" sz="2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9708" y="2801258"/>
            <a:ext cx="6211167" cy="3209592"/>
          </a:xfrm>
          <a:prstGeom prst="rect">
            <a:avLst/>
          </a:prstGeom>
        </p:spPr>
      </p:pic>
    </p:spTree>
    <p:extLst>
      <p:ext uri="{BB962C8B-B14F-4D97-AF65-F5344CB8AC3E}">
        <p14:creationId xmlns:p14="http://schemas.microsoft.com/office/powerpoint/2010/main" val="38006027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CÀI ĐẶT</a:t>
            </a:r>
            <a:endParaRPr lang="en-US" b="1" dirty="0"/>
          </a:p>
        </p:txBody>
      </p:sp>
      <p:sp>
        <p:nvSpPr>
          <p:cNvPr id="3" name="Content Placeholder 2"/>
          <p:cNvSpPr>
            <a:spLocks noGrp="1"/>
          </p:cNvSpPr>
          <p:nvPr>
            <p:ph idx="1"/>
          </p:nvPr>
        </p:nvSpPr>
        <p:spPr>
          <a:xfrm>
            <a:off x="600890" y="1976363"/>
            <a:ext cx="11730447" cy="4023360"/>
          </a:xfrm>
        </p:spPr>
        <p:txBody>
          <a:bodyPr/>
          <a:lstStyle/>
          <a:p>
            <a:r>
              <a:rPr lang="en-US" sz="2800" dirty="0" smtClean="0"/>
              <a:t>C2: </a:t>
            </a:r>
            <a:r>
              <a:rPr lang="en-US" sz="2800" dirty="0"/>
              <a:t>Milligram cũng có sẵn qua </a:t>
            </a:r>
            <a:r>
              <a:rPr lang="en-US" sz="2800" dirty="0">
                <a:hlinkClick r:id="rId2" tooltip="Milligram cũng có sẵn qua CDN"/>
              </a:rPr>
              <a:t>CDN</a:t>
            </a:r>
            <a:r>
              <a:rPr lang="en-US" sz="2800" dirty="0"/>
              <a:t> </a:t>
            </a:r>
            <a:r>
              <a:rPr lang="en-US" sz="2800" dirty="0" smtClean="0"/>
              <a:t>.</a:t>
            </a:r>
          </a:p>
          <a:p>
            <a:r>
              <a:rPr lang="en-US" dirty="0"/>
              <a:t>&lt;!-- Google Fonts --&gt; </a:t>
            </a:r>
            <a:endParaRPr lang="en-US" dirty="0" smtClean="0"/>
          </a:p>
          <a:p>
            <a:r>
              <a:rPr lang="en-US" dirty="0" smtClean="0"/>
              <a:t>&lt;</a:t>
            </a:r>
            <a:r>
              <a:rPr lang="en-US" dirty="0"/>
              <a:t>link rel="</a:t>
            </a:r>
            <a:r>
              <a:rPr lang="en-US" dirty="0" smtClean="0"/>
              <a:t>stylesheet“ href</a:t>
            </a:r>
            <a:r>
              <a:rPr lang="en-US" dirty="0"/>
              <a:t>="https://fonts.googleapis.com/css?family=Roboto:300,300italic,700,700italic"&gt; </a:t>
            </a:r>
            <a:endParaRPr lang="en-US" dirty="0" smtClean="0"/>
          </a:p>
          <a:p>
            <a:r>
              <a:rPr lang="en-US" dirty="0" smtClean="0"/>
              <a:t>&lt;!-- </a:t>
            </a:r>
            <a:r>
              <a:rPr lang="en-US" dirty="0"/>
              <a:t>CSS Reset --&gt; </a:t>
            </a:r>
            <a:endParaRPr lang="en-US" dirty="0" smtClean="0"/>
          </a:p>
          <a:p>
            <a:r>
              <a:rPr lang="en-US" dirty="0" smtClean="0"/>
              <a:t>&lt;</a:t>
            </a:r>
            <a:r>
              <a:rPr lang="en-US" dirty="0"/>
              <a:t>link rel="stylesheet" href="https://cdnjs.cloudflare.com/ajax/libs/normalize/8.0.1/normalize.css"&gt; </a:t>
            </a:r>
            <a:endParaRPr lang="en-US" dirty="0" smtClean="0"/>
          </a:p>
          <a:p>
            <a:r>
              <a:rPr lang="en-US" dirty="0" smtClean="0"/>
              <a:t>&lt;!-- </a:t>
            </a:r>
            <a:r>
              <a:rPr lang="en-US" dirty="0"/>
              <a:t>Milligram CSS --&gt; </a:t>
            </a:r>
            <a:endParaRPr lang="en-US" dirty="0" smtClean="0"/>
          </a:p>
          <a:p>
            <a:r>
              <a:rPr lang="en-US" dirty="0" smtClean="0"/>
              <a:t>&lt;</a:t>
            </a:r>
            <a:r>
              <a:rPr lang="en-US" dirty="0"/>
              <a:t>link rel="stylesheet" href="https://cdnjs.cloudflare.com/ajax/libs/milligram/1.4.1/milligram.css"&gt;</a:t>
            </a:r>
            <a:endParaRPr lang="en-US" sz="2800" dirty="0" smtClean="0"/>
          </a:p>
          <a:p>
            <a:endParaRPr lang="en-US" dirty="0"/>
          </a:p>
        </p:txBody>
      </p:sp>
    </p:spTree>
    <p:extLst>
      <p:ext uri="{BB962C8B-B14F-4D97-AF65-F5344CB8AC3E}">
        <p14:creationId xmlns:p14="http://schemas.microsoft.com/office/powerpoint/2010/main" val="3274234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FONT</a:t>
            </a:r>
            <a:endParaRPr lang="en-US" b="1" dirty="0"/>
          </a:p>
        </p:txBody>
      </p:sp>
      <p:sp>
        <p:nvSpPr>
          <p:cNvPr id="3" name="Content Placeholder 2"/>
          <p:cNvSpPr>
            <a:spLocks noGrp="1"/>
          </p:cNvSpPr>
          <p:nvPr>
            <p:ph idx="1"/>
          </p:nvPr>
        </p:nvSpPr>
        <p:spPr>
          <a:xfrm>
            <a:off x="1097280" y="1793482"/>
            <a:ext cx="10058400" cy="4023360"/>
          </a:xfrm>
        </p:spPr>
        <p:txBody>
          <a:bodyPr/>
          <a:lstStyle/>
          <a:p>
            <a:r>
              <a:rPr lang="en-US" sz="2400" dirty="0"/>
              <a:t>Milligram sử dụng </a:t>
            </a:r>
            <a:r>
              <a:rPr lang="en-US" sz="2400" dirty="0" smtClean="0"/>
              <a:t>font-family Roboto </a:t>
            </a:r>
            <a:r>
              <a:rPr lang="en-US" sz="2400" dirty="0"/>
              <a:t>, do Christian Robertson tạo ra và do Google cung cấp</a:t>
            </a:r>
            <a:r>
              <a:rPr lang="en-US" sz="2400" dirty="0" smtClean="0"/>
              <a:t>.</a:t>
            </a:r>
          </a:p>
          <a:p>
            <a:endParaRPr lang="en-US" sz="2400" dirty="0" smtClean="0"/>
          </a:p>
          <a:p>
            <a:pPr marL="0" indent="0">
              <a:buNone/>
            </a:pPr>
            <a:endParaRPr lang="en-US" sz="2400" dirty="0" smtClean="0"/>
          </a:p>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4150" y="2477465"/>
            <a:ext cx="8204659" cy="3705742"/>
          </a:xfrm>
          <a:prstGeom prst="rect">
            <a:avLst/>
          </a:prstGeom>
        </p:spPr>
      </p:pic>
    </p:spTree>
    <p:extLst>
      <p:ext uri="{BB962C8B-B14F-4D97-AF65-F5344CB8AC3E}">
        <p14:creationId xmlns:p14="http://schemas.microsoft.com/office/powerpoint/2010/main" val="30173173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Blockquotes</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288047"/>
            <a:ext cx="10764428" cy="2904024"/>
          </a:xfrm>
        </p:spPr>
      </p:pic>
    </p:spTree>
    <p:extLst>
      <p:ext uri="{BB962C8B-B14F-4D97-AF65-F5344CB8AC3E}">
        <p14:creationId xmlns:p14="http://schemas.microsoft.com/office/powerpoint/2010/main" val="27440675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Buttons</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4034" y="1881786"/>
            <a:ext cx="8839530" cy="4009564"/>
          </a:xfrm>
        </p:spPr>
      </p:pic>
    </p:spTree>
    <p:extLst>
      <p:ext uri="{BB962C8B-B14F-4D97-AF65-F5344CB8AC3E}">
        <p14:creationId xmlns:p14="http://schemas.microsoft.com/office/powerpoint/2010/main" val="19927217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83"/>
            <a:ext cx="10058400" cy="1450757"/>
          </a:xfrm>
        </p:spPr>
        <p:txBody>
          <a:bodyPr/>
          <a:lstStyle/>
          <a:p>
            <a:r>
              <a:rPr lang="en-US" b="1" dirty="0" smtClean="0"/>
              <a:t>LISTS</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9061" y="1789612"/>
            <a:ext cx="8767087" cy="4533506"/>
          </a:xfrm>
        </p:spPr>
      </p:pic>
    </p:spTree>
    <p:extLst>
      <p:ext uri="{BB962C8B-B14F-4D97-AF65-F5344CB8AC3E}">
        <p14:creationId xmlns:p14="http://schemas.microsoft.com/office/powerpoint/2010/main" val="101656664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233</TotalTime>
  <Words>331</Words>
  <Application>Microsoft Office PowerPoint</Application>
  <PresentationFormat>Custom</PresentationFormat>
  <Paragraphs>43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Retrospect</vt:lpstr>
      <vt:lpstr>MILIGRAM</vt:lpstr>
      <vt:lpstr>MILIGRAM</vt:lpstr>
      <vt:lpstr>ƯU NHƯỢC ĐIỂM</vt:lpstr>
      <vt:lpstr>CÀI ĐẶT</vt:lpstr>
      <vt:lpstr>CÀI ĐẶT</vt:lpstr>
      <vt:lpstr>FONT</vt:lpstr>
      <vt:lpstr>Blockquotes</vt:lpstr>
      <vt:lpstr>Buttons</vt:lpstr>
      <vt:lpstr>LISTS</vt:lpstr>
      <vt:lpstr>FROMS</vt:lpstr>
      <vt:lpstr>FROMS</vt:lpstr>
      <vt:lpstr>TABLE</vt:lpstr>
      <vt:lpstr>TABLE</vt:lpstr>
      <vt:lpstr>GRIDS</vt:lpstr>
      <vt:lpstr>GRIDS</vt:lpstr>
      <vt:lpstr>TIỆN ÍCH</vt:lpstr>
      <vt:lpstr>HỖ TRỢ TRÌNH DUYỆT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nguyenducnhan159@gmail.com</dc:creator>
  <cp:lastModifiedBy>Trong Tan</cp:lastModifiedBy>
  <cp:revision>19</cp:revision>
  <dcterms:created xsi:type="dcterms:W3CDTF">2020-10-01T02:09:09Z</dcterms:created>
  <dcterms:modified xsi:type="dcterms:W3CDTF">2020-10-01T06:13:33Z</dcterms:modified>
</cp:coreProperties>
</file>