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slide" Target="slides/slide9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Remember to hit the </a:t>
            </a:r>
            <a:r>
              <a:rPr b="1" lang="en-US"/>
              <a:t>reset</a:t>
            </a:r>
            <a:r>
              <a:rPr lang="en-US"/>
              <a:t> button to make sure all the page elements react properly.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20 different layouts that you can choose from. </a:t>
            </a:r>
            <a:endParaRPr/>
          </a:p>
        </p:txBody>
      </p:sp>
      <p:sp>
        <p:nvSpPr>
          <p:cNvPr id="101" name="Google Shape;10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04b7c6f3b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04b7c6f3b_0_11:notes"/>
          <p:cNvSpPr txBox="1"/>
          <p:nvPr>
            <p:ph idx="1" type="body"/>
          </p:nvPr>
        </p:nvSpPr>
        <p:spPr>
          <a:xfrm>
            <a:off x="685800" y="4400550"/>
            <a:ext cx="5486400" cy="44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404b7c6f3b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04b7c6f3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04b7c6f3b_0_21:notes"/>
          <p:cNvSpPr txBox="1"/>
          <p:nvPr>
            <p:ph idx="1" type="body"/>
          </p:nvPr>
        </p:nvSpPr>
        <p:spPr>
          <a:xfrm>
            <a:off x="685800" y="4400550"/>
            <a:ext cx="5486400" cy="44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404b7c6f3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4b7c6f3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4b7c6f3b_0_32:notes"/>
          <p:cNvSpPr txBox="1"/>
          <p:nvPr>
            <p:ph idx="1" type="body"/>
          </p:nvPr>
        </p:nvSpPr>
        <p:spPr>
          <a:xfrm>
            <a:off x="685800" y="4400550"/>
            <a:ext cx="5486400" cy="44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404b7c6f3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04b7c6f3b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04b7c6f3b_0_43:notes"/>
          <p:cNvSpPr txBox="1"/>
          <p:nvPr>
            <p:ph idx="1" type="body"/>
          </p:nvPr>
        </p:nvSpPr>
        <p:spPr>
          <a:xfrm>
            <a:off x="685800" y="4400550"/>
            <a:ext cx="5486400" cy="44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404b7c6f3b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b7c6f3b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b7c6f3b_0_82:notes"/>
          <p:cNvSpPr txBox="1"/>
          <p:nvPr>
            <p:ph idx="1" type="body"/>
          </p:nvPr>
        </p:nvSpPr>
        <p:spPr>
          <a:xfrm>
            <a:off x="685800" y="4400550"/>
            <a:ext cx="5486400" cy="44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404b7c6f3b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04b7c6f3b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04b7c6f3b_0_55:notes"/>
          <p:cNvSpPr txBox="1"/>
          <p:nvPr>
            <p:ph idx="1" type="body"/>
          </p:nvPr>
        </p:nvSpPr>
        <p:spPr>
          <a:xfrm>
            <a:off x="685800" y="4400550"/>
            <a:ext cx="5486400" cy="44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404b7c6f3b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04b7c6f3b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04b7c6f3b_0_97:notes"/>
          <p:cNvSpPr txBox="1"/>
          <p:nvPr>
            <p:ph idx="1" type="body"/>
          </p:nvPr>
        </p:nvSpPr>
        <p:spPr>
          <a:xfrm>
            <a:off x="685800" y="4400550"/>
            <a:ext cx="5486400" cy="44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404b7c6f3b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5" y="3005573"/>
            <a:ext cx="12111050" cy="3823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2488845"/>
            <a:ext cx="9144000" cy="1675397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sz="4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4521121"/>
            <a:ext cx="9144000" cy="16143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sz="3200">
                <a:solidFill>
                  <a:srgbClr val="D8D8D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8725" y="523835"/>
            <a:ext cx="2114550" cy="135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" showMasterSp="0">
  <p:cSld name="1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12192000" cy="1615440"/>
          </a:xfrm>
          <a:prstGeom prst="rect">
            <a:avLst/>
          </a:prstGeom>
          <a:gradFill>
            <a:gsLst>
              <a:gs pos="0">
                <a:srgbClr val="000000">
                  <a:alpha val="89803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121" y="3024553"/>
            <a:ext cx="12142879" cy="3833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" showMasterSp="0">
  <p:cSld name="15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3241" y="5124324"/>
            <a:ext cx="5299579" cy="16730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/>
          <p:nvPr>
            <p:ph type="title"/>
          </p:nvPr>
        </p:nvSpPr>
        <p:spPr>
          <a:xfrm>
            <a:off x="1079404" y="627807"/>
            <a:ext cx="7171757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1079404" y="2469732"/>
            <a:ext cx="5264150" cy="4041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2"/>
          <p:cNvSpPr/>
          <p:nvPr/>
        </p:nvSpPr>
        <p:spPr>
          <a:xfrm>
            <a:off x="1079404" y="2076477"/>
            <a:ext cx="182880" cy="914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30D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" showMasterSp="0">
  <p:cSld name="16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079404" y="1447034"/>
            <a:ext cx="509281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79404" y="3124200"/>
            <a:ext cx="5093451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3"/>
          <p:cNvSpPr/>
          <p:nvPr>
            <p:ph idx="2" type="pic"/>
          </p:nvPr>
        </p:nvSpPr>
        <p:spPr>
          <a:xfrm>
            <a:off x="6591719" y="293914"/>
            <a:ext cx="5600281" cy="450919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66" name="Google Shape;66;p13"/>
          <p:cNvSpPr/>
          <p:nvPr/>
        </p:nvSpPr>
        <p:spPr>
          <a:xfrm>
            <a:off x="1079404" y="2730944"/>
            <a:ext cx="182880" cy="914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30D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3241" y="5124324"/>
            <a:ext cx="5299579" cy="16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">
  <p:cSld name="17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>
            <a:off x="979494" y="2585191"/>
            <a:ext cx="5377218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4"/>
          <p:cNvSpPr/>
          <p:nvPr>
            <p:ph idx="2" type="pic"/>
          </p:nvPr>
        </p:nvSpPr>
        <p:spPr>
          <a:xfrm>
            <a:off x="0" y="0"/>
            <a:ext cx="12192000" cy="300250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1218471" y="2825087"/>
            <a:ext cx="4892581" cy="794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31617" y="3893074"/>
            <a:ext cx="4872973" cy="272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4"/>
          <p:cNvSpPr/>
          <p:nvPr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218471" y="3654238"/>
            <a:ext cx="182880" cy="914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30D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" showMasterSp="0">
  <p:cSld name="18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3241" y="5124324"/>
            <a:ext cx="5299579" cy="16730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1079404" y="560638"/>
            <a:ext cx="5578468" cy="19943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7014575" y="618596"/>
            <a:ext cx="45720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/>
          <p:nvPr/>
        </p:nvSpPr>
        <p:spPr>
          <a:xfrm>
            <a:off x="1079404" y="2730944"/>
            <a:ext cx="182880" cy="914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30D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" showMasterSp="0">
  <p:cSld name="19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84" name="Google Shape;84;p16"/>
            <p:cNvSpPr/>
            <p:nvPr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003202" y="3124200"/>
              <a:ext cx="1157287" cy="952505"/>
            </a:xfrm>
            <a:custGeom>
              <a:rect b="b" l="l" r="r" t="t"/>
              <a:pathLst>
                <a:path extrusionOk="0" h="952505" w="1157287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0038439" y="3124200"/>
              <a:ext cx="1152238" cy="952503"/>
            </a:xfrm>
            <a:custGeom>
              <a:rect b="b" l="l" r="r" t="t"/>
              <a:pathLst>
                <a:path extrusionOk="0" h="952503" w="1152238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7" name="Google Shape;87;p16"/>
          <p:cNvSpPr/>
          <p:nvPr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3241" y="5124324"/>
            <a:ext cx="5299579" cy="1673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1079404" y="920635"/>
            <a:ext cx="8691516" cy="132959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504210" y="3140123"/>
            <a:ext cx="7190508" cy="2997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" showMasterSp="0">
  <p:cSld name="20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079404" y="560638"/>
            <a:ext cx="5799532" cy="19943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014575" y="618596"/>
            <a:ext cx="4572000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7"/>
          <p:cNvSpPr/>
          <p:nvPr/>
        </p:nvSpPr>
        <p:spPr>
          <a:xfrm>
            <a:off x="1079404" y="2730944"/>
            <a:ext cx="182880" cy="914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930D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17"/>
          <p:cNvSpPr/>
          <p:nvPr>
            <p:ph idx="2" type="pic"/>
          </p:nvPr>
        </p:nvSpPr>
        <p:spPr>
          <a:xfrm>
            <a:off x="1079404" y="3124200"/>
            <a:ext cx="526415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6" name="Google Shape;96;p17"/>
          <p:cNvSpPr/>
          <p:nvPr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3241" y="5124324"/>
            <a:ext cx="5299579" cy="167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mparison">
  <p:cSld name="5 Comparis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066800" y="1949373"/>
            <a:ext cx="4537075" cy="8069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None/>
              <a:defRPr b="1" sz="28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1066800" y="2874659"/>
            <a:ext cx="4537075" cy="360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6591301" y="1938488"/>
            <a:ext cx="4561114" cy="817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None/>
              <a:defRPr b="1" sz="28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6591301" y="2874659"/>
            <a:ext cx="4535424" cy="3640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1pPr>
            <a:lvl2pPr indent="-3683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066800" y="355078"/>
            <a:ext cx="10063163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wo Content">
  <p:cSld name="4 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066800" y="2228568"/>
            <a:ext cx="4670128" cy="4286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6459835" y="2228568"/>
            <a:ext cx="4670128" cy="4286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83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4pPr>
            <a:lvl5pPr indent="-355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066800" y="355078"/>
            <a:ext cx="10063163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66800" y="355078"/>
            <a:ext cx="10063163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itle and Content">
  <p:cSld name="2 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077686" y="355078"/>
            <a:ext cx="10063163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077686" y="2248664"/>
            <a:ext cx="10063163" cy="4286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ection Header" showMasterSp="0">
  <p:cSld name="3 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339" y="3023843"/>
            <a:ext cx="12081470" cy="381406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66799" y="3298376"/>
            <a:ext cx="10063163" cy="1533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  <a:defRPr sz="32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066800" y="1017317"/>
            <a:ext cx="10063163" cy="175602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1079404" y="2860553"/>
            <a:ext cx="1828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blank" showMasterSp="0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">
  <p:cSld name="8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066800" y="355078"/>
            <a:ext cx="10063163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5617029" y="2228568"/>
            <a:ext cx="6350558" cy="4286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/>
          <p:nvPr>
            <p:ph idx="2" type="pic"/>
          </p:nvPr>
        </p:nvSpPr>
        <p:spPr>
          <a:xfrm>
            <a:off x="1066798" y="2228568"/>
            <a:ext cx="4310064" cy="3857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" showMasterSp="0">
  <p:cSld name="1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2421" y="5124324"/>
            <a:ext cx="5299579" cy="167305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/>
          <p:nvPr>
            <p:ph idx="2" type="pic"/>
          </p:nvPr>
        </p:nvSpPr>
        <p:spPr>
          <a:xfrm>
            <a:off x="7534275" y="1"/>
            <a:ext cx="4657725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1079404" y="355078"/>
            <a:ext cx="6454871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1079404" y="1719274"/>
            <a:ext cx="1828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079404" y="2248664"/>
            <a:ext cx="6116053" cy="4083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  <a:defRPr b="1" i="0" sz="4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763241" y="5124324"/>
            <a:ext cx="5299579" cy="1673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1079404" y="1719274"/>
            <a:ext cx="1828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1524000" y="2488845"/>
            <a:ext cx="9144000" cy="1675397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</a:pPr>
            <a:r>
              <a:rPr lang="en-US"/>
              <a:t>CougHacks 2025</a:t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4400550" y="4607821"/>
            <a:ext cx="9144000" cy="16143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None/>
            </a:pPr>
            <a:r>
              <a:rPr lang="en-US"/>
              <a:t>Team Image-Pass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066800" y="1949373"/>
            <a:ext cx="4537075" cy="8069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None/>
            </a:pPr>
            <a:r>
              <a:rPr lang="en-US"/>
              <a:t>Situation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1066800" y="2874659"/>
            <a:ext cx="4537075" cy="360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the </a:t>
            </a:r>
            <a:r>
              <a:rPr lang="en-US"/>
              <a:t>accessibility</a:t>
            </a:r>
            <a:r>
              <a:rPr lang="en-US"/>
              <a:t> of technology has grown, security and privacy  in online spaces has become one of the most significant issues in our daily lives. </a:t>
            </a:r>
            <a:endParaRPr/>
          </a:p>
          <a:p>
            <a:pPr indent="0" lvl="0" marL="18288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3" type="body"/>
          </p:nvPr>
        </p:nvSpPr>
        <p:spPr>
          <a:xfrm>
            <a:off x="6591301" y="1938488"/>
            <a:ext cx="4561114" cy="8177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None/>
            </a:pPr>
            <a:r>
              <a:rPr lang="en-US"/>
              <a:t>Action</a:t>
            </a:r>
            <a:endParaRPr/>
          </a:p>
        </p:txBody>
      </p:sp>
      <p:sp>
        <p:nvSpPr>
          <p:cNvPr id="112" name="Google Shape;112;p19"/>
          <p:cNvSpPr txBox="1"/>
          <p:nvPr>
            <p:ph idx="4" type="body"/>
          </p:nvPr>
        </p:nvSpPr>
        <p:spPr>
          <a:xfrm>
            <a:off x="6591301" y="2874659"/>
            <a:ext cx="4535424" cy="3640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AutoNum type="arabicPeriod"/>
            </a:pPr>
            <a:r>
              <a:rPr lang="en-US"/>
              <a:t>Our App allows users another form of staying secure by encoding their passwords as their favorite pictures.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AutoNum type="arabicPeriod"/>
            </a:pPr>
            <a:r>
              <a:rPr lang="en-US"/>
              <a:t>Our App allows you to store your favorite pictures as your passwords.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066800" y="355078"/>
            <a:ext cx="10063163" cy="12727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lang="en-US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1066800" y="355078"/>
            <a:ext cx="10063200" cy="127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an “IF” but a “WHEN” Jan. 16,2025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375" y="1792090"/>
            <a:ext cx="9087258" cy="492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066800" y="2239048"/>
            <a:ext cx="10063200" cy="424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</a:t>
            </a:r>
            <a:r>
              <a:rPr lang="en-US"/>
              <a:t>he phenomenon where people remember pictures better than words, and this is often explained by the idea that our brains process and store visual information more effectively than verbal information.</a:t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1066800" y="355078"/>
            <a:ext cx="10063200" cy="127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Picture Superiority Effect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113" y="3479611"/>
            <a:ext cx="6100574" cy="329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1066800" y="1989873"/>
            <a:ext cx="10063200" cy="44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</a:t>
            </a:r>
            <a:r>
              <a:rPr lang="en-US"/>
              <a:t>he art and science of concealing information by embedding a secret message within another, seemingly innocuous, message or file, aiming to hide the very existence of the hidden communication</a:t>
            </a:r>
            <a:endParaRPr/>
          </a:p>
        </p:txBody>
      </p:sp>
      <p:sp>
        <p:nvSpPr>
          <p:cNvPr id="135" name="Google Shape;135;p22"/>
          <p:cNvSpPr txBox="1"/>
          <p:nvPr>
            <p:ph type="title"/>
          </p:nvPr>
        </p:nvSpPr>
        <p:spPr>
          <a:xfrm>
            <a:off x="1066800" y="355078"/>
            <a:ext cx="10063200" cy="127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Steganography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275" y="3116475"/>
            <a:ext cx="4739825" cy="355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1066800" y="355078"/>
            <a:ext cx="10063200" cy="127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of the process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225" y="2156799"/>
            <a:ext cx="3912251" cy="35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1450" y="2106762"/>
            <a:ext cx="4663625" cy="36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5312325" y="3138275"/>
            <a:ext cx="1376100" cy="151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1066800" y="355078"/>
            <a:ext cx="10063200" cy="127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Visualization of the process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850" y="2204287"/>
            <a:ext cx="4663625" cy="368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4496325" y="3864175"/>
            <a:ext cx="1906800" cy="2601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4" name="Google Shape;154;p24"/>
          <p:cNvCxnSpPr>
            <a:stCxn id="153" idx="3"/>
            <a:endCxn id="155" idx="1"/>
          </p:cNvCxnSpPr>
          <p:nvPr/>
        </p:nvCxnSpPr>
        <p:spPr>
          <a:xfrm flipH="1" rot="10800000">
            <a:off x="6403125" y="1863925"/>
            <a:ext cx="1959900" cy="2130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4"/>
          <p:cNvSpPr txBox="1"/>
          <p:nvPr/>
        </p:nvSpPr>
        <p:spPr>
          <a:xfrm>
            <a:off x="8363000" y="1560775"/>
            <a:ext cx="3185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Valid Address Pin: 523-20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8189725" y="2750525"/>
            <a:ext cx="3423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will ensure a valid password and provide an address pin. This pin when paired with the same EXACT image it was created with can recover password 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consistently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and securely, all while being kept offline on a local device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4407113" y="2167375"/>
            <a:ext cx="1701900" cy="26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8" name="Google Shape;158;p24"/>
          <p:cNvCxnSpPr>
            <a:endCxn id="157" idx="1"/>
          </p:cNvCxnSpPr>
          <p:nvPr/>
        </p:nvCxnSpPr>
        <p:spPr>
          <a:xfrm flipH="1" rot="10800000">
            <a:off x="2961113" y="2297425"/>
            <a:ext cx="1446000" cy="48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4"/>
          <p:cNvSpPr txBox="1"/>
          <p:nvPr/>
        </p:nvSpPr>
        <p:spPr>
          <a:xfrm>
            <a:off x="296925" y="2306950"/>
            <a:ext cx="29685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Invalid passwords without at least 1 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special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number and number will be handled by a corrective replacement algorithm to ensure safety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1066800" y="2434075"/>
            <a:ext cx="9110100" cy="419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Allow users to create their own pins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Autofilling password slots on webpages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Device specific image passcodes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Additional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strength viewer</a:t>
            </a:r>
            <a:endParaRPr/>
          </a:p>
        </p:txBody>
      </p:sp>
      <p:sp>
        <p:nvSpPr>
          <p:cNvPr id="166" name="Google Shape;166;p25"/>
          <p:cNvSpPr txBox="1"/>
          <p:nvPr>
            <p:ph type="title"/>
          </p:nvPr>
        </p:nvSpPr>
        <p:spPr>
          <a:xfrm>
            <a:off x="1066800" y="355078"/>
            <a:ext cx="10063200" cy="127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4450" y="2359403"/>
            <a:ext cx="10063200" cy="127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