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8"/>
  </p:notesMasterIdLst>
  <p:handoutMasterIdLst>
    <p:handoutMasterId r:id="rId9"/>
  </p:handoutMasterIdLst>
  <p:sldIdLst>
    <p:sldId id="257" r:id="rId2"/>
    <p:sldId id="280" r:id="rId3"/>
    <p:sldId id="265" r:id="rId4"/>
    <p:sldId id="282" r:id="rId5"/>
    <p:sldId id="283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5359" autoAdjust="0"/>
  </p:normalViewPr>
  <p:slideViewPr>
    <p:cSldViewPr snapToGrid="0" showGuides="1">
      <p:cViewPr varScale="1">
        <p:scale>
          <a:sx n="94" d="100"/>
          <a:sy n="94" d="100"/>
        </p:scale>
        <p:origin x="692" y="60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6" d="100"/>
        <a:sy n="56" d="100"/>
      </p:scale>
      <p:origin x="0" y="-288"/>
    </p:cViewPr>
  </p:sorterViewPr>
  <p:notesViewPr>
    <p:cSldViewPr snapToGrid="0" showGuides="1">
      <p:cViewPr varScale="1">
        <p:scale>
          <a:sx n="58" d="100"/>
          <a:sy n="58" d="100"/>
        </p:scale>
        <p:origin x="230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4839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86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572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858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9144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hit the </a:t>
            </a:r>
            <a:r>
              <a:rPr lang="en-US" b="1" dirty="0"/>
              <a:t>reset</a:t>
            </a:r>
            <a:r>
              <a:rPr lang="en-US" dirty="0"/>
              <a:t> button to make sure all the page elements react properly.</a:t>
            </a:r>
          </a:p>
          <a:p>
            <a:r>
              <a:rPr lang="en-US" dirty="0"/>
              <a:t>There are 20 different layouts that you can choose from.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3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5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6568F7F-F0E0-46D0-960B-58B753B9B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5" y="3005573"/>
            <a:ext cx="12111050" cy="3823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 anchor="b" anchorCtr="1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 anchor="t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C8390F-A1CB-4DC5-B007-5E142B7808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8725" y="523835"/>
            <a:ext cx="211455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0E9-59E0-4B05-B3E0-ABA1A45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5440"/>
          </a:xfrm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0" rtlCol="0" anchor="b" anchorCtr="1">
            <a:noAutofit/>
          </a:bodyPr>
          <a:lstStyle>
            <a:lvl1pPr algn="ctr">
              <a:def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350DD2-B0BA-4A3D-B161-3329E6CA5B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1" y="3024553"/>
            <a:ext cx="12142879" cy="38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272F5B-D06F-45C3-93C0-97C922F20BB9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7F82EF-FC63-4372-AB7B-6B10958C8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627807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2469732"/>
            <a:ext cx="5264150" cy="4041599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28314-F229-4CEA-A701-B213BBC99594}"/>
              </a:ext>
            </a:extLst>
          </p:cNvPr>
          <p:cNvSpPr/>
          <p:nvPr userDrawn="1"/>
        </p:nvSpPr>
        <p:spPr>
          <a:xfrm>
            <a:off x="1079404" y="2076477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1447034"/>
            <a:ext cx="5092819" cy="1107996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3124200"/>
            <a:ext cx="5093451" cy="34036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1719" y="293914"/>
            <a:ext cx="5600281" cy="4509198"/>
          </a:xfrm>
          <a:pattFill prst="pct5">
            <a:fgClr>
              <a:schemeClr val="bg1"/>
            </a:fgClr>
            <a:bgClr>
              <a:schemeClr val="tx1"/>
            </a:bgClr>
          </a:pattFill>
        </p:spPr>
        <p:txBody>
          <a:bodyPr vert="horz" lIns="0" tIns="0" rIns="0" bIns="0" rtlCol="0" anchor="t" anchorCtr="1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71182-5020-4745-9218-F3F68CAA33C0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92F32-237F-433F-A66B-F68823AD6134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CF5785-03AD-4729-9F73-AA1A76777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4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DF516-0E78-41C8-BC02-43AF6CBB745A}"/>
              </a:ext>
            </a:extLst>
          </p:cNvPr>
          <p:cNvCxnSpPr>
            <a:cxnSpLocks/>
          </p:cNvCxnSpPr>
          <p:nvPr userDrawn="1"/>
        </p:nvCxnSpPr>
        <p:spPr>
          <a:xfrm>
            <a:off x="979494" y="2585191"/>
            <a:ext cx="5377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588617-F174-4DF0-AB82-D24FA236E6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2509"/>
          </a:xfrm>
          <a:custGeom>
            <a:avLst/>
            <a:gdLst>
              <a:gd name="connsiteX0" fmla="*/ 0 w 12192000"/>
              <a:gd name="connsiteY0" fmla="*/ 0 h 3002509"/>
              <a:gd name="connsiteX1" fmla="*/ 874207 w 12192000"/>
              <a:gd name="connsiteY1" fmla="*/ 0 h 3002509"/>
              <a:gd name="connsiteX2" fmla="*/ 874207 w 12192000"/>
              <a:gd name="connsiteY2" fmla="*/ 2 h 3002509"/>
              <a:gd name="connsiteX3" fmla="*/ 10420141 w 12192000"/>
              <a:gd name="connsiteY3" fmla="*/ 2 h 3002509"/>
              <a:gd name="connsiteX4" fmla="*/ 10420141 w 12192000"/>
              <a:gd name="connsiteY4" fmla="*/ 0 h 3002509"/>
              <a:gd name="connsiteX5" fmla="*/ 12192000 w 12192000"/>
              <a:gd name="connsiteY5" fmla="*/ 0 h 3002509"/>
              <a:gd name="connsiteX6" fmla="*/ 12192000 w 12192000"/>
              <a:gd name="connsiteY6" fmla="*/ 3002509 h 3002509"/>
              <a:gd name="connsiteX7" fmla="*/ 11629298 w 12192000"/>
              <a:gd name="connsiteY7" fmla="*/ 3002509 h 3002509"/>
              <a:gd name="connsiteX8" fmla="*/ 10420141 w 12192000"/>
              <a:gd name="connsiteY8" fmla="*/ 3002509 h 3002509"/>
              <a:gd name="connsiteX9" fmla="*/ 6356712 w 12192000"/>
              <a:gd name="connsiteY9" fmla="*/ 3002509 h 3002509"/>
              <a:gd name="connsiteX10" fmla="*/ 6356712 w 12192000"/>
              <a:gd name="connsiteY10" fmla="*/ 2565780 h 3002509"/>
              <a:gd name="connsiteX11" fmla="*/ 979494 w 12192000"/>
              <a:gd name="connsiteY11" fmla="*/ 2565780 h 3002509"/>
              <a:gd name="connsiteX12" fmla="*/ 979494 w 12192000"/>
              <a:gd name="connsiteY12" fmla="*/ 3002509 h 3002509"/>
              <a:gd name="connsiteX13" fmla="*/ 874207 w 12192000"/>
              <a:gd name="connsiteY13" fmla="*/ 3002509 h 3002509"/>
              <a:gd name="connsiteX14" fmla="*/ 488176 w 12192000"/>
              <a:gd name="connsiteY14" fmla="*/ 3002509 h 3002509"/>
              <a:gd name="connsiteX15" fmla="*/ 0 w 12192000"/>
              <a:gd name="connsiteY15" fmla="*/ 3002509 h 30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3002509">
                <a:moveTo>
                  <a:pt x="0" y="0"/>
                </a:moveTo>
                <a:lnTo>
                  <a:pt x="874207" y="0"/>
                </a:lnTo>
                <a:lnTo>
                  <a:pt x="874207" y="2"/>
                </a:lnTo>
                <a:lnTo>
                  <a:pt x="10420141" y="2"/>
                </a:lnTo>
                <a:lnTo>
                  <a:pt x="10420141" y="0"/>
                </a:lnTo>
                <a:lnTo>
                  <a:pt x="12192000" y="0"/>
                </a:lnTo>
                <a:lnTo>
                  <a:pt x="12192000" y="3002509"/>
                </a:lnTo>
                <a:lnTo>
                  <a:pt x="11629298" y="3002509"/>
                </a:lnTo>
                <a:lnTo>
                  <a:pt x="10420141" y="3002509"/>
                </a:lnTo>
                <a:lnTo>
                  <a:pt x="6356712" y="3002509"/>
                </a:lnTo>
                <a:lnTo>
                  <a:pt x="6356712" y="2565780"/>
                </a:lnTo>
                <a:lnTo>
                  <a:pt x="979494" y="2565780"/>
                </a:lnTo>
                <a:lnTo>
                  <a:pt x="979494" y="3002509"/>
                </a:lnTo>
                <a:lnTo>
                  <a:pt x="874207" y="3002509"/>
                </a:lnTo>
                <a:lnTo>
                  <a:pt x="488176" y="3002509"/>
                </a:lnTo>
                <a:lnTo>
                  <a:pt x="0" y="3002509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8471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617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979494" y="6766560"/>
            <a:ext cx="5377218" cy="91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2D1D0-12D7-4CD5-ABFE-D3A5E28E87D8}"/>
              </a:ext>
            </a:extLst>
          </p:cNvPr>
          <p:cNvSpPr/>
          <p:nvPr userDrawn="1"/>
        </p:nvSpPr>
        <p:spPr>
          <a:xfrm>
            <a:off x="1218471" y="3654238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72BC89-B507-4305-BFAA-84C0EE419D90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DCB285-323D-448D-81EB-F995D412F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578468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050D4-C2CD-4683-9D0C-F093C6F31754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DB35EE-3D5D-40C7-B409-133C0C4222B5}"/>
              </a:ext>
            </a:extLst>
          </p:cNvPr>
          <p:cNvGrpSpPr/>
          <p:nvPr userDrawn="1"/>
        </p:nvGrpSpPr>
        <p:grpSpPr>
          <a:xfrm>
            <a:off x="1003202" y="2426144"/>
            <a:ext cx="10187475" cy="1650561"/>
            <a:chOff x="1003202" y="2426144"/>
            <a:chExt cx="10187475" cy="1650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050D4-C2CD-4683-9D0C-F093C6F31754}"/>
                </a:ext>
              </a:extLst>
            </p:cNvPr>
            <p:cNvSpPr/>
            <p:nvPr userDrawn="1"/>
          </p:nvSpPr>
          <p:spPr>
            <a:xfrm>
              <a:off x="1079404" y="2426144"/>
              <a:ext cx="18288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368F23-436E-4B2B-B643-7AFE8BAEDCAA}"/>
                </a:ext>
              </a:extLst>
            </p:cNvPr>
            <p:cNvSpPr/>
            <p:nvPr/>
          </p:nvSpPr>
          <p:spPr>
            <a:xfrm>
              <a:off x="1003202" y="3124200"/>
              <a:ext cx="1157287" cy="952505"/>
            </a:xfrm>
            <a:custGeom>
              <a:avLst/>
              <a:gdLst>
                <a:gd name="connsiteX0" fmla="*/ 338098 w 1157287"/>
                <a:gd name="connsiteY0" fmla="*/ -14 h 952505"/>
                <a:gd name="connsiteX1" fmla="*/ 480973 w 1157287"/>
                <a:gd name="connsiteY1" fmla="*/ 114286 h 952505"/>
                <a:gd name="connsiteX2" fmla="*/ 199985 w 1157287"/>
                <a:gd name="connsiteY2" fmla="*/ 557199 h 952505"/>
                <a:gd name="connsiteX3" fmla="*/ 252373 w 1157287"/>
                <a:gd name="connsiteY3" fmla="*/ 547674 h 952505"/>
                <a:gd name="connsiteX4" fmla="*/ 442873 w 1157287"/>
                <a:gd name="connsiteY4" fmla="*/ 747699 h 952505"/>
                <a:gd name="connsiteX5" fmla="*/ 241144 w 1157287"/>
                <a:gd name="connsiteY5" fmla="*/ 952486 h 952505"/>
                <a:gd name="connsiteX6" fmla="*/ 238085 w 1157287"/>
                <a:gd name="connsiteY6" fmla="*/ 952486 h 952505"/>
                <a:gd name="connsiteX7" fmla="*/ -40 w 1157287"/>
                <a:gd name="connsiteY7" fmla="*/ 647686 h 952505"/>
                <a:gd name="connsiteX8" fmla="*/ 338098 w 1157287"/>
                <a:gd name="connsiteY8" fmla="*/ -14 h 952505"/>
                <a:gd name="connsiteX9" fmla="*/ 1014373 w 1157287"/>
                <a:gd name="connsiteY9" fmla="*/ -14 h 952505"/>
                <a:gd name="connsiteX10" fmla="*/ 1157248 w 1157287"/>
                <a:gd name="connsiteY10" fmla="*/ 114286 h 952505"/>
                <a:gd name="connsiteX11" fmla="*/ 876260 w 1157287"/>
                <a:gd name="connsiteY11" fmla="*/ 557199 h 952505"/>
                <a:gd name="connsiteX12" fmla="*/ 928648 w 1157287"/>
                <a:gd name="connsiteY12" fmla="*/ 547674 h 952505"/>
                <a:gd name="connsiteX13" fmla="*/ 1119148 w 1157287"/>
                <a:gd name="connsiteY13" fmla="*/ 747699 h 952505"/>
                <a:gd name="connsiteX14" fmla="*/ 917420 w 1157287"/>
                <a:gd name="connsiteY14" fmla="*/ 952486 h 952505"/>
                <a:gd name="connsiteX15" fmla="*/ 914360 w 1157287"/>
                <a:gd name="connsiteY15" fmla="*/ 952486 h 952505"/>
                <a:gd name="connsiteX16" fmla="*/ 676235 w 1157287"/>
                <a:gd name="connsiteY16" fmla="*/ 647686 h 952505"/>
                <a:gd name="connsiteX17" fmla="*/ 1014373 w 1157287"/>
                <a:gd name="connsiteY17" fmla="*/ -14 h 95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7287" h="952505">
                  <a:moveTo>
                    <a:pt x="338098" y="-14"/>
                  </a:moveTo>
                  <a:lnTo>
                    <a:pt x="480973" y="114286"/>
                  </a:lnTo>
                  <a:cubicBezTo>
                    <a:pt x="328573" y="219061"/>
                    <a:pt x="209510" y="404799"/>
                    <a:pt x="199985" y="557199"/>
                  </a:cubicBezTo>
                  <a:cubicBezTo>
                    <a:pt x="204748" y="552436"/>
                    <a:pt x="238085" y="547674"/>
                    <a:pt x="252373" y="547674"/>
                  </a:cubicBezTo>
                  <a:cubicBezTo>
                    <a:pt x="361910" y="547674"/>
                    <a:pt x="442873" y="638161"/>
                    <a:pt x="442873" y="747699"/>
                  </a:cubicBezTo>
                  <a:cubicBezTo>
                    <a:pt x="443717" y="859955"/>
                    <a:pt x="353401" y="951641"/>
                    <a:pt x="241144" y="952486"/>
                  </a:cubicBezTo>
                  <a:cubicBezTo>
                    <a:pt x="240125" y="952494"/>
                    <a:pt x="239105" y="952494"/>
                    <a:pt x="238085" y="952486"/>
                  </a:cubicBezTo>
                  <a:cubicBezTo>
                    <a:pt x="109498" y="952486"/>
                    <a:pt x="-40" y="842949"/>
                    <a:pt x="-40" y="647686"/>
                  </a:cubicBezTo>
                  <a:cubicBezTo>
                    <a:pt x="-40" y="380986"/>
                    <a:pt x="152360" y="133336"/>
                    <a:pt x="338098" y="-14"/>
                  </a:cubicBezTo>
                  <a:close/>
                  <a:moveTo>
                    <a:pt x="1014373" y="-14"/>
                  </a:moveTo>
                  <a:lnTo>
                    <a:pt x="1157248" y="114286"/>
                  </a:lnTo>
                  <a:cubicBezTo>
                    <a:pt x="1004848" y="219061"/>
                    <a:pt x="885785" y="404799"/>
                    <a:pt x="876260" y="557199"/>
                  </a:cubicBezTo>
                  <a:cubicBezTo>
                    <a:pt x="881023" y="552436"/>
                    <a:pt x="909598" y="547674"/>
                    <a:pt x="928648" y="547674"/>
                  </a:cubicBezTo>
                  <a:cubicBezTo>
                    <a:pt x="1038185" y="547674"/>
                    <a:pt x="1119148" y="638161"/>
                    <a:pt x="1119148" y="747699"/>
                  </a:cubicBezTo>
                  <a:cubicBezTo>
                    <a:pt x="1119992" y="859955"/>
                    <a:pt x="1029676" y="951641"/>
                    <a:pt x="917420" y="952486"/>
                  </a:cubicBezTo>
                  <a:cubicBezTo>
                    <a:pt x="916400" y="952494"/>
                    <a:pt x="915380" y="952494"/>
                    <a:pt x="914360" y="952486"/>
                  </a:cubicBezTo>
                  <a:cubicBezTo>
                    <a:pt x="785773" y="952486"/>
                    <a:pt x="676235" y="842949"/>
                    <a:pt x="676235" y="647686"/>
                  </a:cubicBezTo>
                  <a:cubicBezTo>
                    <a:pt x="676235" y="380986"/>
                    <a:pt x="828635" y="133336"/>
                    <a:pt x="1014373" y="-1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D64C52-691F-4E4E-A130-109AF3BC94C7}"/>
                </a:ext>
              </a:extLst>
            </p:cNvPr>
            <p:cNvSpPr/>
            <p:nvPr/>
          </p:nvSpPr>
          <p:spPr>
            <a:xfrm>
              <a:off x="10038439" y="3124200"/>
              <a:ext cx="1152238" cy="952503"/>
            </a:xfrm>
            <a:custGeom>
              <a:avLst/>
              <a:gdLst>
                <a:gd name="connsiteX0" fmla="*/ 138073 w 1152238"/>
                <a:gd name="connsiteY0" fmla="*/ 952490 h 952503"/>
                <a:gd name="connsiteX1" fmla="*/ -40 w 1152238"/>
                <a:gd name="connsiteY1" fmla="*/ 838190 h 952503"/>
                <a:gd name="connsiteX2" fmla="*/ 276185 w 1152238"/>
                <a:gd name="connsiteY2" fmla="*/ 395277 h 952503"/>
                <a:gd name="connsiteX3" fmla="*/ 228560 w 1152238"/>
                <a:gd name="connsiteY3" fmla="*/ 404802 h 952503"/>
                <a:gd name="connsiteX4" fmla="*/ 33298 w 1152238"/>
                <a:gd name="connsiteY4" fmla="*/ 204777 h 952503"/>
                <a:gd name="connsiteX5" fmla="*/ 237799 w 1152238"/>
                <a:gd name="connsiteY5" fmla="*/ -10 h 952503"/>
                <a:gd name="connsiteX6" fmla="*/ 480973 w 1152238"/>
                <a:gd name="connsiteY6" fmla="*/ 304790 h 952503"/>
                <a:gd name="connsiteX7" fmla="*/ 138073 w 1152238"/>
                <a:gd name="connsiteY7" fmla="*/ 952490 h 952503"/>
                <a:gd name="connsiteX8" fmla="*/ 814348 w 1152238"/>
                <a:gd name="connsiteY8" fmla="*/ 952490 h 952503"/>
                <a:gd name="connsiteX9" fmla="*/ 671473 w 1152238"/>
                <a:gd name="connsiteY9" fmla="*/ 838190 h 952503"/>
                <a:gd name="connsiteX10" fmla="*/ 952460 w 1152238"/>
                <a:gd name="connsiteY10" fmla="*/ 395277 h 952503"/>
                <a:gd name="connsiteX11" fmla="*/ 900073 w 1152238"/>
                <a:gd name="connsiteY11" fmla="*/ 404802 h 952503"/>
                <a:gd name="connsiteX12" fmla="*/ 709573 w 1152238"/>
                <a:gd name="connsiteY12" fmla="*/ 204777 h 952503"/>
                <a:gd name="connsiteX13" fmla="*/ 911303 w 1152238"/>
                <a:gd name="connsiteY13" fmla="*/ -8 h 952503"/>
                <a:gd name="connsiteX14" fmla="*/ 914075 w 1152238"/>
                <a:gd name="connsiteY14" fmla="*/ -10 h 952503"/>
                <a:gd name="connsiteX15" fmla="*/ 1152199 w 1152238"/>
                <a:gd name="connsiteY15" fmla="*/ 304790 h 952503"/>
                <a:gd name="connsiteX16" fmla="*/ 814348 w 1152238"/>
                <a:gd name="connsiteY16" fmla="*/ 952490 h 95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2238" h="952503">
                  <a:moveTo>
                    <a:pt x="138073" y="952490"/>
                  </a:moveTo>
                  <a:lnTo>
                    <a:pt x="-40" y="838190"/>
                  </a:lnTo>
                  <a:cubicBezTo>
                    <a:pt x="152360" y="733415"/>
                    <a:pt x="266660" y="547677"/>
                    <a:pt x="276185" y="395277"/>
                  </a:cubicBezTo>
                  <a:cubicBezTo>
                    <a:pt x="276185" y="400040"/>
                    <a:pt x="242848" y="404802"/>
                    <a:pt x="228560" y="404802"/>
                  </a:cubicBezTo>
                  <a:cubicBezTo>
                    <a:pt x="114260" y="404802"/>
                    <a:pt x="33298" y="319077"/>
                    <a:pt x="33298" y="204777"/>
                  </a:cubicBezTo>
                  <a:cubicBezTo>
                    <a:pt x="34125" y="92132"/>
                    <a:pt x="125155" y="975"/>
                    <a:pt x="237799" y="-10"/>
                  </a:cubicBezTo>
                  <a:cubicBezTo>
                    <a:pt x="366673" y="-10"/>
                    <a:pt x="480973" y="109527"/>
                    <a:pt x="480973" y="304790"/>
                  </a:cubicBezTo>
                  <a:cubicBezTo>
                    <a:pt x="480973" y="571490"/>
                    <a:pt x="323524" y="823902"/>
                    <a:pt x="138073" y="952490"/>
                  </a:cubicBezTo>
                  <a:close/>
                  <a:moveTo>
                    <a:pt x="814348" y="952490"/>
                  </a:moveTo>
                  <a:lnTo>
                    <a:pt x="671473" y="838190"/>
                  </a:lnTo>
                  <a:cubicBezTo>
                    <a:pt x="823873" y="733415"/>
                    <a:pt x="942935" y="547677"/>
                    <a:pt x="952460" y="395277"/>
                  </a:cubicBezTo>
                  <a:cubicBezTo>
                    <a:pt x="947698" y="400040"/>
                    <a:pt x="919123" y="404802"/>
                    <a:pt x="900073" y="404802"/>
                  </a:cubicBezTo>
                  <a:cubicBezTo>
                    <a:pt x="790535" y="404802"/>
                    <a:pt x="709573" y="319077"/>
                    <a:pt x="709573" y="204777"/>
                  </a:cubicBezTo>
                  <a:cubicBezTo>
                    <a:pt x="708729" y="92521"/>
                    <a:pt x="799046" y="836"/>
                    <a:pt x="911303" y="-8"/>
                  </a:cubicBezTo>
                  <a:cubicBezTo>
                    <a:pt x="912226" y="-15"/>
                    <a:pt x="913151" y="-16"/>
                    <a:pt x="914075" y="-10"/>
                  </a:cubicBezTo>
                  <a:cubicBezTo>
                    <a:pt x="1042662" y="-10"/>
                    <a:pt x="1152199" y="109527"/>
                    <a:pt x="1152199" y="304790"/>
                  </a:cubicBezTo>
                  <a:cubicBezTo>
                    <a:pt x="1152199" y="571490"/>
                    <a:pt x="999799" y="823902"/>
                    <a:pt x="814348" y="95249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F68D786-C98F-4FE4-8396-6519C133C59A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D9F925-78A0-46DD-830A-943A674BB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920635"/>
            <a:ext cx="8691516" cy="1329595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4210" y="3140123"/>
            <a:ext cx="7190508" cy="2997441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866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799532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9404" y="3124200"/>
            <a:ext cx="5264150" cy="3733800"/>
          </a:xfrm>
          <a:pattFill prst="pct90">
            <a:fgClr>
              <a:schemeClr val="tx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5FDAA-EAF5-4519-A160-C1D803267657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8A0A40-A66E-4EAB-B930-8FCBB8FCC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2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1FD4580-B741-442B-8F45-7363BA70CB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9" y="3023843"/>
            <a:ext cx="12081470" cy="38140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685A-AF05-487F-BDC4-E002706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D798E-0F13-41D5-9F7D-521AF44734DA}"/>
              </a:ext>
            </a:extLst>
          </p:cNvPr>
          <p:cNvSpPr/>
          <p:nvPr userDrawn="1"/>
        </p:nvSpPr>
        <p:spPr>
          <a:xfrm>
            <a:off x="1079404" y="2860553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835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49373"/>
            <a:ext cx="4537075" cy="806904"/>
          </a:xfrm>
        </p:spPr>
        <p:txBody>
          <a:bodyPr anchor="b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874659"/>
            <a:ext cx="4537075" cy="36086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1301" y="1938488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lang="en-US" sz="2800" b="1" dirty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1301" y="2874659"/>
            <a:ext cx="4535424" cy="364044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44C8B7-E3DE-4FF2-A95C-6EF26B46BA5D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B51F18-4389-423C-83FA-B3547BD98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029" y="2228568"/>
            <a:ext cx="6350558" cy="42865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B35F952-6A35-4BAF-A7DB-A4486D42B5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798" y="2228568"/>
            <a:ext cx="4310064" cy="3857625"/>
          </a:xfr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6D0E941-EDE7-49BA-BDF4-3F57E52E9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421" y="5124324"/>
            <a:ext cx="5299579" cy="167305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33B11D-E83F-4E7D-A79C-E543708471D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34275" y="1"/>
            <a:ext cx="4657725" cy="6857999"/>
          </a:xfrm>
          <a:custGeom>
            <a:avLst/>
            <a:gdLst>
              <a:gd name="connsiteX0" fmla="*/ 3193833 w 4657725"/>
              <a:gd name="connsiteY0" fmla="*/ 5150699 h 6857999"/>
              <a:gd name="connsiteX1" fmla="*/ 3193833 w 4657725"/>
              <a:gd name="connsiteY1" fmla="*/ 6122685 h 6857999"/>
              <a:gd name="connsiteX2" fmla="*/ 3923369 w 4657725"/>
              <a:gd name="connsiteY2" fmla="*/ 6796563 h 6857999"/>
              <a:gd name="connsiteX3" fmla="*/ 4652952 w 4657725"/>
              <a:gd name="connsiteY3" fmla="*/ 6120308 h 6857999"/>
              <a:gd name="connsiteX4" fmla="*/ 4652952 w 4657725"/>
              <a:gd name="connsiteY4" fmla="*/ 5150699 h 6857999"/>
              <a:gd name="connsiteX5" fmla="*/ 4301469 w 4657725"/>
              <a:gd name="connsiteY5" fmla="*/ 5150699 h 6857999"/>
              <a:gd name="connsiteX6" fmla="*/ 4301469 w 4657725"/>
              <a:gd name="connsiteY6" fmla="*/ 6110517 h 6857999"/>
              <a:gd name="connsiteX7" fmla="*/ 3923369 w 4657725"/>
              <a:gd name="connsiteY7" fmla="*/ 6491041 h 6857999"/>
              <a:gd name="connsiteX8" fmla="*/ 3542845 w 4657725"/>
              <a:gd name="connsiteY8" fmla="*/ 6110517 h 6857999"/>
              <a:gd name="connsiteX9" fmla="*/ 3542845 w 4657725"/>
              <a:gd name="connsiteY9" fmla="*/ 5150699 h 6857999"/>
              <a:gd name="connsiteX10" fmla="*/ 2421901 w 4657725"/>
              <a:gd name="connsiteY10" fmla="*/ 5126459 h 6857999"/>
              <a:gd name="connsiteX11" fmla="*/ 1808766 w 4657725"/>
              <a:gd name="connsiteY11" fmla="*/ 5618488 h 6857999"/>
              <a:gd name="connsiteX12" fmla="*/ 2739496 w 4657725"/>
              <a:gd name="connsiteY12" fmla="*/ 6316559 h 6857999"/>
              <a:gd name="connsiteX13" fmla="*/ 2458309 w 4657725"/>
              <a:gd name="connsiteY13" fmla="*/ 6495937 h 6857999"/>
              <a:gd name="connsiteX14" fmla="*/ 1944416 w 4657725"/>
              <a:gd name="connsiteY14" fmla="*/ 6277822 h 6857999"/>
              <a:gd name="connsiteX15" fmla="*/ 1757814 w 4657725"/>
              <a:gd name="connsiteY15" fmla="*/ 6539569 h 6857999"/>
              <a:gd name="connsiteX16" fmla="*/ 2441246 w 4657725"/>
              <a:gd name="connsiteY16" fmla="*/ 6796516 h 6857999"/>
              <a:gd name="connsiteX17" fmla="*/ 3088460 w 4657725"/>
              <a:gd name="connsiteY17" fmla="*/ 6277822 h 6857999"/>
              <a:gd name="connsiteX18" fmla="*/ 2160155 w 4657725"/>
              <a:gd name="connsiteY18" fmla="*/ 5589257 h 6857999"/>
              <a:gd name="connsiteX19" fmla="*/ 2390342 w 4657725"/>
              <a:gd name="connsiteY19" fmla="*/ 5426848 h 6857999"/>
              <a:gd name="connsiteX20" fmla="*/ 2860602 w 4657725"/>
              <a:gd name="connsiteY20" fmla="*/ 5603801 h 6857999"/>
              <a:gd name="connsiteX21" fmla="*/ 3052100 w 4657725"/>
              <a:gd name="connsiteY21" fmla="*/ 5351893 h 6857999"/>
              <a:gd name="connsiteX22" fmla="*/ 2421901 w 4657725"/>
              <a:gd name="connsiteY22" fmla="*/ 5126459 h 6857999"/>
              <a:gd name="connsiteX23" fmla="*/ 0 w 4657725"/>
              <a:gd name="connsiteY23" fmla="*/ 0 h 6857999"/>
              <a:gd name="connsiteX24" fmla="*/ 4657725 w 4657725"/>
              <a:gd name="connsiteY24" fmla="*/ 0 h 6857999"/>
              <a:gd name="connsiteX25" fmla="*/ 4657725 w 4657725"/>
              <a:gd name="connsiteY25" fmla="*/ 6857999 h 6857999"/>
              <a:gd name="connsiteX26" fmla="*/ 0 w 4657725"/>
              <a:gd name="connsiteY26" fmla="*/ 6857999 h 6857999"/>
              <a:gd name="connsiteX27" fmla="*/ 0 w 4657725"/>
              <a:gd name="connsiteY27" fmla="*/ 6767905 h 6857999"/>
              <a:gd name="connsiteX28" fmla="*/ 290396 w 4657725"/>
              <a:gd name="connsiteY28" fmla="*/ 6767905 h 6857999"/>
              <a:gd name="connsiteX29" fmla="*/ 589929 w 4657725"/>
              <a:gd name="connsiteY29" fmla="*/ 5833801 h 6857999"/>
              <a:gd name="connsiteX30" fmla="*/ 890270 w 4657725"/>
              <a:gd name="connsiteY30" fmla="*/ 6767905 h 6857999"/>
              <a:gd name="connsiteX31" fmla="*/ 1241849 w 4657725"/>
              <a:gd name="connsiteY31" fmla="*/ 6767905 h 6857999"/>
              <a:gd name="connsiteX32" fmla="*/ 1819004 w 4657725"/>
              <a:gd name="connsiteY32" fmla="*/ 5150939 h 6857999"/>
              <a:gd name="connsiteX33" fmla="*/ 1452644 w 4657725"/>
              <a:gd name="connsiteY33" fmla="*/ 5150939 h 6857999"/>
              <a:gd name="connsiteX34" fmla="*/ 1076160 w 4657725"/>
              <a:gd name="connsiteY34" fmla="*/ 6206910 h 6857999"/>
              <a:gd name="connsiteX35" fmla="*/ 736749 w 4657725"/>
              <a:gd name="connsiteY35" fmla="*/ 5150939 h 6857999"/>
              <a:gd name="connsiteX36" fmla="*/ 444440 w 4657725"/>
              <a:gd name="connsiteY36" fmla="*/ 5150939 h 6857999"/>
              <a:gd name="connsiteX37" fmla="*/ 103651 w 4657725"/>
              <a:gd name="connsiteY37" fmla="*/ 6208288 h 6857999"/>
              <a:gd name="connsiteX38" fmla="*/ 0 w 4657725"/>
              <a:gd name="connsiteY38" fmla="*/ 59175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57725" h="6857999">
                <a:moveTo>
                  <a:pt x="3193833" y="5150699"/>
                </a:moveTo>
                <a:lnTo>
                  <a:pt x="3193833" y="6122685"/>
                </a:lnTo>
                <a:cubicBezTo>
                  <a:pt x="3193833" y="6520177"/>
                  <a:pt x="3431435" y="6796563"/>
                  <a:pt x="3923369" y="6796563"/>
                </a:cubicBezTo>
                <a:cubicBezTo>
                  <a:pt x="4415303" y="6796563"/>
                  <a:pt x="4652952" y="6522601"/>
                  <a:pt x="4652952" y="6120308"/>
                </a:cubicBezTo>
                <a:lnTo>
                  <a:pt x="4652952" y="5150699"/>
                </a:lnTo>
                <a:lnTo>
                  <a:pt x="4301469" y="5150699"/>
                </a:lnTo>
                <a:lnTo>
                  <a:pt x="4301469" y="6110517"/>
                </a:lnTo>
                <a:cubicBezTo>
                  <a:pt x="4301469" y="6335951"/>
                  <a:pt x="4172996" y="6491041"/>
                  <a:pt x="3923369" y="6491041"/>
                </a:cubicBezTo>
                <a:cubicBezTo>
                  <a:pt x="3673742" y="6491041"/>
                  <a:pt x="3542845" y="6335951"/>
                  <a:pt x="3542845" y="6110517"/>
                </a:cubicBezTo>
                <a:lnTo>
                  <a:pt x="3542845" y="5150699"/>
                </a:lnTo>
                <a:close/>
                <a:moveTo>
                  <a:pt x="2421901" y="5126459"/>
                </a:moveTo>
                <a:cubicBezTo>
                  <a:pt x="2041377" y="5126459"/>
                  <a:pt x="1808766" y="5349469"/>
                  <a:pt x="1808766" y="5618488"/>
                </a:cubicBezTo>
                <a:cubicBezTo>
                  <a:pt x="1808766" y="6226870"/>
                  <a:pt x="2739496" y="6030572"/>
                  <a:pt x="2739496" y="6316559"/>
                </a:cubicBezTo>
                <a:cubicBezTo>
                  <a:pt x="2739496" y="6408719"/>
                  <a:pt x="2647383" y="6495937"/>
                  <a:pt x="2458309" y="6495937"/>
                </a:cubicBezTo>
                <a:cubicBezTo>
                  <a:pt x="2264392" y="6496559"/>
                  <a:pt x="2078684" y="6417736"/>
                  <a:pt x="1944416" y="6277822"/>
                </a:cubicBezTo>
                <a:lnTo>
                  <a:pt x="1757814" y="6539569"/>
                </a:lnTo>
                <a:cubicBezTo>
                  <a:pt x="1908009" y="6692283"/>
                  <a:pt x="2131019" y="6796516"/>
                  <a:pt x="2441246" y="6796516"/>
                </a:cubicBezTo>
                <a:cubicBezTo>
                  <a:pt x="2877570" y="6796516"/>
                  <a:pt x="3088460" y="6573506"/>
                  <a:pt x="3088460" y="6277822"/>
                </a:cubicBezTo>
                <a:cubicBezTo>
                  <a:pt x="3088460" y="5674288"/>
                  <a:pt x="2160155" y="5846346"/>
                  <a:pt x="2160155" y="5589257"/>
                </a:cubicBezTo>
                <a:cubicBezTo>
                  <a:pt x="2160155" y="5492296"/>
                  <a:pt x="2242524" y="5426848"/>
                  <a:pt x="2390342" y="5426848"/>
                </a:cubicBezTo>
                <a:cubicBezTo>
                  <a:pt x="2555223" y="5426848"/>
                  <a:pt x="2729752" y="5482600"/>
                  <a:pt x="2860602" y="5603801"/>
                </a:cubicBezTo>
                <a:lnTo>
                  <a:pt x="3052100" y="5351893"/>
                </a:lnTo>
                <a:cubicBezTo>
                  <a:pt x="2892114" y="5204028"/>
                  <a:pt x="2678848" y="5126459"/>
                  <a:pt x="2421901" y="5126459"/>
                </a:cubicBezTo>
                <a:close/>
                <a:moveTo>
                  <a:pt x="0" y="0"/>
                </a:moveTo>
                <a:lnTo>
                  <a:pt x="4657725" y="0"/>
                </a:lnTo>
                <a:lnTo>
                  <a:pt x="4657725" y="6857999"/>
                </a:lnTo>
                <a:lnTo>
                  <a:pt x="0" y="6857999"/>
                </a:lnTo>
                <a:lnTo>
                  <a:pt x="0" y="6767905"/>
                </a:lnTo>
                <a:lnTo>
                  <a:pt x="290396" y="6767905"/>
                </a:lnTo>
                <a:lnTo>
                  <a:pt x="589929" y="5833801"/>
                </a:lnTo>
                <a:lnTo>
                  <a:pt x="890270" y="6767905"/>
                </a:lnTo>
                <a:lnTo>
                  <a:pt x="1241849" y="6767905"/>
                </a:lnTo>
                <a:lnTo>
                  <a:pt x="1819004" y="5150939"/>
                </a:lnTo>
                <a:lnTo>
                  <a:pt x="1452644" y="5150939"/>
                </a:lnTo>
                <a:lnTo>
                  <a:pt x="1076160" y="6206910"/>
                </a:lnTo>
                <a:lnTo>
                  <a:pt x="736749" y="5150939"/>
                </a:lnTo>
                <a:lnTo>
                  <a:pt x="444440" y="5150939"/>
                </a:lnTo>
                <a:lnTo>
                  <a:pt x="103651" y="6208288"/>
                </a:lnTo>
                <a:lnTo>
                  <a:pt x="0" y="5917501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vert="horz" wrap="square" lIns="0" tIns="0" rIns="0" bIns="0" rtlCol="0" anchor="t" anchorCtr="1">
            <a:noAutofit/>
          </a:bodyPr>
          <a:lstStyle>
            <a:lvl1pPr marL="0" indent="0">
              <a:buNone/>
              <a:defRPr lang="en-US" sz="1050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CEF2D-F918-47AF-9A2E-87606276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355078"/>
            <a:ext cx="6454871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1BD20-E683-41C5-AE73-792E882BFC74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A561D-6C3D-49E7-AAA6-98B9F61B2FAC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70FCC-BB97-4C83-A1E3-15B50D1C5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404" y="2248664"/>
            <a:ext cx="6116053" cy="4083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76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B9AA46-E27C-49B7-B52A-1D2CAB27054F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CF70C8-0AEC-4AD2-AD31-2A6E9D6584B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0B6714-A342-46BB-9C49-060ABC6EF4F4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712" r:id="rId9"/>
    <p:sldLayoutId id="2147483703" r:id="rId10"/>
    <p:sldLayoutId id="2147483705" r:id="rId11"/>
    <p:sldLayoutId id="2147483706" r:id="rId12"/>
    <p:sldLayoutId id="2147483707" r:id="rId13"/>
    <p:sldLayoutId id="2147483708" r:id="rId14"/>
    <p:sldLayoutId id="2147483710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16" userDrawn="1">
          <p15:clr>
            <a:srgbClr val="F26B43"/>
          </p15:clr>
        </p15:guide>
        <p15:guide id="4" pos="672" userDrawn="1">
          <p15:clr>
            <a:srgbClr val="F26B43"/>
          </p15:clr>
        </p15:guide>
        <p15:guide id="5" pos="1122" userDrawn="1">
          <p15:clr>
            <a:srgbClr val="F26B43"/>
          </p15:clr>
        </p15:guide>
        <p15:guide id="6" pos="1575" userDrawn="1">
          <p15:clr>
            <a:srgbClr val="F26B43"/>
          </p15:clr>
        </p15:guide>
        <p15:guide id="7" pos="2028" userDrawn="1">
          <p15:clr>
            <a:srgbClr val="F26B43"/>
          </p15:clr>
        </p15:guide>
        <p15:guide id="8" pos="2481" userDrawn="1">
          <p15:clr>
            <a:srgbClr val="F26B43"/>
          </p15:clr>
        </p15:guide>
        <p15:guide id="9" pos="2934" userDrawn="1">
          <p15:clr>
            <a:srgbClr val="F26B43"/>
          </p15:clr>
        </p15:guide>
        <p15:guide id="10" pos="338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4293" userDrawn="1">
          <p15:clr>
            <a:srgbClr val="F26B43"/>
          </p15:clr>
        </p15:guide>
        <p15:guide id="13" pos="4746" userDrawn="1">
          <p15:clr>
            <a:srgbClr val="F26B43"/>
          </p15:clr>
        </p15:guide>
        <p15:guide id="14" pos="5199" userDrawn="1">
          <p15:clr>
            <a:srgbClr val="F26B43"/>
          </p15:clr>
        </p15:guide>
        <p15:guide id="15" pos="5652" userDrawn="1">
          <p15:clr>
            <a:srgbClr val="F26B43"/>
          </p15:clr>
        </p15:guide>
        <p15:guide id="16" pos="6105" userDrawn="1">
          <p15:clr>
            <a:srgbClr val="F26B43"/>
          </p15:clr>
        </p15:guide>
        <p15:guide id="17" pos="6558" userDrawn="1">
          <p15:clr>
            <a:srgbClr val="F26B43"/>
          </p15:clr>
        </p15:guide>
        <p15:guide id="18" pos="7011" userDrawn="1">
          <p15:clr>
            <a:srgbClr val="F26B43"/>
          </p15:clr>
        </p15:guide>
        <p15:guide id="19" pos="7464" userDrawn="1">
          <p15:clr>
            <a:srgbClr val="F26B43"/>
          </p15:clr>
        </p15:guide>
        <p15:guide id="20" orient="horz" userDrawn="1">
          <p15:clr>
            <a:srgbClr val="F26B43"/>
          </p15:clr>
        </p15:guide>
        <p15:guide id="21" orient="horz" pos="4320" userDrawn="1">
          <p15:clr>
            <a:srgbClr val="F26B43"/>
          </p15:clr>
        </p15:guide>
        <p15:guide id="22" orient="horz" pos="216" userDrawn="1">
          <p15:clr>
            <a:srgbClr val="F26B43"/>
          </p15:clr>
        </p15:guide>
        <p15:guide id="23" orient="horz" pos="696" userDrawn="1">
          <p15:clr>
            <a:srgbClr val="F26B43"/>
          </p15:clr>
        </p15:guide>
        <p15:guide id="24" orient="horz" pos="1188" userDrawn="1">
          <p15:clr>
            <a:srgbClr val="F26B43"/>
          </p15:clr>
        </p15:guide>
        <p15:guide id="25" orient="horz" pos="1674" userDrawn="1">
          <p15:clr>
            <a:srgbClr val="F26B43"/>
          </p15:clr>
        </p15:guide>
        <p15:guide id="26" orient="horz" pos="2160" userDrawn="1">
          <p15:clr>
            <a:srgbClr val="F26B43"/>
          </p15:clr>
        </p15:guide>
        <p15:guide id="27" orient="horz" pos="2646" userDrawn="1">
          <p15:clr>
            <a:srgbClr val="F26B43"/>
          </p15:clr>
        </p15:guide>
        <p15:guide id="28" orient="horz" pos="3132" userDrawn="1">
          <p15:clr>
            <a:srgbClr val="F26B43"/>
          </p15:clr>
        </p15:guide>
        <p15:guide id="29" orient="horz" pos="3618" userDrawn="1">
          <p15:clr>
            <a:srgbClr val="F26B43"/>
          </p15:clr>
        </p15:guide>
        <p15:guide id="30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/>
          <a:lstStyle/>
          <a:p>
            <a:r>
              <a:rPr lang="en-US" dirty="0" err="1"/>
              <a:t>CougHacks</a:t>
            </a:r>
            <a:r>
              <a:rPr lang="en-US" dirty="0"/>
              <a:t>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>
            <a:normAutofit/>
          </a:bodyPr>
          <a:lstStyle/>
          <a:p>
            <a:r>
              <a:rPr lang="en-US" dirty="0"/>
              <a:t>Subtitle is Corbel sentence case</a:t>
            </a:r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BB120D-D619-4A22-82D2-6FA82B10B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949373"/>
            <a:ext cx="4537075" cy="806904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4E33B-142F-4A0B-86CF-9E36E699B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2874659"/>
            <a:ext cx="4537075" cy="36086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Nowadays, security and privacy have become one of the most significant issues in our daily lives.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Many online users online presence is defined by what they are interested in.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DD630-38D3-4531-9AF4-44C6F48CC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1301" y="1938488"/>
            <a:ext cx="4561114" cy="817789"/>
          </a:xfrm>
        </p:spPr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5B178-DDDF-494B-AC60-2D8C9442C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91301" y="2874659"/>
            <a:ext cx="4535424" cy="364044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Our App allows users another form of staying secure by encoding their passwords as their favorite pictures.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Our App allows you to store your favorite pictures as your passwords.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6A128-D30D-4F0B-A064-09B6DC7A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82919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4E33B-142F-4A0B-86CF-9E36E699B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/>
          <a:lstStyle/>
          <a:p>
            <a:r>
              <a:rPr lang="en-US" dirty="0"/>
              <a:t>Two Modes</a:t>
            </a:r>
          </a:p>
          <a:p>
            <a:pPr lvl="1"/>
            <a:r>
              <a:rPr lang="en-US" dirty="0"/>
              <a:t>Create Password</a:t>
            </a:r>
          </a:p>
          <a:p>
            <a:pPr lvl="2"/>
            <a:r>
              <a:rPr lang="en-US" dirty="0"/>
              <a:t>Choose an image for your password.</a:t>
            </a:r>
          </a:p>
          <a:p>
            <a:pPr lvl="2"/>
            <a:r>
              <a:rPr lang="en-US" dirty="0"/>
              <a:t>Generates a code that is used to retrieve your password.</a:t>
            </a:r>
          </a:p>
          <a:p>
            <a:pPr lvl="1"/>
            <a:r>
              <a:rPr lang="en-US" dirty="0"/>
              <a:t>Get Password</a:t>
            </a:r>
          </a:p>
          <a:p>
            <a:pPr lvl="2"/>
            <a:r>
              <a:rPr lang="en-US" dirty="0"/>
              <a:t>Select your picture password.</a:t>
            </a:r>
          </a:p>
          <a:p>
            <a:pPr lvl="2"/>
            <a:r>
              <a:rPr lang="en-US" dirty="0"/>
              <a:t>Enter the code for your password</a:t>
            </a:r>
          </a:p>
          <a:p>
            <a:pPr lvl="2"/>
            <a:r>
              <a:rPr lang="en-US" dirty="0"/>
              <a:t>Retrieve your password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6A128-D30D-4F0B-A064-09B6DC7A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>
            <a:normAutofit/>
          </a:bodyPr>
          <a:lstStyle/>
          <a:p>
            <a:r>
              <a:rPr lang="en-US" dirty="0"/>
              <a:t>How It Works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710777-F8EC-49E8-D9BA-B502809B86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0231" y="2228850"/>
            <a:ext cx="4589039" cy="4286250"/>
          </a:xfrm>
        </p:spPr>
      </p:pic>
    </p:spTree>
    <p:extLst>
      <p:ext uri="{BB962C8B-B14F-4D97-AF65-F5344CB8AC3E}">
        <p14:creationId xmlns:p14="http://schemas.microsoft.com/office/powerpoint/2010/main" val="252426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A0650-FDB3-F89C-D1A6-D810468C9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E8303-8AD6-9739-0121-9C289641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/>
          <a:lstStyle/>
          <a:p>
            <a:r>
              <a:rPr lang="en-US" dirty="0"/>
              <a:t>Users click “Select An Image”</a:t>
            </a:r>
          </a:p>
          <a:p>
            <a:pPr lvl="1"/>
            <a:r>
              <a:rPr lang="en-US" dirty="0"/>
              <a:t>A preview of the image is presented to the user.</a:t>
            </a:r>
          </a:p>
          <a:p>
            <a:r>
              <a:rPr lang="en-US" dirty="0"/>
              <a:t>Create Password</a:t>
            </a:r>
          </a:p>
          <a:p>
            <a:pPr lvl="1"/>
            <a:r>
              <a:rPr lang="en-US" dirty="0"/>
              <a:t>A passcode is generated from a random position in the picture and is encoded by the image meta data.</a:t>
            </a:r>
          </a:p>
          <a:p>
            <a:r>
              <a:rPr lang="en-US" dirty="0"/>
              <a:t>Copy Passcode</a:t>
            </a:r>
          </a:p>
          <a:p>
            <a:pPr lvl="1"/>
            <a:r>
              <a:rPr lang="en-US" dirty="0"/>
              <a:t>This passcode allows you to retrieve your </a:t>
            </a:r>
            <a:r>
              <a:rPr lang="en-US" u="sng" dirty="0"/>
              <a:t>password</a:t>
            </a:r>
            <a:r>
              <a:rPr lang="en-US" dirty="0"/>
              <a:t> in “Get Password”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464290-1A9F-76C7-992C-17C30FED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>
            <a:normAutofit/>
          </a:bodyPr>
          <a:lstStyle/>
          <a:p>
            <a:r>
              <a:rPr lang="en-US" dirty="0"/>
              <a:t>Create Password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3BBECF-DFF5-11B5-6C00-5C29D5B984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1091" y="2733410"/>
            <a:ext cx="2370042" cy="221366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A4F2A6-DD03-52AC-7EEE-051BD7476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330" y="2733410"/>
            <a:ext cx="2213812" cy="21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3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E71AC-DB79-281F-D1ED-FBA460E13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07DC43-4ADB-1ADF-DCEC-A57BD8A4E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/>
          <a:lstStyle/>
          <a:p>
            <a:r>
              <a:rPr lang="en-US" dirty="0"/>
              <a:t>Select an image </a:t>
            </a:r>
          </a:p>
          <a:p>
            <a:pPr lvl="1"/>
            <a:r>
              <a:rPr lang="en-US" dirty="0"/>
              <a:t>User chooses picture their password is linked to.</a:t>
            </a:r>
          </a:p>
          <a:p>
            <a:r>
              <a:rPr lang="en-US" dirty="0"/>
              <a:t>Enter Pin</a:t>
            </a:r>
          </a:p>
          <a:p>
            <a:pPr lvl="1"/>
            <a:r>
              <a:rPr lang="en-US" dirty="0"/>
              <a:t>User enters the pin passcode  for their specific Image.</a:t>
            </a:r>
          </a:p>
          <a:p>
            <a:r>
              <a:rPr lang="en-US" dirty="0"/>
              <a:t>Get Password</a:t>
            </a:r>
          </a:p>
          <a:p>
            <a:pPr lvl="1"/>
            <a:r>
              <a:rPr lang="en-US" dirty="0"/>
              <a:t>Retrieves the users password for that picture and passcode.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26DC64-30B5-641B-6902-9D249081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>
            <a:normAutofit/>
          </a:bodyPr>
          <a:lstStyle/>
          <a:p>
            <a:r>
              <a:rPr lang="en-US" dirty="0"/>
              <a:t>Getting Your Password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582951-18CD-FEC7-5D77-4EC9C74AE7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1947" y="2282992"/>
            <a:ext cx="2806195" cy="262104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AD0456-7FB6-0F98-8D84-9A7DA65A6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4877" y="2177202"/>
            <a:ext cx="2230828" cy="27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4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1E37-22FC-4845-87EE-5CDDC771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55860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2061</TotalTime>
  <Words>242</Words>
  <Application>Microsoft Office PowerPoint</Application>
  <PresentationFormat>Widescreen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Office Theme</vt:lpstr>
      <vt:lpstr>CougHacks 2025</vt:lpstr>
      <vt:lpstr>Background</vt:lpstr>
      <vt:lpstr>How It Works</vt:lpstr>
      <vt:lpstr>Create Password</vt:lpstr>
      <vt:lpstr>Getting Your Password</vt:lpstr>
      <vt:lpstr>How It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Eigeman, Jason</cp:lastModifiedBy>
  <cp:revision>109</cp:revision>
  <cp:lastPrinted>2021-09-10T16:26:58Z</cp:lastPrinted>
  <dcterms:created xsi:type="dcterms:W3CDTF">2021-07-01T22:58:28Z</dcterms:created>
  <dcterms:modified xsi:type="dcterms:W3CDTF">2025-04-05T17:07:19Z</dcterms:modified>
</cp:coreProperties>
</file>