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FE11-B592-4F1E-92A8-032C4EC66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81A331-1A44-42B6-8D3E-4ED036EA5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A6940-5205-404F-AF2E-DBD1A47071D2}"/>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1CE42AC9-55E9-4287-9431-738996AEA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85991-DCBF-442F-B5E0-8AB90EEEAD40}"/>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8910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4227-9902-402A-8092-49C4AD9D14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2E17D-E255-44FA-A57C-3BAB4938A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6F339-305E-4512-9394-2FC3A3C2D1DB}"/>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6B6FEDC0-733C-4962-BF2A-FDB05AA11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AA380-73BA-4421-AB4D-B6EC5101544D}"/>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14798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86417-E719-4B0D-BE33-EDA935AF8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B0976-7FFB-4F62-B763-404D02CBB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E1DB7-C31B-4464-A86A-65ACA5745C75}"/>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8B294C9C-DFF5-4BB4-BC3E-6508C0BF3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81626-6632-49CF-9EEC-694F5FF2CA36}"/>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262057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7C75-5C8D-4E6C-9A56-F83CA45E9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8833A4-5BD1-4B48-B73C-E8A322624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10EC7-DD6D-4837-854E-8403294CDA61}"/>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1807A41D-E277-4085-A99B-0DE212004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9DFD7-AB02-422C-985B-B9CCEC591AEF}"/>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908003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6A22-9F3D-4D8A-AE4E-BEDDAFF2A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19E391-82CF-40FF-8E20-AE0572565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4B478-41E4-4E4E-ABE3-12C6F2E8CF41}"/>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D2334A56-EB6D-4D8B-91DA-CD321B4E1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8CC4E-F92F-4703-8335-63F103344A78}"/>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05082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3F76-CE0E-489D-8522-9042FC212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4900FB-8952-47C6-A032-5105D55E6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189358-541C-4870-9C5D-C5FA2327C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4A29E4-85C6-43F9-B965-536E8C919B7A}"/>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6" name="Footer Placeholder 5">
            <a:extLst>
              <a:ext uri="{FF2B5EF4-FFF2-40B4-BE49-F238E27FC236}">
                <a16:creationId xmlns:a16="http://schemas.microsoft.com/office/drawing/2014/main" id="{34C9DF54-E35A-4DB8-9F1C-95B62870C8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A6848-3B45-4029-937E-99F11C9CD15B}"/>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419178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497B-FFB2-494A-BBFF-8668AA59F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6D4851-DF63-44C5-8A38-1951DC3FC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EF7A7-5C6A-4CF3-A35D-0CB929A721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A1F7B-FFD5-41CB-A926-BAC9CBA54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F347A-6379-4DF2-B68A-E2E2CDF6AD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52130E-0EDE-45FD-B45B-5CFDF79E602D}"/>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8" name="Footer Placeholder 7">
            <a:extLst>
              <a:ext uri="{FF2B5EF4-FFF2-40B4-BE49-F238E27FC236}">
                <a16:creationId xmlns:a16="http://schemas.microsoft.com/office/drawing/2014/main" id="{3200DF5B-9706-4B69-A88D-B12DDEED5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98C060-E0DC-43A3-A56C-B20430491AAE}"/>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155864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3D59-3BA8-4D2F-8F07-F4546DC5DC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C45A4A-1DA4-47D3-9196-97393B66AAB6}"/>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4" name="Footer Placeholder 3">
            <a:extLst>
              <a:ext uri="{FF2B5EF4-FFF2-40B4-BE49-F238E27FC236}">
                <a16:creationId xmlns:a16="http://schemas.microsoft.com/office/drawing/2014/main" id="{1779F953-B5E8-4D7F-A03A-48C36256AE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C115C4-2C1C-412C-85F0-B95CABCEC740}"/>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56435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D9FE9-AFE1-4545-B972-02031F191890}"/>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3" name="Footer Placeholder 2">
            <a:extLst>
              <a:ext uri="{FF2B5EF4-FFF2-40B4-BE49-F238E27FC236}">
                <a16:creationId xmlns:a16="http://schemas.microsoft.com/office/drawing/2014/main" id="{F95C2AF8-19A0-4804-8C4D-7FCEB45924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9F70D9-F827-4AE4-9F8E-AFCA8835C98C}"/>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87963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47C7-7A64-4633-8C94-ADEB53CB8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8D17E9-1850-43AA-94D3-417924BBA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2DCF15-9B67-444F-A454-F2FF85256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FBC1F-B911-431A-B60F-4980E0D9D4E3}"/>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6" name="Footer Placeholder 5">
            <a:extLst>
              <a:ext uri="{FF2B5EF4-FFF2-40B4-BE49-F238E27FC236}">
                <a16:creationId xmlns:a16="http://schemas.microsoft.com/office/drawing/2014/main" id="{90DC130B-A6CF-44CC-9240-67A52CF01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E782F-D4E5-4D0D-9568-72FB4999CE62}"/>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218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1C38-055D-4D7B-B26D-43AE76F6A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8B58E-F7E0-4F7F-B3EB-AF9F02336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D47A5-C426-454C-A998-C81E1F832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9E6C6-A3D1-4675-A91C-DB79F1B472BA}"/>
              </a:ext>
            </a:extLst>
          </p:cNvPr>
          <p:cNvSpPr>
            <a:spLocks noGrp="1"/>
          </p:cNvSpPr>
          <p:nvPr>
            <p:ph type="dt" sz="half" idx="10"/>
          </p:nvPr>
        </p:nvSpPr>
        <p:spPr/>
        <p:txBody>
          <a:bodyPr/>
          <a:lstStyle/>
          <a:p>
            <a:fld id="{EC948A23-407B-487B-84D8-06378A2AE9BD}" type="datetimeFigureOut">
              <a:rPr lang="en-US" smtClean="0"/>
              <a:t>7/5/2019</a:t>
            </a:fld>
            <a:endParaRPr lang="en-US"/>
          </a:p>
        </p:txBody>
      </p:sp>
      <p:sp>
        <p:nvSpPr>
          <p:cNvPr id="6" name="Footer Placeholder 5">
            <a:extLst>
              <a:ext uri="{FF2B5EF4-FFF2-40B4-BE49-F238E27FC236}">
                <a16:creationId xmlns:a16="http://schemas.microsoft.com/office/drawing/2014/main" id="{6B3F496F-C3CB-4E7B-B05D-5C7112CC1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551B4-5C6E-40CA-9F08-F1C36E7535A2}"/>
              </a:ext>
            </a:extLst>
          </p:cNvPr>
          <p:cNvSpPr>
            <a:spLocks noGrp="1"/>
          </p:cNvSpPr>
          <p:nvPr>
            <p:ph type="sldNum" sz="quarter" idx="12"/>
          </p:nvPr>
        </p:nvSpPr>
        <p:spPr/>
        <p:txBody>
          <a:bodyPr/>
          <a:lstStyle/>
          <a:p>
            <a:fld id="{D552ACCE-AB09-4EC7-9B8A-10229400DD8C}" type="slidenum">
              <a:rPr lang="en-US" smtClean="0"/>
              <a:t>‹#›</a:t>
            </a:fld>
            <a:endParaRPr lang="en-US"/>
          </a:p>
        </p:txBody>
      </p:sp>
    </p:spTree>
    <p:extLst>
      <p:ext uri="{BB962C8B-B14F-4D97-AF65-F5344CB8AC3E}">
        <p14:creationId xmlns:p14="http://schemas.microsoft.com/office/powerpoint/2010/main" val="365670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E2180-BD63-4D00-BF59-6F82906E2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36469-07E6-45DD-ACDE-0745768A8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7EAE4-0286-4AA8-B9A0-8C3695FE1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48A23-407B-487B-84D8-06378A2AE9BD}" type="datetimeFigureOut">
              <a:rPr lang="en-US" smtClean="0"/>
              <a:t>7/5/2019</a:t>
            </a:fld>
            <a:endParaRPr lang="en-US"/>
          </a:p>
        </p:txBody>
      </p:sp>
      <p:sp>
        <p:nvSpPr>
          <p:cNvPr id="5" name="Footer Placeholder 4">
            <a:extLst>
              <a:ext uri="{FF2B5EF4-FFF2-40B4-BE49-F238E27FC236}">
                <a16:creationId xmlns:a16="http://schemas.microsoft.com/office/drawing/2014/main" id="{780EAD13-6E5F-45A0-8DAB-97236A787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52E1E-00D2-446C-AF52-FB9750DF9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2ACCE-AB09-4EC7-9B8A-10229400DD8C}" type="slidenum">
              <a:rPr lang="en-US" smtClean="0"/>
              <a:t>‹#›</a:t>
            </a:fld>
            <a:endParaRPr lang="en-US"/>
          </a:p>
        </p:txBody>
      </p:sp>
    </p:spTree>
    <p:extLst>
      <p:ext uri="{BB962C8B-B14F-4D97-AF65-F5344CB8AC3E}">
        <p14:creationId xmlns:p14="http://schemas.microsoft.com/office/powerpoint/2010/main" val="245712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hemovied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dfs.semanticscholar.org/6d4f/1003fd164ffe30e2e45dd252715efecf9e61.pdf" TargetMode="External"/><Relationship Id="rId2" Type="http://schemas.openxmlformats.org/officeDocument/2006/relationships/hyperlink" Target="https://www.researchgate.net/publication/282133920_Predicting_Movie_Success_Based_on_IMDB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eliasdabbas/boxofficemojo-alltime-domestic-data#boxoffice.csv" TargetMode="External"/><Relationship Id="rId2" Type="http://schemas.openxmlformats.org/officeDocument/2006/relationships/hyperlink" Target="https://www.kaggle.com/stephanerappeneau/350-000-movies-from-themoviedb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14E-05CC-4F62-A9FC-063BAF5C3A62}"/>
              </a:ext>
            </a:extLst>
          </p:cNvPr>
          <p:cNvSpPr>
            <a:spLocks noGrp="1"/>
          </p:cNvSpPr>
          <p:nvPr>
            <p:ph type="title"/>
          </p:nvPr>
        </p:nvSpPr>
        <p:spPr/>
        <p:txBody>
          <a:bodyPr>
            <a:normAutofit fontScale="90000"/>
          </a:bodyPr>
          <a:lstStyle/>
          <a:p>
            <a:pPr algn="ctr">
              <a:lnSpc>
                <a:spcPct val="150000"/>
              </a:lnSpc>
            </a:pPr>
            <a:br>
              <a:rPr lang="en-US" b="1" dirty="0"/>
            </a:br>
            <a:br>
              <a:rPr lang="en-US" b="1" dirty="0"/>
            </a:br>
            <a:r>
              <a:rPr lang="en-US" sz="2200" b="1" dirty="0"/>
              <a:t>4502 Group 4 (in progress)</a:t>
            </a:r>
            <a:br>
              <a:rPr lang="en-US" b="1" dirty="0"/>
            </a:br>
            <a:r>
              <a:rPr lang="en-US" sz="4900" b="1" dirty="0"/>
              <a:t>Title: Box Office Revenue Prediction</a:t>
            </a:r>
            <a:r>
              <a:rPr lang="en-US" sz="4900" dirty="0"/>
              <a:t> </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D7276029-740A-4EEC-A834-FDAF9D04AAC7}"/>
              </a:ext>
            </a:extLst>
          </p:cNvPr>
          <p:cNvSpPr>
            <a:spLocks noGrp="1"/>
          </p:cNvSpPr>
          <p:nvPr>
            <p:ph idx="1"/>
          </p:nvPr>
        </p:nvSpPr>
        <p:spPr/>
        <p:txBody>
          <a:bodyPr/>
          <a:lstStyle/>
          <a:p>
            <a:pPr marL="0" indent="0">
              <a:buNone/>
            </a:pPr>
            <a:r>
              <a:rPr lang="en-US" dirty="0"/>
              <a:t>Team members: </a:t>
            </a:r>
          </a:p>
          <a:p>
            <a:r>
              <a:rPr lang="en-US" dirty="0"/>
              <a:t>Melissa </a:t>
            </a:r>
            <a:r>
              <a:rPr lang="en-US" dirty="0" err="1"/>
              <a:t>Pollich</a:t>
            </a:r>
            <a:endParaRPr lang="en-US" dirty="0"/>
          </a:p>
          <a:p>
            <a:r>
              <a:rPr lang="en-US" dirty="0"/>
              <a:t>Nhan Nguyen</a:t>
            </a:r>
          </a:p>
          <a:p>
            <a:r>
              <a:rPr lang="en-US" dirty="0"/>
              <a:t>Benjamin Breyfogle</a:t>
            </a:r>
          </a:p>
          <a:p>
            <a:r>
              <a:rPr lang="en-US" dirty="0"/>
              <a:t>Heather </a:t>
            </a:r>
            <a:r>
              <a:rPr lang="en-US" dirty="0" err="1"/>
              <a:t>Besch</a:t>
            </a:r>
            <a:r>
              <a:rPr lang="en-US" dirty="0"/>
              <a:t> </a:t>
            </a:r>
          </a:p>
          <a:p>
            <a:endParaRPr lang="en-US" dirty="0"/>
          </a:p>
        </p:txBody>
      </p:sp>
    </p:spTree>
    <p:extLst>
      <p:ext uri="{BB962C8B-B14F-4D97-AF65-F5344CB8AC3E}">
        <p14:creationId xmlns:p14="http://schemas.microsoft.com/office/powerpoint/2010/main" val="9333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8E6E-708F-4C5B-AF22-70AF7C37499D}"/>
              </a:ext>
            </a:extLst>
          </p:cNvPr>
          <p:cNvSpPr>
            <a:spLocks noGrp="1"/>
          </p:cNvSpPr>
          <p:nvPr>
            <p:ph type="title"/>
          </p:nvPr>
        </p:nvSpPr>
        <p:spPr/>
        <p:txBody>
          <a:bodyPr/>
          <a:lstStyle/>
          <a:p>
            <a:r>
              <a:rPr lang="en-US" b="1" dirty="0"/>
              <a:t>Description:</a:t>
            </a:r>
            <a:endParaRPr lang="en-US" dirty="0"/>
          </a:p>
        </p:txBody>
      </p:sp>
      <p:sp>
        <p:nvSpPr>
          <p:cNvPr id="3" name="Content Placeholder 2">
            <a:extLst>
              <a:ext uri="{FF2B5EF4-FFF2-40B4-BE49-F238E27FC236}">
                <a16:creationId xmlns:a16="http://schemas.microsoft.com/office/drawing/2014/main" id="{49494883-5641-472B-8D21-DD200B8B8633}"/>
              </a:ext>
            </a:extLst>
          </p:cNvPr>
          <p:cNvSpPr>
            <a:spLocks noGrp="1"/>
          </p:cNvSpPr>
          <p:nvPr>
            <p:ph idx="1"/>
          </p:nvPr>
        </p:nvSpPr>
        <p:spPr/>
        <p:txBody>
          <a:bodyPr/>
          <a:lstStyle/>
          <a:p>
            <a:r>
              <a:rPr lang="en-US" dirty="0"/>
              <a:t>In a world, where movies made an estimate of $41.7 billion in 2018, the film industry is more popular than ever. But what movies make the most money at the box office? How much does a director matter? Or the budget? For some movies, it’s “You had me at ‘Hello. In this competition, you’re presented with metadata on over 7,000 past films from </a:t>
            </a:r>
            <a:r>
              <a:rPr lang="en-US" dirty="0">
                <a:hlinkClick r:id="rId2"/>
              </a:rPr>
              <a:t>The Movie Database</a:t>
            </a:r>
            <a:r>
              <a:rPr lang="en-US" dirty="0"/>
              <a:t> to try and predict their overall worldwide box office revenue. Also, the data points provided include cast, crew, plot keywords, budget, posters, release dates, languages, production companies, and countries. Furthermore, you can collect other publicly available data to use in your model predictions. These will be used to predict a movie’s worldwide box office revenue.</a:t>
            </a:r>
          </a:p>
        </p:txBody>
      </p:sp>
    </p:spTree>
    <p:extLst>
      <p:ext uri="{BB962C8B-B14F-4D97-AF65-F5344CB8AC3E}">
        <p14:creationId xmlns:p14="http://schemas.microsoft.com/office/powerpoint/2010/main" val="62019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330C-5D1E-4693-9F77-F6B9AF0BF474}"/>
              </a:ext>
            </a:extLst>
          </p:cNvPr>
          <p:cNvSpPr>
            <a:spLocks noGrp="1"/>
          </p:cNvSpPr>
          <p:nvPr>
            <p:ph type="title"/>
          </p:nvPr>
        </p:nvSpPr>
        <p:spPr/>
        <p:txBody>
          <a:bodyPr/>
          <a:lstStyle/>
          <a:p>
            <a:r>
              <a:rPr lang="en-US" b="1" dirty="0"/>
              <a:t>Prior Work:</a:t>
            </a:r>
            <a:endParaRPr lang="en-US" dirty="0"/>
          </a:p>
        </p:txBody>
      </p:sp>
      <p:sp>
        <p:nvSpPr>
          <p:cNvPr id="3" name="Content Placeholder 2">
            <a:extLst>
              <a:ext uri="{FF2B5EF4-FFF2-40B4-BE49-F238E27FC236}">
                <a16:creationId xmlns:a16="http://schemas.microsoft.com/office/drawing/2014/main" id="{8C720779-981C-4DF6-A21E-1716CBC7037B}"/>
              </a:ext>
            </a:extLst>
          </p:cNvPr>
          <p:cNvSpPr>
            <a:spLocks noGrp="1"/>
          </p:cNvSpPr>
          <p:nvPr>
            <p:ph idx="1"/>
          </p:nvPr>
        </p:nvSpPr>
        <p:spPr/>
        <p:txBody>
          <a:bodyPr/>
          <a:lstStyle/>
          <a:p>
            <a:r>
              <a:rPr lang="en-US" dirty="0"/>
              <a:t>There have been several studies that have been performed using data mining techniques to predict movie success</a:t>
            </a:r>
          </a:p>
          <a:p>
            <a:pPr lvl="1"/>
            <a:r>
              <a:rPr lang="en-US" dirty="0">
                <a:hlinkClick r:id="rId2"/>
              </a:rPr>
              <a:t>https://www.researchgate.net/publication/282133920_Predicting_Movie_Success_Based_on_IMDB_Data</a:t>
            </a:r>
            <a:endParaRPr lang="en-US" dirty="0"/>
          </a:p>
          <a:p>
            <a:pPr lvl="1"/>
            <a:r>
              <a:rPr lang="en-US" dirty="0">
                <a:hlinkClick r:id="rId3"/>
              </a:rPr>
              <a:t>https://pdfs.semanticscholar.org/6d4f/1003fd164ffe30e2e45dd252715efecf9e61.pdf</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3762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2CB7-9166-4C49-92A2-A47A1CA4F97A}"/>
              </a:ext>
            </a:extLst>
          </p:cNvPr>
          <p:cNvSpPr>
            <a:spLocks noGrp="1"/>
          </p:cNvSpPr>
          <p:nvPr>
            <p:ph type="title"/>
          </p:nvPr>
        </p:nvSpPr>
        <p:spPr/>
        <p:txBody>
          <a:bodyPr/>
          <a:lstStyle/>
          <a:p>
            <a:r>
              <a:rPr lang="en-US" b="1" dirty="0"/>
              <a:t>Dataset: (in progress)</a:t>
            </a:r>
          </a:p>
        </p:txBody>
      </p:sp>
      <p:sp>
        <p:nvSpPr>
          <p:cNvPr id="3" name="Content Placeholder 2">
            <a:extLst>
              <a:ext uri="{FF2B5EF4-FFF2-40B4-BE49-F238E27FC236}">
                <a16:creationId xmlns:a16="http://schemas.microsoft.com/office/drawing/2014/main" id="{8C2374A8-BA8A-49A0-9503-37F9D07C9B61}"/>
              </a:ext>
            </a:extLst>
          </p:cNvPr>
          <p:cNvSpPr>
            <a:spLocks noGrp="1"/>
          </p:cNvSpPr>
          <p:nvPr>
            <p:ph idx="1"/>
          </p:nvPr>
        </p:nvSpPr>
        <p:spPr/>
        <p:txBody>
          <a:bodyPr/>
          <a:lstStyle/>
          <a:p>
            <a:r>
              <a:rPr lang="en-US" dirty="0">
                <a:hlinkClick r:id="rId2"/>
              </a:rPr>
              <a:t>https://www.kaggle.com/stephanerappeneau/350-000-movies-from-themoviedborg</a:t>
            </a:r>
            <a:endParaRPr lang="en-US" dirty="0"/>
          </a:p>
          <a:p>
            <a:r>
              <a:rPr lang="en-US" dirty="0">
                <a:hlinkClick r:id="rId3"/>
              </a:rPr>
              <a:t>https://www.kaggle.com/eliasdabbas/boxofficemojo-alltime-domestic-data#boxoffice.csv</a:t>
            </a:r>
            <a:endParaRPr lang="en-US" dirty="0"/>
          </a:p>
          <a:p>
            <a:r>
              <a:rPr lang="en-US" dirty="0"/>
              <a:t>Looking for revenue, month release, budget, actors…</a:t>
            </a:r>
          </a:p>
        </p:txBody>
      </p:sp>
    </p:spTree>
    <p:extLst>
      <p:ext uri="{BB962C8B-B14F-4D97-AF65-F5344CB8AC3E}">
        <p14:creationId xmlns:p14="http://schemas.microsoft.com/office/powerpoint/2010/main" val="360796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94E7-3619-4990-A143-27892D43E53C}"/>
              </a:ext>
            </a:extLst>
          </p:cNvPr>
          <p:cNvSpPr>
            <a:spLocks noGrp="1"/>
          </p:cNvSpPr>
          <p:nvPr>
            <p:ph type="title"/>
          </p:nvPr>
        </p:nvSpPr>
        <p:spPr/>
        <p:txBody>
          <a:bodyPr/>
          <a:lstStyle/>
          <a:p>
            <a:r>
              <a:rPr lang="en-US" b="1" dirty="0"/>
              <a:t>Proposed work</a:t>
            </a:r>
            <a:r>
              <a:rPr lang="en-US" dirty="0"/>
              <a:t>:</a:t>
            </a:r>
          </a:p>
        </p:txBody>
      </p:sp>
      <p:sp>
        <p:nvSpPr>
          <p:cNvPr id="3" name="Content Placeholder 2">
            <a:extLst>
              <a:ext uri="{FF2B5EF4-FFF2-40B4-BE49-F238E27FC236}">
                <a16:creationId xmlns:a16="http://schemas.microsoft.com/office/drawing/2014/main" id="{FD487B52-8A99-4713-8CBF-FC65AE8CEC14}"/>
              </a:ext>
            </a:extLst>
          </p:cNvPr>
          <p:cNvSpPr>
            <a:spLocks noGrp="1"/>
          </p:cNvSpPr>
          <p:nvPr>
            <p:ph idx="1"/>
          </p:nvPr>
        </p:nvSpPr>
        <p:spPr/>
        <p:txBody>
          <a:bodyPr/>
          <a:lstStyle/>
          <a:p>
            <a:r>
              <a:rPr lang="en-US" dirty="0"/>
              <a:t>Data cleaning: Remove attributes that will not be used in mining</a:t>
            </a:r>
          </a:p>
          <a:p>
            <a:r>
              <a:rPr lang="en-US" dirty="0"/>
              <a:t>Data preprocessing: Normalize data and join across datasets for one complete set with which to work</a:t>
            </a:r>
          </a:p>
          <a:p>
            <a:r>
              <a:rPr lang="en-US" dirty="0"/>
              <a:t>Data integration: possibly include other data sources (TBD)        (IMDB, Box office Mojo?)</a:t>
            </a:r>
          </a:p>
        </p:txBody>
      </p:sp>
    </p:spTree>
    <p:extLst>
      <p:ext uri="{BB962C8B-B14F-4D97-AF65-F5344CB8AC3E}">
        <p14:creationId xmlns:p14="http://schemas.microsoft.com/office/powerpoint/2010/main" val="14360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F918-61A6-42F0-B757-084AD28923E4}"/>
              </a:ext>
            </a:extLst>
          </p:cNvPr>
          <p:cNvSpPr>
            <a:spLocks noGrp="1"/>
          </p:cNvSpPr>
          <p:nvPr>
            <p:ph type="title"/>
          </p:nvPr>
        </p:nvSpPr>
        <p:spPr/>
        <p:txBody>
          <a:bodyPr/>
          <a:lstStyle/>
          <a:p>
            <a:r>
              <a:rPr lang="en-US" b="1" dirty="0"/>
              <a:t>List of tool(s)</a:t>
            </a:r>
          </a:p>
        </p:txBody>
      </p:sp>
      <p:sp>
        <p:nvSpPr>
          <p:cNvPr id="3" name="Content Placeholder 2">
            <a:extLst>
              <a:ext uri="{FF2B5EF4-FFF2-40B4-BE49-F238E27FC236}">
                <a16:creationId xmlns:a16="http://schemas.microsoft.com/office/drawing/2014/main" id="{E11C8342-4D6F-4764-9DD0-E4F92610F86F}"/>
              </a:ext>
            </a:extLst>
          </p:cNvPr>
          <p:cNvSpPr>
            <a:spLocks noGrp="1"/>
          </p:cNvSpPr>
          <p:nvPr>
            <p:ph idx="1"/>
          </p:nvPr>
        </p:nvSpPr>
        <p:spPr/>
        <p:txBody>
          <a:bodyPr/>
          <a:lstStyle/>
          <a:p>
            <a:r>
              <a:rPr lang="en-US" dirty="0" err="1"/>
              <a:t>Github</a:t>
            </a:r>
            <a:endParaRPr lang="en-US" dirty="0"/>
          </a:p>
          <a:p>
            <a:r>
              <a:rPr lang="en-US" dirty="0"/>
              <a:t>Python w/ packages for statistical analysis (</a:t>
            </a:r>
            <a:r>
              <a:rPr lang="en-US" dirty="0" err="1"/>
              <a:t>dataframe</a:t>
            </a:r>
            <a:r>
              <a:rPr lang="en-US" dirty="0"/>
              <a:t>, pandas, </a:t>
            </a:r>
            <a:r>
              <a:rPr lang="en-US" dirty="0" err="1"/>
              <a:t>numpy</a:t>
            </a:r>
            <a:r>
              <a:rPr lang="en-US" dirty="0"/>
              <a:t>, </a:t>
            </a:r>
            <a:r>
              <a:rPr lang="en-US" dirty="0" err="1"/>
              <a:t>sklearn</a:t>
            </a:r>
            <a:r>
              <a:rPr lang="en-US" dirty="0"/>
              <a:t>)</a:t>
            </a:r>
          </a:p>
          <a:p>
            <a:r>
              <a:rPr lang="en-US" dirty="0"/>
              <a:t>Logistic Regression, Linear Regression, SVM Regression</a:t>
            </a:r>
          </a:p>
          <a:p>
            <a:r>
              <a:rPr lang="en-US" dirty="0"/>
              <a:t>Neural network prediction</a:t>
            </a:r>
          </a:p>
          <a:p>
            <a:endParaRPr lang="en-US" dirty="0"/>
          </a:p>
        </p:txBody>
      </p:sp>
    </p:spTree>
    <p:extLst>
      <p:ext uri="{BB962C8B-B14F-4D97-AF65-F5344CB8AC3E}">
        <p14:creationId xmlns:p14="http://schemas.microsoft.com/office/powerpoint/2010/main" val="75741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7EAE-705E-41F6-A59D-5443CDF62652}"/>
              </a:ext>
            </a:extLst>
          </p:cNvPr>
          <p:cNvSpPr>
            <a:spLocks noGrp="1"/>
          </p:cNvSpPr>
          <p:nvPr>
            <p:ph type="title"/>
          </p:nvPr>
        </p:nvSpPr>
        <p:spPr/>
        <p:txBody>
          <a:bodyPr/>
          <a:lstStyle/>
          <a:p>
            <a:r>
              <a:rPr lang="en-US" b="1" dirty="0"/>
              <a:t>Evaluation:</a:t>
            </a:r>
          </a:p>
        </p:txBody>
      </p:sp>
      <p:sp>
        <p:nvSpPr>
          <p:cNvPr id="3" name="Content Placeholder 2">
            <a:extLst>
              <a:ext uri="{FF2B5EF4-FFF2-40B4-BE49-F238E27FC236}">
                <a16:creationId xmlns:a16="http://schemas.microsoft.com/office/drawing/2014/main" id="{C06A923B-68E3-4A93-A506-06723760B829}"/>
              </a:ext>
            </a:extLst>
          </p:cNvPr>
          <p:cNvSpPr>
            <a:spLocks noGrp="1"/>
          </p:cNvSpPr>
          <p:nvPr>
            <p:ph idx="1"/>
          </p:nvPr>
        </p:nvSpPr>
        <p:spPr/>
        <p:txBody>
          <a:bodyPr/>
          <a:lstStyle/>
          <a:p>
            <a:r>
              <a:rPr lang="en-US" dirty="0"/>
              <a:t>We will prepare a training set and a testing data set for our analyses.  This will allow us to determine our models’ accuracies</a:t>
            </a:r>
          </a:p>
          <a:p>
            <a:r>
              <a:rPr lang="en-US" dirty="0"/>
              <a:t>We will be able to evaluate the relative contributions of different factors affecting movie revenue at the box office.</a:t>
            </a:r>
          </a:p>
        </p:txBody>
      </p:sp>
    </p:spTree>
    <p:extLst>
      <p:ext uri="{BB962C8B-B14F-4D97-AF65-F5344CB8AC3E}">
        <p14:creationId xmlns:p14="http://schemas.microsoft.com/office/powerpoint/2010/main" val="3840520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392</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4502 Group 4 (in progress) Title: Box Office Revenue Prediction   </vt:lpstr>
      <vt:lpstr>Description:</vt:lpstr>
      <vt:lpstr>Prior Work:</vt:lpstr>
      <vt:lpstr>Dataset: (in progress)</vt:lpstr>
      <vt:lpstr>Proposed work:</vt:lpstr>
      <vt:lpstr>List of tool(s)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Part 1:  Proposal</dc:title>
  <dc:creator>Nhan Nguyen</dc:creator>
  <cp:lastModifiedBy>Ben</cp:lastModifiedBy>
  <cp:revision>11</cp:revision>
  <dcterms:created xsi:type="dcterms:W3CDTF">2019-07-05T15:44:48Z</dcterms:created>
  <dcterms:modified xsi:type="dcterms:W3CDTF">2019-07-06T05:20:48Z</dcterms:modified>
</cp:coreProperties>
</file>