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0" r:id="rId3"/>
    <p:sldId id="28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26"/>
    <a:srgbClr val="ED7A2B"/>
    <a:srgbClr val="8FC573"/>
    <a:srgbClr val="9F67B8"/>
    <a:srgbClr val="8359B8"/>
    <a:srgbClr val="8D62CA"/>
    <a:srgbClr val="8569CB"/>
    <a:srgbClr val="229E9A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208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711200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65014"/>
            <a:ext cx="9144000" cy="49929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592" y="677010"/>
            <a:ext cx="78867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0526" y="1229475"/>
            <a:ext cx="7751762" cy="34607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685" y="1691139"/>
            <a:ext cx="3995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Stored Procedures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605" y="3864860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Triggers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3530724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11384" y="399265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3420450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procedures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605" y="4317534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911384" y="444533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686" y="2225294"/>
            <a:ext cx="348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Triggers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Views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6" y="556143"/>
            <a:ext cx="67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Tổng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quan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Views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795292"/>
            <a:ext cx="780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chạy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động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để thực thi một tập hợp các câu lệnh SQL khi một sự kiện xảy ra. Sự kiện có thể là một câu lệnh INSERT, UPDATE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TRUNCATE.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4-Point Star 13"/>
          <p:cNvSpPr/>
          <p:nvPr/>
        </p:nvSpPr>
        <p:spPr>
          <a:xfrm>
            <a:off x="905344" y="139946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1681" y="136747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View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gì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4313" y="3990247"/>
            <a:ext cx="509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kiểu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4-Point Star 19"/>
          <p:cNvSpPr/>
          <p:nvPr/>
        </p:nvSpPr>
        <p:spPr>
          <a:xfrm>
            <a:off x="905344" y="3997807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2916" y="2664425"/>
            <a:ext cx="780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functions hay stored, triggers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Trigger được kích hoạt bởi một sự kiện như INSERT, UPDATE, DELETE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TRUNCATE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9315" y="4502280"/>
            <a:ext cx="202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Row-level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3764" y="4502280"/>
            <a:ext cx="252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Statement-level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9310" y="4514314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51420" y="4514314"/>
            <a:ext cx="3319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916" y="3533558"/>
            <a:ext cx="780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Trigger có thể được kích hoạt trước hoặc sau khi sự kiện xảy ra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9315" y="5014313"/>
            <a:ext cx="2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1604" y="5014313"/>
            <a:ext cx="2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câu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lệnh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345" y="2648382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725" y="2668485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Column Aliases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câu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lệnh</a:t>
            </a:r>
            <a:r>
              <a:rPr lang="en-US" sz="1600" dirty="0" smtClean="0">
                <a:solidFill>
                  <a:schemeClr val="bg1"/>
                </a:solidFill>
              </a:rPr>
              <a:t> JOIN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345" y="3477915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725" y="3499028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loại</a:t>
            </a:r>
            <a:r>
              <a:rPr lang="en-US" sz="1600" dirty="0" smtClean="0">
                <a:solidFill>
                  <a:schemeClr val="bg1"/>
                </a:solidFill>
              </a:rPr>
              <a:t> JOIN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05344" y="4146487"/>
            <a:ext cx="7432898" cy="2362955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5756" y="556143"/>
            <a:ext cx="67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Tổng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quan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Stored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procedures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795292"/>
            <a:ext cx="78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accent5">
                    <a:lumMod val="75000"/>
                  </a:schemeClr>
                </a:solidFill>
              </a:rPr>
              <a:t>Stored procedures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 trong PostgreSQL là một tập hợp các lệnh SQL để thực hiện các tác vụ hoặc thao tác dữ liệu phức tạp trong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CSDL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lặp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lặp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4-Point Star 13"/>
          <p:cNvSpPr/>
          <p:nvPr/>
        </p:nvSpPr>
        <p:spPr>
          <a:xfrm>
            <a:off x="905344" y="139946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1681" y="136747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Stored procedures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gì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916" y="2412871"/>
            <a:ext cx="770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Chúng có thể chứa các câu lệnh SELECT, INSERT, UPDATE, DELETE, và các câu lệnh điều khiển như IF, WHILE, và các cấu trúc điều khiển khác.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916" y="2997646"/>
            <a:ext cx="770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Giúp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lý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logic code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trở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dễ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Code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235325"/>
            <a:ext cx="6953250" cy="217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54313" y="3673375"/>
            <a:ext cx="509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Stored Procedure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2999" y="4806324"/>
            <a:ext cx="401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ý: 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 procedures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hiện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bên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begin…end,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còn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thì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 procedures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cùng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database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4-Point Star 19"/>
          <p:cNvSpPr/>
          <p:nvPr/>
        </p:nvSpPr>
        <p:spPr>
          <a:xfrm>
            <a:off x="905344" y="36809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05344" y="2627625"/>
            <a:ext cx="7432898" cy="3927083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05344" y="1577424"/>
            <a:ext cx="7432898" cy="371476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2916" y="629338"/>
            <a:ext cx="770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Qua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function.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stored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procedure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tham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,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inout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return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function.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Tuy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return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dạng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4" y="1577424"/>
            <a:ext cx="92392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84" y="2705216"/>
            <a:ext cx="5086350" cy="37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916" y="2132213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accounts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2916" y="1340434"/>
            <a:ext cx="5214796" cy="5268595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2916" y="629338"/>
            <a:ext cx="770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ta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dễ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tế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nghiệp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sang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xảy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thường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xuyên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2570" y="2807523"/>
            <a:ext cx="2435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gửi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x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Cộng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x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8" y="1502875"/>
            <a:ext cx="5103665" cy="5037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2570" y="1340434"/>
            <a:ext cx="2344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logic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nghiệp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stored procedure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2570" y="4392307"/>
            <a:ext cx="243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giao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dịch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ngân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lỗi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giao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dịch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bị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hủy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Transactions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giúp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05344" y="3415276"/>
            <a:ext cx="7432898" cy="2541903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54313" y="441288"/>
            <a:ext cx="509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gọi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Stored procedure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4-Point Star 2"/>
          <p:cNvSpPr/>
          <p:nvPr/>
        </p:nvSpPr>
        <p:spPr>
          <a:xfrm>
            <a:off x="905344" y="448848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05344" y="961788"/>
            <a:ext cx="7432898" cy="371476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976076"/>
            <a:ext cx="2809875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916" y="1515210"/>
            <a:ext cx="770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117475" indent="-117475">
              <a:buFontTx/>
              <a:buChar char="-"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call: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khóa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chạy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stored procedure</a:t>
            </a:r>
          </a:p>
          <a:p>
            <a:pPr marL="117475" indent="-117475">
              <a:buFontTx/>
              <a:buChar char="-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ransfer: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stored procedure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313" y="2550746"/>
            <a:ext cx="509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Xóa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Stored procedure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4-Point Star 8"/>
          <p:cNvSpPr/>
          <p:nvPr/>
        </p:nvSpPr>
        <p:spPr>
          <a:xfrm>
            <a:off x="905344" y="2558306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2953581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giống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function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xóa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40" y="3524177"/>
            <a:ext cx="5276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6" y="556143"/>
            <a:ext cx="67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Tổng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quan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795292"/>
            <a:ext cx="780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chạy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động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để thực thi một tập hợp các câu lệnh SQL khi một sự kiện xảy ra. Sự kiện có thể là một câu lệnh INSERT, UPDATE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TRUNCATE.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4-Point Star 13"/>
          <p:cNvSpPr/>
          <p:nvPr/>
        </p:nvSpPr>
        <p:spPr>
          <a:xfrm>
            <a:off x="905344" y="139946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1681" y="136747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Trigger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gì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4313" y="3990247"/>
            <a:ext cx="509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kiểu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4-Point Star 19"/>
          <p:cNvSpPr/>
          <p:nvPr/>
        </p:nvSpPr>
        <p:spPr>
          <a:xfrm>
            <a:off x="905344" y="3997807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2916" y="2664425"/>
            <a:ext cx="780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functions hay stored, triggers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Trigger được kích hoạt bởi một sự kiện như INSERT, UPDATE, DELETE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TRUNCATE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9315" y="4502280"/>
            <a:ext cx="202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Row-level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3764" y="4502280"/>
            <a:ext cx="252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Statement-level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9310" y="4514314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51420" y="4514314"/>
            <a:ext cx="3319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916" y="3533558"/>
            <a:ext cx="780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Trigger có thể được kích hoạt trước hoặc sau khi sự kiện xảy ra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9315" y="5014313"/>
            <a:ext cx="2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1604" y="5014313"/>
            <a:ext cx="2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câu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lệnh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05344" y="4314849"/>
            <a:ext cx="7432898" cy="1615171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5344" y="1562596"/>
            <a:ext cx="7432898" cy="2304888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4-Point Star 1"/>
          <p:cNvSpPr/>
          <p:nvPr/>
        </p:nvSpPr>
        <p:spPr>
          <a:xfrm>
            <a:off x="905344" y="45790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1681" y="42591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Trigger 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916" y="796456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916" y="1183853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1: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function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khó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create function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return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916" y="3923508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2: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Gắn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function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create trigger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435255"/>
            <a:ext cx="4838700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9" y="1600615"/>
            <a:ext cx="4000500" cy="2228850"/>
          </a:xfrm>
          <a:prstGeom prst="rect">
            <a:avLst/>
          </a:prstGeom>
        </p:spPr>
      </p:pic>
      <p:sp>
        <p:nvSpPr>
          <p:cNvPr id="13" name="Line Callout 2 12"/>
          <p:cNvSpPr/>
          <p:nvPr/>
        </p:nvSpPr>
        <p:spPr>
          <a:xfrm>
            <a:off x="5318910" y="4382468"/>
            <a:ext cx="2792995" cy="3449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51"/>
              <a:gd name="adj6" fmla="val -748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Gắn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r>
              <a:rPr lang="en-US" sz="1200" dirty="0" smtClean="0"/>
              <a:t>/</a:t>
            </a:r>
            <a:r>
              <a:rPr lang="en-US" sz="1200" dirty="0" err="1" smtClean="0"/>
              <a:t>sau</a:t>
            </a:r>
            <a:r>
              <a:rPr lang="en-US" sz="1200" dirty="0" smtClean="0"/>
              <a:t> event INTERT, …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6237838" y="4797407"/>
            <a:ext cx="1874067" cy="3449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881"/>
              <a:gd name="adj6" fmla="val -15849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Gắn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table </a:t>
            </a:r>
            <a:r>
              <a:rPr lang="en-US" sz="1200" dirty="0" err="1" smtClean="0"/>
              <a:t>nào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5" name="Line Callout 2 14"/>
          <p:cNvSpPr/>
          <p:nvPr/>
        </p:nvSpPr>
        <p:spPr>
          <a:xfrm>
            <a:off x="6111089" y="5231974"/>
            <a:ext cx="2000816" cy="3449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93"/>
              <a:gd name="adj6" fmla="val -650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Kiểu</a:t>
            </a:r>
            <a:r>
              <a:rPr lang="en-US" sz="1200" dirty="0" smtClean="0"/>
              <a:t> trigger</a:t>
            </a:r>
            <a:endParaRPr lang="en-US" sz="1200" dirty="0"/>
          </a:p>
        </p:txBody>
      </p:sp>
      <p:sp>
        <p:nvSpPr>
          <p:cNvPr id="16" name="Line Callout 2 15"/>
          <p:cNvSpPr/>
          <p:nvPr/>
        </p:nvSpPr>
        <p:spPr>
          <a:xfrm>
            <a:off x="4678094" y="1951208"/>
            <a:ext cx="2000816" cy="3449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93"/>
              <a:gd name="adj6" fmla="val -650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</a:t>
            </a:r>
            <a:r>
              <a:rPr lang="en-US" sz="1200" dirty="0" err="1" smtClean="0"/>
              <a:t>lại</a:t>
            </a:r>
            <a:r>
              <a:rPr lang="en-US" sz="1200" dirty="0" smtClean="0"/>
              <a:t> </a:t>
            </a:r>
            <a:r>
              <a:rPr lang="en-US" sz="1200" dirty="0" err="1" smtClean="0"/>
              <a:t>Kiểu</a:t>
            </a:r>
            <a:r>
              <a:rPr lang="en-US" sz="1200" dirty="0" smtClean="0"/>
              <a:t> trigger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46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05344" y="1850763"/>
            <a:ext cx="7432898" cy="3914751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4-Point Star 1"/>
          <p:cNvSpPr/>
          <p:nvPr/>
        </p:nvSpPr>
        <p:spPr>
          <a:xfrm>
            <a:off x="905344" y="45790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1681" y="42591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916" y="796456"/>
            <a:ext cx="770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nghiệp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phẩm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tức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lượng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tồn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sả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phẩm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giảm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lượng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922188"/>
            <a:ext cx="64484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916" y="1476497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function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nghiệp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update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916" y="5822161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record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vừa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thêm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order_items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5344" y="999737"/>
            <a:ext cx="7432898" cy="1372271"/>
          </a:xfrm>
          <a:prstGeom prst="roundRect">
            <a:avLst>
              <a:gd name="adj" fmla="val 1724"/>
            </a:avLst>
          </a:prstGeom>
          <a:solidFill>
            <a:srgbClr val="1C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2916" y="543990"/>
            <a:ext cx="770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nghĩa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gắn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function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0" y="1100186"/>
            <a:ext cx="5153025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15" y="3245491"/>
            <a:ext cx="732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kiểu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row-level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chèn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mỗi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order_items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FOR EACH ROW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915" y="2516362"/>
            <a:ext cx="732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Gắn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trigger function SAU KHI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INSERT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order_items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xảy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khóa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AFFTER INSERT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1527" y="4282288"/>
            <a:ext cx="7067031" cy="986829"/>
          </a:xfrm>
          <a:prstGeom prst="roundRect">
            <a:avLst>
              <a:gd name="adj" fmla="val 53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937" y="4483314"/>
            <a:ext cx="680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Trigger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thường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hay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áp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động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lịch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thay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đổi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mục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đích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804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298</cp:revision>
  <dcterms:created xsi:type="dcterms:W3CDTF">2023-10-31T07:04:03Z</dcterms:created>
  <dcterms:modified xsi:type="dcterms:W3CDTF">2023-12-22T04:30:15Z</dcterms:modified>
</cp:coreProperties>
</file>