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B"/>
    <a:srgbClr val="1C1E26"/>
    <a:srgbClr val="8FC573"/>
    <a:srgbClr val="9F67B8"/>
    <a:srgbClr val="8359B8"/>
    <a:srgbClr val="8D62CA"/>
    <a:srgbClr val="8569CB"/>
    <a:srgbClr val="229E9A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208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711200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65014"/>
            <a:ext cx="9144000" cy="49929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3592" y="677010"/>
            <a:ext cx="78867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30526" y="1229475"/>
            <a:ext cx="7751762" cy="34607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</a:t>
            </a:r>
            <a:r>
              <a:rPr lang="en-US" dirty="0" smtClean="0">
                <a:solidFill>
                  <a:schemeClr val="bg1"/>
                </a:solidFill>
              </a:rPr>
              <a:t>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686" y="1691139"/>
            <a:ext cx="35835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Grouping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Set </a:t>
            </a:r>
            <a:r>
              <a:rPr lang="en-US" sz="3200" b="1" dirty="0" smtClean="0">
                <a:solidFill>
                  <a:schemeClr val="bg1"/>
                </a:solidFill>
              </a:rPr>
              <a:t>Operations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Grouping sets, Cube, and Rollup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4605" y="4272730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Union</a:t>
            </a:r>
            <a:r>
              <a:rPr lang="en-US" dirty="0">
                <a:solidFill>
                  <a:schemeClr val="bg1"/>
                </a:solidFill>
              </a:rPr>
              <a:t>, Intersect, Except</a:t>
            </a:r>
          </a:p>
        </p:txBody>
      </p:sp>
      <p:sp>
        <p:nvSpPr>
          <p:cNvPr id="6" name="Diamond 5"/>
          <p:cNvSpPr/>
          <p:nvPr/>
        </p:nvSpPr>
        <p:spPr>
          <a:xfrm>
            <a:off x="911384" y="3938594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11384" y="440052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3828320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 by, Having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605" y="4725404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Grouping </a:t>
            </a:r>
            <a:r>
              <a:rPr lang="en-US" dirty="0" smtClean="0">
                <a:solidFill>
                  <a:schemeClr val="bg1"/>
                </a:solidFill>
              </a:rPr>
              <a:t>Sets, Cube, Rollup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911384" y="485320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345" y="2648382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725" y="2668485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Column Aliases </a:t>
            </a:r>
            <a:r>
              <a:rPr lang="en-US" sz="1600" dirty="0" err="1" smtClean="0">
                <a:solidFill>
                  <a:schemeClr val="bg1"/>
                </a:solidFill>
              </a:rPr>
              <a:t>trong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câu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lệnh</a:t>
            </a:r>
            <a:r>
              <a:rPr lang="en-US" sz="1600" dirty="0" smtClean="0">
                <a:solidFill>
                  <a:schemeClr val="bg1"/>
                </a:solidFill>
              </a:rPr>
              <a:t> JOIN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345" y="3477915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725" y="3499028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loại</a:t>
            </a:r>
            <a:r>
              <a:rPr lang="en-US" sz="1600" dirty="0" smtClean="0">
                <a:solidFill>
                  <a:schemeClr val="bg1"/>
                </a:solidFill>
              </a:rPr>
              <a:t> JOIN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56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232</cp:revision>
  <dcterms:created xsi:type="dcterms:W3CDTF">2023-10-31T07:04:03Z</dcterms:created>
  <dcterms:modified xsi:type="dcterms:W3CDTF">2023-12-13T02:21:57Z</dcterms:modified>
</cp:coreProperties>
</file>