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98" r:id="rId4"/>
    <p:sldId id="329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C500"/>
    <a:srgbClr val="FECC36"/>
    <a:srgbClr val="3A75A6"/>
    <a:srgbClr val="64C0A7"/>
    <a:srgbClr val="67C7DF"/>
    <a:srgbClr val="5EB130"/>
    <a:srgbClr val="346E9E"/>
    <a:srgbClr val="60B659"/>
    <a:srgbClr val="377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5" autoAdjust="0"/>
    <p:restoredTop sz="94280" autoAdjust="0"/>
  </p:normalViewPr>
  <p:slideViewPr>
    <p:cSldViewPr snapToGrid="0">
      <p:cViewPr varScale="1">
        <p:scale>
          <a:sx n="90" d="100"/>
          <a:sy n="90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6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66984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9" y="6648451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-1"/>
            <a:ext cx="2619375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862565" y="134871"/>
            <a:ext cx="366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2000" b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trình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Python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Cơ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Bản</a:t>
            </a:r>
            <a:endParaRPr lang="en-US" sz="2000" b="0" dirty="0">
              <a:solidFill>
                <a:schemeClr val="bg1"/>
              </a:solidFill>
              <a:latin typeface="+mj-lt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ptech-danang.edu.vn/Content/ace/images/banner-sm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39"/>
            <a:ext cx="2727799" cy="6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66984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9" y="6648451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-1"/>
            <a:ext cx="2619375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862565" y="134871"/>
            <a:ext cx="366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trình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Python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Cơ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Bản</a:t>
            </a:r>
            <a:endParaRPr lang="en-US" sz="2000" b="1" dirty="0">
              <a:solidFill>
                <a:schemeClr val="bg1"/>
              </a:solidFill>
              <a:latin typeface="+mj-lt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ptech-danang.edu.vn/Content/ace/images/banner-sm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39"/>
            <a:ext cx="2727799" cy="6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01925" y="1290010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01925" y="851289"/>
            <a:ext cx="8454964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b="1" dirty="0" smtClean="0">
                <a:solidFill>
                  <a:srgbClr val="64C7E9"/>
                </a:solidFill>
                <a:ea typeface="Roboto" pitchFamily="2" charset="0"/>
              </a:defRPr>
            </a:lvl1pPr>
          </a:lstStyle>
          <a:p>
            <a:pPr marL="0" lvl="0"/>
            <a:r>
              <a:rPr lang="en-US" dirty="0" smtClean="0"/>
              <a:t>Tittle</a:t>
            </a:r>
          </a:p>
        </p:txBody>
      </p:sp>
    </p:spTree>
    <p:extLst>
      <p:ext uri="{BB962C8B-B14F-4D97-AF65-F5344CB8AC3E}">
        <p14:creationId xmlns:p14="http://schemas.microsoft.com/office/powerpoint/2010/main" val="3512562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2502"/>
            <a:ext cx="9144000" cy="1924493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2185" y="305856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BÀI </a:t>
            </a:r>
            <a:r>
              <a:rPr lang="en-US" sz="3600" b="1" dirty="0" smtClean="0">
                <a:solidFill>
                  <a:schemeClr val="bg1"/>
                </a:solidFill>
              </a:rPr>
              <a:t>7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7019" y="3838896"/>
            <a:ext cx="6869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List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của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Lists</a:t>
            </a:r>
          </a:p>
          <a:p>
            <a:pPr algn="ctr"/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Mảng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nhiều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chiều</a:t>
            </a:r>
            <a:endParaRPr lang="en-US" sz="4000" b="1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2050" name="Picture 2" descr="https://aptech-danang.edu.vn/Content/ace/images/banner-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78" y="1263702"/>
            <a:ext cx="4766044" cy="116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6" y="797441"/>
            <a:ext cx="8454964" cy="424732"/>
          </a:xfrm>
        </p:spPr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2143" y="2356514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01478" y="2373866"/>
            <a:ext cx="64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2143" y="3100793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1479" y="4589351"/>
            <a:ext cx="67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2143" y="3823807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01479" y="3171309"/>
            <a:ext cx="51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02143" y="4589351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1479" y="3870548"/>
            <a:ext cx="51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657" y="1526604"/>
            <a:ext cx="824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.1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List</a:t>
            </a:r>
            <a:endParaRPr lang="en-US" dirty="0"/>
          </a:p>
        </p:txBody>
      </p:sp>
      <p:pic>
        <p:nvPicPr>
          <p:cNvPr id="10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410051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1993" y="1450625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List (hay </a:t>
            </a:r>
            <a:r>
              <a:rPr lang="en-US" b="1" dirty="0" err="1" smtClean="0"/>
              <a:t>còn</a:t>
            </a:r>
            <a:r>
              <a:rPr lang="en-US" b="1" dirty="0" smtClean="0"/>
              <a:t> </a:t>
            </a:r>
            <a:r>
              <a:rPr lang="en-US" b="1" dirty="0" err="1" smtClean="0"/>
              <a:t>gọi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danh</a:t>
            </a:r>
            <a:r>
              <a:rPr lang="en-US" b="1" dirty="0" smtClean="0"/>
              <a:t> </a:t>
            </a:r>
            <a:r>
              <a:rPr lang="en-US" b="1" dirty="0" err="1" smtClean="0"/>
              <a:t>sách</a:t>
            </a:r>
            <a:r>
              <a:rPr lang="en-US" b="1" dirty="0" smtClean="0"/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270" y="1903017"/>
            <a:ext cx="811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</a:t>
            </a:r>
            <a:r>
              <a:rPr lang="vi-VN" dirty="0" smtClean="0"/>
              <a:t>là </a:t>
            </a:r>
            <a:r>
              <a:rPr lang="vi-VN" dirty="0"/>
              <a:t>một kiểu dữ liệu được sử dụng để lưu trữ một tập hợp các phần tử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[]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5033" y="2589865"/>
            <a:ext cx="769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hứa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710426" y="2727037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5033" y="3218096"/>
            <a:ext cx="769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Có thứ tự, tức là các phần tử trong list được sắp xếp theo một vị trí cụ 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</a:t>
            </a:r>
            <a:r>
              <a:rPr lang="en-US" b="1" dirty="0" err="1" smtClean="0"/>
              <a:t>vị</a:t>
            </a:r>
            <a:r>
              <a:rPr lang="en-US" b="1" dirty="0" smtClean="0"/>
              <a:t> </a:t>
            </a:r>
            <a:r>
              <a:rPr lang="en-US" b="1" dirty="0" err="1" smtClean="0"/>
              <a:t>trí</a:t>
            </a:r>
            <a:r>
              <a:rPr lang="en-US" b="1" dirty="0" smtClean="0"/>
              <a:t> </a:t>
            </a:r>
            <a:r>
              <a:rPr lang="en-US" b="1" dirty="0" err="1" smtClean="0"/>
              <a:t>bắt</a:t>
            </a:r>
            <a:r>
              <a:rPr lang="en-US" b="1" dirty="0" smtClean="0"/>
              <a:t> </a:t>
            </a:r>
            <a:r>
              <a:rPr lang="en-US" b="1" dirty="0" err="1" smtClean="0"/>
              <a:t>đầu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0</a:t>
            </a:r>
            <a:endParaRPr lang="en-US" b="1" dirty="0"/>
          </a:p>
        </p:txBody>
      </p:sp>
      <p:sp>
        <p:nvSpPr>
          <p:cNvPr id="17" name="Flowchart: Decision 16"/>
          <p:cNvSpPr/>
          <p:nvPr/>
        </p:nvSpPr>
        <p:spPr>
          <a:xfrm>
            <a:off x="710426" y="3312725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5033" y="3922844"/>
            <a:ext cx="769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Có thể thay đổi, tức là bạn có thể thêm, sửa đổi, hoặc xóa các phần tử trong list sau khi nó đã được </a:t>
            </a:r>
            <a:r>
              <a:rPr lang="vi-VN" dirty="0" smtClean="0"/>
              <a:t>tạo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710426" y="4017473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0426" y="5063283"/>
            <a:ext cx="4127388" cy="689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1180" y="5196001"/>
            <a:ext cx="39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"cherry"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997" y="4627592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997" y="5874649"/>
            <a:ext cx="769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dược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 ,.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list </a:t>
            </a:r>
            <a:r>
              <a:rPr lang="en-US" dirty="0" err="1" smtClean="0"/>
              <a:t>rỗng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5980" y="5063283"/>
            <a:ext cx="3617025" cy="689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6734" y="5196001"/>
            <a:ext cx="17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168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6.4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Tuple</a:t>
            </a:r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Join Tuples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2498651"/>
            <a:ext cx="7774356" cy="18181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621944"/>
            <a:ext cx="7402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tuple1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"b"</a:t>
            </a:r>
            <a:r>
              <a:rPr lang="en-US" dirty="0">
                <a:solidFill>
                  <a:schemeClr val="bg1"/>
                </a:solidFill>
              </a:rPr>
              <a:t> 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"c"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tuple2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tuple3 = tuple1 + tuple2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tuple3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97" y="201514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join 2 Tuple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9997" y="4439371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b="1" dirty="0" smtClean="0"/>
              <a:t>*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join </a:t>
            </a:r>
            <a:r>
              <a:rPr lang="en-US" dirty="0" err="1" smtClean="0"/>
              <a:t>lại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99793" y="4933507"/>
            <a:ext cx="7774356" cy="14973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0547" y="5056800"/>
            <a:ext cx="740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fruits = (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apple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fr-FR" dirty="0">
                <a:solidFill>
                  <a:schemeClr val="bg1"/>
                </a:solidFill>
              </a:rPr>
              <a:t>, 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fr-FR" dirty="0">
                <a:solidFill>
                  <a:schemeClr val="bg1"/>
                </a:solidFill>
              </a:rPr>
              <a:t>, 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"cherry"</a:t>
            </a:r>
            <a:r>
              <a:rPr lang="fr-FR" dirty="0">
                <a:solidFill>
                  <a:schemeClr val="bg1"/>
                </a:solidFill>
              </a:rPr>
              <a:t>)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err="1">
                <a:solidFill>
                  <a:schemeClr val="bg1"/>
                </a:solidFill>
              </a:rPr>
              <a:t>mytuple</a:t>
            </a:r>
            <a:r>
              <a:rPr lang="fr-FR" dirty="0">
                <a:solidFill>
                  <a:schemeClr val="bg1"/>
                </a:solidFill>
              </a:rPr>
              <a:t> = fruits * 2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err="1">
                <a:solidFill>
                  <a:schemeClr val="bg1"/>
                </a:solidFill>
              </a:rPr>
              <a:t>print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mytuple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571538" y="986929"/>
            <a:ext cx="3840434" cy="424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Tổng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kết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lại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bài</a:t>
            </a:r>
            <a:r>
              <a:rPr lang="en-US" b="1" smtClean="0">
                <a:solidFill>
                  <a:schemeClr val="bg1"/>
                </a:solidFill>
              </a:rPr>
              <a:t> </a:t>
            </a:r>
            <a:r>
              <a:rPr lang="en-US" b="1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31027" y="1822655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60B659"/>
                </a:solidFill>
              </a:rPr>
              <a:t>1</a:t>
            </a:r>
            <a:endParaRPr lang="en-US" b="1" dirty="0">
              <a:solidFill>
                <a:srgbClr val="60B659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31027" y="2659759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0B659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31027" y="3455142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0B659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731027" y="4274161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0B659"/>
                </a:solidFill>
              </a:rPr>
              <a:t>4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731027" y="1528857"/>
            <a:ext cx="61476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7264" y="1838789"/>
            <a:ext cx="64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Nắm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định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nghĩa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kiểu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07264" y="4309419"/>
            <a:ext cx="67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Nắm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Tuple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07265" y="2636232"/>
            <a:ext cx="517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Nắm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7264" y="3525658"/>
            <a:ext cx="529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Nắm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nghĩa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Tuple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</TotalTime>
  <Words>328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Admin</cp:lastModifiedBy>
  <cp:revision>890</cp:revision>
  <dcterms:created xsi:type="dcterms:W3CDTF">2023-04-21T02:43:36Z</dcterms:created>
  <dcterms:modified xsi:type="dcterms:W3CDTF">2023-07-19T01:40:29Z</dcterms:modified>
</cp:coreProperties>
</file>