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59" r:id="rId3"/>
    <p:sldId id="298" r:id="rId4"/>
    <p:sldId id="343" r:id="rId5"/>
    <p:sldId id="361" r:id="rId6"/>
    <p:sldId id="360" r:id="rId7"/>
    <p:sldId id="3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96D"/>
    <a:srgbClr val="FF66CC"/>
    <a:srgbClr val="FFC500"/>
    <a:srgbClr val="FECC36"/>
    <a:srgbClr val="3A75A6"/>
    <a:srgbClr val="64C0A7"/>
    <a:srgbClr val="67C7DF"/>
    <a:srgbClr val="5EB130"/>
    <a:srgbClr val="346E9E"/>
    <a:srgbClr val="60B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5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0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94829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1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01925" y="1290010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01925" y="851289"/>
            <a:ext cx="8454964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b="1" dirty="0" smtClean="0">
                <a:solidFill>
                  <a:srgbClr val="64C7E9"/>
                </a:solidFill>
                <a:ea typeface="Roboto" pitchFamily="2" charset="0"/>
              </a:defRPr>
            </a:lvl1pPr>
          </a:lstStyle>
          <a:p>
            <a:pPr marL="0" lvl="0"/>
            <a:r>
              <a:rPr lang="en-US" dirty="0" smtClean="0"/>
              <a:t>Tittle</a:t>
            </a:r>
          </a:p>
        </p:txBody>
      </p:sp>
      <p:sp>
        <p:nvSpPr>
          <p:cNvPr id="4" name="Freeform 3"/>
          <p:cNvSpPr/>
          <p:nvPr userDrawn="1"/>
        </p:nvSpPr>
        <p:spPr>
          <a:xfrm>
            <a:off x="2666172" y="1"/>
            <a:ext cx="321577" cy="669850"/>
          </a:xfrm>
          <a:custGeom>
            <a:avLst/>
            <a:gdLst>
              <a:gd name="connsiteX0" fmla="*/ 0 w 510363"/>
              <a:gd name="connsiteY0" fmla="*/ 0 h 669851"/>
              <a:gd name="connsiteX1" fmla="*/ 510363 w 510363"/>
              <a:gd name="connsiteY1" fmla="*/ 0 h 669851"/>
              <a:gd name="connsiteX2" fmla="*/ 318977 w 510363"/>
              <a:gd name="connsiteY2" fmla="*/ 669851 h 669851"/>
              <a:gd name="connsiteX3" fmla="*/ 0 w 510363"/>
              <a:gd name="connsiteY3" fmla="*/ 669851 h 669851"/>
              <a:gd name="connsiteX4" fmla="*/ 0 w 510363"/>
              <a:gd name="connsiteY4" fmla="*/ 0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363" h="669851">
                <a:moveTo>
                  <a:pt x="0" y="0"/>
                </a:moveTo>
                <a:lnTo>
                  <a:pt x="510363" y="0"/>
                </a:lnTo>
                <a:lnTo>
                  <a:pt x="318977" y="669851"/>
                </a:lnTo>
                <a:lnTo>
                  <a:pt x="0" y="669851"/>
                </a:lnTo>
                <a:lnTo>
                  <a:pt x="0" y="0"/>
                </a:lnTo>
                <a:close/>
              </a:path>
            </a:pathLst>
          </a:cu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2502"/>
            <a:ext cx="9144000" cy="1924493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2185" y="305856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</a:rPr>
              <a:t>15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019" y="3838896"/>
            <a:ext cx="686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Turtle Graphic</a:t>
            </a: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Đồ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họa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hình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con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Rùa</a:t>
            </a:r>
            <a:endParaRPr lang="en-US" sz="4000" b="1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2050" name="Picture 2" descr="https://aptech-danang.edu.vn/Content/ace/images/bann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78" y="1263702"/>
            <a:ext cx="4766044" cy="11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6" y="797441"/>
            <a:ext cx="8454964" cy="424732"/>
          </a:xfrm>
        </p:spPr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2143" y="2356514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01478" y="2373866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con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/>
              <a:t>Turtle Graphics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602143" y="3100793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1479" y="3171309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6657" y="1526604"/>
            <a:ext cx="82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2143" y="3898235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01479" y="3968751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8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40657"/>
            <a:ext cx="8454964" cy="424732"/>
          </a:xfrm>
        </p:spPr>
        <p:txBody>
          <a:bodyPr/>
          <a:lstStyle/>
          <a:p>
            <a:r>
              <a:rPr lang="en-US" dirty="0" smtClean="0"/>
              <a:t>16.1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con </a:t>
            </a:r>
            <a:r>
              <a:rPr lang="en-US" dirty="0" err="1" smtClean="0"/>
              <a:t>Rùa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Turtle Graphics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034" y="1999239"/>
            <a:ext cx="4284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Turtle Graphics </a:t>
            </a:r>
            <a:r>
              <a:rPr lang="vi-VN" dirty="0"/>
              <a:t>là một chương trình con có sẵn trong Python khi bạn đã cài Python lên máy bạn. </a:t>
            </a:r>
            <a:endParaRPr lang="en-US" dirty="0" smtClean="0"/>
          </a:p>
          <a:p>
            <a:endParaRPr lang="en-US" dirty="0"/>
          </a:p>
          <a:p>
            <a:r>
              <a:rPr lang="vi-VN" b="1" dirty="0" smtClean="0"/>
              <a:t>Turtle</a:t>
            </a:r>
            <a:r>
              <a:rPr lang="vi-VN" dirty="0" smtClean="0"/>
              <a:t> </a:t>
            </a:r>
            <a:r>
              <a:rPr lang="vi-VN" dirty="0"/>
              <a:t>(con rùa) đây chỉ là hình ảnh tưởng tượng, nó cầm cây bút để vẽ, di chuyển đến đâu là nó vẽ đường thẳng đến đó. </a:t>
            </a:r>
            <a:endParaRPr lang="en-US" dirty="0" smtClean="0"/>
          </a:p>
          <a:p>
            <a:r>
              <a:rPr lang="vi-VN" dirty="0" smtClean="0"/>
              <a:t>Nó </a:t>
            </a:r>
            <a:r>
              <a:rPr lang="vi-VN" dirty="0"/>
              <a:t>vẽ bằng những cái chấm (dots-pixels) trên màn hình.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6839" y="5233753"/>
            <a:ext cx="5465135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ý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mình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Turtle </a:t>
            </a:r>
            <a:r>
              <a:rPr lang="en-US" b="1" dirty="0"/>
              <a:t>Graphic</a:t>
            </a:r>
          </a:p>
        </p:txBody>
      </p:sp>
      <p:pic>
        <p:nvPicPr>
          <p:cNvPr id="5" name="Picture 2" descr="https://codelearn.io/Media/Default/Users/Poman/DL/python-chuong2-img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17" y="2192149"/>
            <a:ext cx="25336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097" y="1514991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b="1" dirty="0" smtClean="0"/>
              <a:t>turtle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99793" y="2042295"/>
            <a:ext cx="7774356" cy="67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547" y="2192454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mport</a:t>
            </a:r>
            <a:r>
              <a:rPr lang="en-US" dirty="0" smtClean="0">
                <a:solidFill>
                  <a:schemeClr val="bg1"/>
                </a:solidFill>
              </a:rPr>
              <a:t> turtle </a:t>
            </a:r>
            <a:r>
              <a:rPr lang="en-US" dirty="0" smtClean="0">
                <a:solidFill>
                  <a:srgbClr val="00B0F0"/>
                </a:solidFill>
              </a:rPr>
              <a:t>as</a:t>
            </a:r>
            <a:r>
              <a:rPr lang="en-US" dirty="0" smtClean="0">
                <a:solidFill>
                  <a:schemeClr val="bg1"/>
                </a:solidFill>
              </a:rPr>
              <a:t> 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3697693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3738267"/>
            <a:ext cx="24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9129" y="2901824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Turtle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9" y="4358484"/>
            <a:ext cx="33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9129" y="5251619"/>
            <a:ext cx="339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640x480px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89790" y="3892553"/>
            <a:ext cx="4088666" cy="2282396"/>
            <a:chOff x="4385483" y="3934218"/>
            <a:chExt cx="4088666" cy="22823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4249" y="3934218"/>
              <a:ext cx="3009900" cy="1628775"/>
            </a:xfrm>
            <a:prstGeom prst="rect">
              <a:avLst/>
            </a:prstGeom>
          </p:spPr>
        </p:pic>
        <p:sp>
          <p:nvSpPr>
            <p:cNvPr id="6" name="Right Bracket 5"/>
            <p:cNvSpPr/>
            <p:nvPr/>
          </p:nvSpPr>
          <p:spPr>
            <a:xfrm rot="5400000">
              <a:off x="6902207" y="4223981"/>
              <a:ext cx="133981" cy="300990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7206" y="5878060"/>
              <a:ext cx="2083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FF0000"/>
                  </a:solidFill>
                </a:rPr>
                <a:t>Chiều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rộng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cửa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sổ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ight Bracket 25"/>
            <p:cNvSpPr/>
            <p:nvPr/>
          </p:nvSpPr>
          <p:spPr>
            <a:xfrm rot="10800000">
              <a:off x="5167422" y="3948013"/>
              <a:ext cx="159489" cy="16149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85483" y="4285650"/>
              <a:ext cx="7819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Chiều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cao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cửa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sổ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kích</a:t>
            </a:r>
            <a:r>
              <a:rPr lang="en-US" b="1" dirty="0" smtClean="0"/>
              <a:t> </a:t>
            </a:r>
            <a:r>
              <a:rPr lang="en-US" b="1" dirty="0" err="1" smtClean="0"/>
              <a:t>thước</a:t>
            </a:r>
            <a:r>
              <a:rPr lang="en-US" b="1" dirty="0" smtClean="0"/>
              <a:t> </a:t>
            </a:r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1569" y="2138962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setup()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440274" y="22767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1569" y="4499390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screensize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26" name="Diamond 25"/>
          <p:cNvSpPr/>
          <p:nvPr/>
        </p:nvSpPr>
        <p:spPr>
          <a:xfrm>
            <a:off x="440274" y="4637190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293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Vùng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Canvas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8" y="2138962"/>
            <a:ext cx="409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logic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9129" y="2991522"/>
            <a:ext cx="409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 </a:t>
            </a:r>
            <a:r>
              <a:rPr lang="en-US" dirty="0" err="1" smtClean="0"/>
              <a:t>đượ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rộng</a:t>
            </a:r>
            <a:r>
              <a:rPr lang="en-US" dirty="0" smtClean="0"/>
              <a:t>, 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94" y="1706627"/>
            <a:ext cx="3009900" cy="162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7302" y="2030819"/>
            <a:ext cx="2700670" cy="1105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9129" y="4001615"/>
            <a:ext cx="409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</a:t>
            </a:r>
            <a:r>
              <a:rPr lang="en-US" dirty="0" err="1" smtClean="0"/>
              <a:t>c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(X,Y).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(X=0, Y=0) ở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.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97302" y="3806455"/>
            <a:ext cx="3338624" cy="2498651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8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,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tọa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8" y="2138962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63116" y="2138962"/>
            <a:ext cx="3338624" cy="2498651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  <p:sp>
        <p:nvSpPr>
          <p:cNvPr id="6" name="Diamond 5"/>
          <p:cNvSpPr/>
          <p:nvPr/>
        </p:nvSpPr>
        <p:spPr>
          <a:xfrm>
            <a:off x="467833" y="22767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571538" y="986929"/>
            <a:ext cx="3840434" cy="424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lại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bài</a:t>
            </a:r>
            <a:r>
              <a:rPr lang="en-US" b="1" dirty="0" smtClean="0">
                <a:solidFill>
                  <a:schemeClr val="bg1"/>
                </a:solidFill>
              </a:rPr>
              <a:t> 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31027" y="1822655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659"/>
                </a:solidFill>
              </a:rPr>
              <a:t>1</a:t>
            </a:r>
            <a:endParaRPr lang="en-US" b="1" dirty="0">
              <a:solidFill>
                <a:srgbClr val="60B65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1027" y="2659759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31027" y="1528857"/>
            <a:ext cx="61476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101" y="1865187"/>
            <a:ext cx="56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4102" y="2730275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2372</TotalTime>
  <Words>426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1194</cp:revision>
  <dcterms:created xsi:type="dcterms:W3CDTF">2023-04-21T02:43:36Z</dcterms:created>
  <dcterms:modified xsi:type="dcterms:W3CDTF">2023-10-06T04:55:50Z</dcterms:modified>
</cp:coreProperties>
</file>