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59" r:id="rId3"/>
    <p:sldId id="298" r:id="rId4"/>
    <p:sldId id="343" r:id="rId5"/>
    <p:sldId id="361" r:id="rId6"/>
    <p:sldId id="360" r:id="rId7"/>
    <p:sldId id="363" r:id="rId8"/>
    <p:sldId id="364" r:id="rId9"/>
    <p:sldId id="362" r:id="rId10"/>
    <p:sldId id="365" r:id="rId11"/>
    <p:sldId id="366" r:id="rId12"/>
    <p:sldId id="367" r:id="rId13"/>
    <p:sldId id="369" r:id="rId14"/>
    <p:sldId id="36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1B96D"/>
    <a:srgbClr val="FFC500"/>
    <a:srgbClr val="FECC36"/>
    <a:srgbClr val="3A75A6"/>
    <a:srgbClr val="64C0A7"/>
    <a:srgbClr val="67C7DF"/>
    <a:srgbClr val="5EB130"/>
    <a:srgbClr val="346E9E"/>
    <a:srgbClr val="60B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94829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666172" y="1"/>
            <a:ext cx="321577" cy="669850"/>
          </a:xfrm>
          <a:custGeom>
            <a:avLst/>
            <a:gdLst>
              <a:gd name="connsiteX0" fmla="*/ 0 w 510363"/>
              <a:gd name="connsiteY0" fmla="*/ 0 h 669851"/>
              <a:gd name="connsiteX1" fmla="*/ 510363 w 510363"/>
              <a:gd name="connsiteY1" fmla="*/ 0 h 669851"/>
              <a:gd name="connsiteX2" fmla="*/ 318977 w 510363"/>
              <a:gd name="connsiteY2" fmla="*/ 669851 h 669851"/>
              <a:gd name="connsiteX3" fmla="*/ 0 w 510363"/>
              <a:gd name="connsiteY3" fmla="*/ 669851 h 669851"/>
              <a:gd name="connsiteX4" fmla="*/ 0 w 510363"/>
              <a:gd name="connsiteY4" fmla="*/ 0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63" h="669851">
                <a:moveTo>
                  <a:pt x="0" y="0"/>
                </a:moveTo>
                <a:lnTo>
                  <a:pt x="510363" y="0"/>
                </a:lnTo>
                <a:lnTo>
                  <a:pt x="318977" y="669851"/>
                </a:lnTo>
                <a:lnTo>
                  <a:pt x="0" y="669851"/>
                </a:lnTo>
                <a:lnTo>
                  <a:pt x="0" y="0"/>
                </a:lnTo>
                <a:close/>
              </a:path>
            </a:pathLst>
          </a:cu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Turtle Graphic</a:t>
            </a: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Đồ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họa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hình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con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Rùa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03729" y="1700449"/>
            <a:ext cx="2853160" cy="2135326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6" name="Diamond 5"/>
          <p:cNvSpPr/>
          <p:nvPr/>
        </p:nvSpPr>
        <p:spPr>
          <a:xfrm>
            <a:off x="739941" y="263237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4942" y="2503813"/>
            <a:ext cx="48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eading():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, 0 - 360°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307823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2949680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</a:t>
            </a:r>
            <a:r>
              <a:rPr lang="en-US" b="1" dirty="0" err="1" smtClean="0"/>
              <a:t>cor</a:t>
            </a:r>
            <a:r>
              <a:rPr lang="en-US" b="1" dirty="0" smtClean="0"/>
              <a:t>():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46100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332452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ycor</a:t>
            </a:r>
            <a:r>
              <a:rPr lang="en-US" b="1" dirty="0"/>
              <a:t>():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rùa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2045369"/>
            <a:ext cx="4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37" name="Diamond 36"/>
          <p:cNvSpPr/>
          <p:nvPr/>
        </p:nvSpPr>
        <p:spPr>
          <a:xfrm>
            <a:off x="739941" y="380125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4942" y="3672694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penup</a:t>
            </a:r>
            <a:r>
              <a:rPr lang="en-US" b="1" dirty="0" smtClean="0"/>
              <a:t>()/up/</a:t>
            </a:r>
            <a:r>
              <a:rPr lang="en-US" b="1" dirty="0" err="1" smtClean="0"/>
              <a:t>pu</a:t>
            </a:r>
            <a:r>
              <a:rPr lang="en-US" b="1" dirty="0" smtClean="0"/>
              <a:t>: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endParaRPr lang="en-US" b="1" dirty="0"/>
          </a:p>
        </p:txBody>
      </p:sp>
      <p:sp>
        <p:nvSpPr>
          <p:cNvPr id="41" name="Diamond 40"/>
          <p:cNvSpPr/>
          <p:nvPr/>
        </p:nvSpPr>
        <p:spPr>
          <a:xfrm>
            <a:off x="739941" y="4152125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4942" y="4023568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pendown</a:t>
            </a:r>
            <a:r>
              <a:rPr lang="en-US" b="1" dirty="0" smtClean="0"/>
              <a:t>()/down/</a:t>
            </a:r>
            <a:r>
              <a:rPr lang="en-US" b="1" dirty="0" err="1" smtClean="0"/>
              <a:t>pd</a:t>
            </a:r>
            <a:r>
              <a:rPr lang="en-US" b="1" dirty="0" smtClean="0"/>
              <a:t>: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endParaRPr lang="en-US" b="1" dirty="0"/>
          </a:p>
        </p:txBody>
      </p:sp>
      <p:sp>
        <p:nvSpPr>
          <p:cNvPr id="43" name="Diamond 42"/>
          <p:cNvSpPr/>
          <p:nvPr/>
        </p:nvSpPr>
        <p:spPr>
          <a:xfrm>
            <a:off x="739941" y="453489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4941" y="4406340"/>
            <a:ext cx="790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sdown</a:t>
            </a:r>
            <a:r>
              <a:rPr lang="en-US" b="1" dirty="0" smtClean="0"/>
              <a:t>():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, False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5" name="Diamond 44"/>
          <p:cNvSpPr/>
          <p:nvPr/>
        </p:nvSpPr>
        <p:spPr>
          <a:xfrm>
            <a:off x="739941" y="520474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54941" y="5076191"/>
            <a:ext cx="79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pensize</a:t>
            </a:r>
            <a:r>
              <a:rPr lang="en-US" b="1" dirty="0" smtClean="0"/>
              <a:t>(number):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47" name="Diamond 46"/>
          <p:cNvSpPr/>
          <p:nvPr/>
        </p:nvSpPr>
        <p:spPr>
          <a:xfrm>
            <a:off x="739941" y="557688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4941" y="5448330"/>
            <a:ext cx="79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</a:t>
            </a:r>
            <a:r>
              <a:rPr lang="en-US" b="1" dirty="0" err="1" smtClean="0"/>
              <a:t>encolor</a:t>
            </a:r>
            <a:r>
              <a:rPr lang="en-US" b="1" dirty="0" smtClean="0"/>
              <a:t>(color):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25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dáng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03729" y="1700449"/>
            <a:ext cx="2853160" cy="2135326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24" name="Diamond 23"/>
          <p:cNvSpPr/>
          <p:nvPr/>
        </p:nvSpPr>
        <p:spPr>
          <a:xfrm>
            <a:off x="739941" y="284005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2711496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222825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094268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turtle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con </a:t>
            </a:r>
            <a:r>
              <a:rPr lang="en-US" dirty="0" err="1"/>
              <a:t>rùa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2045369"/>
            <a:ext cx="407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37" name="Diamond 36"/>
          <p:cNvSpPr/>
          <p:nvPr/>
        </p:nvSpPr>
        <p:spPr>
          <a:xfrm>
            <a:off x="739941" y="356306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4942" y="3434510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ircle</a:t>
            </a:r>
            <a:r>
              <a:rPr lang="en-US" dirty="0" smtClean="0"/>
              <a:t>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b="1" dirty="0"/>
          </a:p>
        </p:txBody>
      </p:sp>
      <p:sp>
        <p:nvSpPr>
          <p:cNvPr id="41" name="Diamond 40"/>
          <p:cNvSpPr/>
          <p:nvPr/>
        </p:nvSpPr>
        <p:spPr>
          <a:xfrm>
            <a:off x="739941" y="391394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4942" y="3785384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b="1" dirty="0"/>
          </a:p>
        </p:txBody>
      </p:sp>
      <p:sp>
        <p:nvSpPr>
          <p:cNvPr id="43" name="Diamond 42"/>
          <p:cNvSpPr/>
          <p:nvPr/>
        </p:nvSpPr>
        <p:spPr>
          <a:xfrm>
            <a:off x="739941" y="429671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4942" y="4168156"/>
            <a:ext cx="49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triangle</a:t>
            </a:r>
            <a:r>
              <a:rPr lang="en-US" dirty="0" smtClean="0"/>
              <a:t>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477" y="4773199"/>
            <a:ext cx="7774356" cy="1399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0547" y="4952390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“turtle”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“arrow”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“circle”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371993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253521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1" y="2406653"/>
            <a:ext cx="76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orward(n)/ </a:t>
            </a:r>
            <a:r>
              <a:rPr lang="en-US" b="1" dirty="0" err="1" smtClean="0"/>
              <a:t>fd</a:t>
            </a:r>
            <a:r>
              <a:rPr lang="en-US" b="1" dirty="0" smtClean="0"/>
              <a:t>(n)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n,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lùi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1982072"/>
            <a:ext cx="81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45" name="Diamond 44"/>
          <p:cNvSpPr/>
          <p:nvPr/>
        </p:nvSpPr>
        <p:spPr>
          <a:xfrm>
            <a:off x="739941" y="316252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54941" y="3033970"/>
            <a:ext cx="76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backward(n)/ </a:t>
            </a:r>
            <a:r>
              <a:rPr lang="en-US" b="1" dirty="0" err="1" smtClean="0"/>
              <a:t>bk</a:t>
            </a:r>
            <a:r>
              <a:rPr lang="en-US" b="1" dirty="0" smtClean="0"/>
              <a:t>(n)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n,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7" name="Diamond 46"/>
          <p:cNvSpPr/>
          <p:nvPr/>
        </p:nvSpPr>
        <p:spPr>
          <a:xfrm>
            <a:off x="739941" y="383237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4941" y="370381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left(</a:t>
            </a:r>
            <a:r>
              <a:rPr lang="en-US" dirty="0" smtClean="0"/>
              <a:t>alpha</a:t>
            </a:r>
            <a:r>
              <a:rPr lang="en-US" b="1" dirty="0" smtClean="0"/>
              <a:t>)/ </a:t>
            </a:r>
            <a:r>
              <a:rPr lang="en-US" b="1" dirty="0" err="1" smtClean="0"/>
              <a:t>lt</a:t>
            </a:r>
            <a:r>
              <a:rPr lang="en-US" b="1" dirty="0" smtClean="0"/>
              <a:t>(</a:t>
            </a:r>
            <a:r>
              <a:rPr lang="en-US" dirty="0" smtClean="0"/>
              <a:t>alpha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quay sang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alpha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1" name="Diamond 50"/>
          <p:cNvSpPr/>
          <p:nvPr/>
        </p:nvSpPr>
        <p:spPr>
          <a:xfrm>
            <a:off x="739941" y="422578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4941" y="4097224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right(</a:t>
            </a:r>
            <a:r>
              <a:rPr lang="en-US" dirty="0" smtClean="0"/>
              <a:t>alpha</a:t>
            </a:r>
            <a:r>
              <a:rPr lang="en-US" b="1" dirty="0" smtClean="0"/>
              <a:t>)/ </a:t>
            </a:r>
            <a:r>
              <a:rPr lang="en-US" b="1" dirty="0" err="1"/>
              <a:t>r</a:t>
            </a:r>
            <a:r>
              <a:rPr lang="en-US" b="1" dirty="0" err="1" smtClean="0"/>
              <a:t>t</a:t>
            </a:r>
            <a:r>
              <a:rPr lang="en-US" b="1" dirty="0" smtClean="0"/>
              <a:t>(</a:t>
            </a:r>
            <a:r>
              <a:rPr lang="en-US" dirty="0" smtClean="0"/>
              <a:t>alpha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quay sang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alpha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3" name="Diamond 52"/>
          <p:cNvSpPr/>
          <p:nvPr/>
        </p:nvSpPr>
        <p:spPr>
          <a:xfrm>
            <a:off x="739941" y="459791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4941" y="4469361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eth</a:t>
            </a:r>
            <a:r>
              <a:rPr lang="en-US" b="1" dirty="0" smtClean="0"/>
              <a:t>(</a:t>
            </a:r>
            <a:r>
              <a:rPr lang="en-US" dirty="0" smtClean="0"/>
              <a:t>angle</a:t>
            </a:r>
            <a:r>
              <a:rPr lang="en-US" b="1" dirty="0" smtClean="0"/>
              <a:t>)/ </a:t>
            </a:r>
            <a:r>
              <a:rPr lang="en-US" b="1" dirty="0" err="1" smtClean="0"/>
              <a:t>setheading</a:t>
            </a:r>
            <a:r>
              <a:rPr lang="en-US" b="1" dirty="0" smtClean="0"/>
              <a:t>(</a:t>
            </a:r>
            <a:r>
              <a:rPr lang="en-US" dirty="0" smtClean="0"/>
              <a:t>angle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angle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5" name="Diamond 54"/>
          <p:cNvSpPr/>
          <p:nvPr/>
        </p:nvSpPr>
        <p:spPr>
          <a:xfrm>
            <a:off x="739941" y="494879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4941" y="4820233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US" dirty="0" smtClean="0"/>
              <a:t>x, y</a:t>
            </a:r>
            <a:r>
              <a:rPr lang="en-US" b="1" dirty="0" smtClean="0"/>
              <a:t>)/ </a:t>
            </a:r>
            <a:r>
              <a:rPr lang="en-US" b="1" dirty="0" err="1" smtClean="0"/>
              <a:t>setpos</a:t>
            </a:r>
            <a:r>
              <a:rPr lang="en-US" b="1" dirty="0" smtClean="0"/>
              <a:t>(</a:t>
            </a:r>
            <a:r>
              <a:rPr lang="en-US" dirty="0" err="1" smtClean="0"/>
              <a:t>x,y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(x, y)</a:t>
            </a:r>
            <a:endParaRPr lang="en-US" b="1" dirty="0"/>
          </a:p>
        </p:txBody>
      </p:sp>
      <p:sp>
        <p:nvSpPr>
          <p:cNvPr id="57" name="Diamond 56"/>
          <p:cNvSpPr/>
          <p:nvPr/>
        </p:nvSpPr>
        <p:spPr>
          <a:xfrm>
            <a:off x="739941" y="53315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4941" y="5203005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set(</a:t>
            </a:r>
            <a:r>
              <a:rPr lang="en-US" dirty="0" smtClean="0"/>
              <a:t>x</a:t>
            </a:r>
            <a:r>
              <a:rPr lang="en-US" b="1" dirty="0" smtClean="0"/>
              <a:t>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59" name="Diamond 58"/>
          <p:cNvSpPr/>
          <p:nvPr/>
        </p:nvSpPr>
        <p:spPr>
          <a:xfrm>
            <a:off x="739941" y="566117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54941" y="5532615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set(</a:t>
            </a:r>
            <a:r>
              <a:rPr lang="en-US" dirty="0"/>
              <a:t>y</a:t>
            </a:r>
            <a:r>
              <a:rPr lang="en-US" b="1" dirty="0" smtClean="0"/>
              <a:t>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61" name="Diamond 60"/>
          <p:cNvSpPr/>
          <p:nvPr/>
        </p:nvSpPr>
        <p:spPr>
          <a:xfrm>
            <a:off x="739941" y="6001414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54941" y="5872857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home()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63" name="Diamond 62"/>
          <p:cNvSpPr/>
          <p:nvPr/>
        </p:nvSpPr>
        <p:spPr>
          <a:xfrm>
            <a:off x="739941" y="633102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54941" y="6202466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reset()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104302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226751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1" y="2138962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speed(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1 - 10</a:t>
            </a:r>
            <a:endParaRPr lang="en-US" b="1" dirty="0"/>
          </a:p>
        </p:txBody>
      </p:sp>
      <p:sp>
        <p:nvSpPr>
          <p:cNvPr id="27" name="Diamond 26"/>
          <p:cNvSpPr/>
          <p:nvPr/>
        </p:nvSpPr>
        <p:spPr>
          <a:xfrm>
            <a:off x="739941" y="271408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54941" y="2585530"/>
            <a:ext cx="761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circle(</a:t>
            </a:r>
            <a:r>
              <a:rPr lang="en-US" dirty="0" smtClean="0"/>
              <a:t>d, n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d, </a:t>
            </a:r>
            <a:r>
              <a:rPr lang="en-US" dirty="0" err="1" smtClean="0"/>
              <a:t>nếu</a:t>
            </a:r>
            <a:r>
              <a:rPr lang="en-US" dirty="0" smtClean="0"/>
              <a:t> d </a:t>
            </a:r>
            <a:r>
              <a:rPr lang="en-US" dirty="0" smtClean="0"/>
              <a:t>&gt; 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d &lt; 0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739941" y="404315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4941" y="391459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fillcolor</a:t>
            </a:r>
            <a:r>
              <a:rPr lang="en-US" b="1" dirty="0" smtClean="0"/>
              <a:t>(</a:t>
            </a:r>
            <a:r>
              <a:rPr lang="en-US" dirty="0" smtClean="0"/>
              <a:t>color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3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371993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61569" y="206729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vuông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94477" y="2651581"/>
            <a:ext cx="7774356" cy="3844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0547" y="2830773"/>
            <a:ext cx="740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turtle </a:t>
            </a:r>
            <a:r>
              <a:rPr lang="en-US" i="1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t</a:t>
            </a:r>
          </a:p>
          <a:p>
            <a:r>
              <a:rPr lang="en-US" dirty="0" err="1">
                <a:solidFill>
                  <a:schemeClr val="bg1"/>
                </a:solidFill>
              </a:rPr>
              <a:t>t.shape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"turtle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dáng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Rùa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t.pendown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Chế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hạ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bút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t.pencolor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‘red’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nét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vẽ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square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i="1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range(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t.forward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t.left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square(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vẻ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vuông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cạnh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100px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t.mainloop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Duy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trì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vẽ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xong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dirty="0" smtClean="0">
                <a:solidFill>
                  <a:schemeClr val="bg1"/>
                </a:solidFill>
              </a:rPr>
              <a:t>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01" y="1865187"/>
            <a:ext cx="56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102" y="2730275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6" y="797441"/>
            <a:ext cx="8454964" cy="424732"/>
          </a:xfrm>
        </p:spPr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2143" y="2356514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78" y="237386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/>
              <a:t>Turtle Graphics</a:t>
            </a:r>
          </a:p>
        </p:txBody>
      </p:sp>
      <p:sp>
        <p:nvSpPr>
          <p:cNvPr id="7" name="Oval 6"/>
          <p:cNvSpPr/>
          <p:nvPr/>
        </p:nvSpPr>
        <p:spPr>
          <a:xfrm>
            <a:off x="602143" y="3100793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1479" y="3171309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6657" y="1526604"/>
            <a:ext cx="82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2143" y="3898235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1479" y="3968751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8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40657"/>
            <a:ext cx="8454964" cy="424732"/>
          </a:xfrm>
        </p:spPr>
        <p:txBody>
          <a:bodyPr/>
          <a:lstStyle/>
          <a:p>
            <a:r>
              <a:rPr lang="en-US" dirty="0" smtClean="0"/>
              <a:t>16.1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Turtle Graphics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034" y="1999239"/>
            <a:ext cx="4284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Turtle Graphics </a:t>
            </a:r>
            <a:r>
              <a:rPr lang="vi-VN" dirty="0"/>
              <a:t>là một chương trình con có sẵn trong Python khi bạn đã cài Python lên máy bạn. </a:t>
            </a:r>
            <a:endParaRPr lang="en-US" dirty="0" smtClean="0"/>
          </a:p>
          <a:p>
            <a:endParaRPr lang="en-US" dirty="0"/>
          </a:p>
          <a:p>
            <a:r>
              <a:rPr lang="vi-VN" b="1" dirty="0" smtClean="0"/>
              <a:t>Turtle</a:t>
            </a:r>
            <a:r>
              <a:rPr lang="vi-VN" dirty="0" smtClean="0"/>
              <a:t> </a:t>
            </a:r>
            <a:r>
              <a:rPr lang="vi-VN" dirty="0"/>
              <a:t>(con rùa) đây chỉ là hình ảnh tưởng tượng, nó cầm cây bút để vẽ, di chuyển đến đâu là nó vẽ đường thẳng đến đó. </a:t>
            </a:r>
            <a:endParaRPr lang="en-US" dirty="0" smtClean="0"/>
          </a:p>
          <a:p>
            <a:r>
              <a:rPr lang="vi-VN" dirty="0" smtClean="0"/>
              <a:t>Nó </a:t>
            </a:r>
            <a:r>
              <a:rPr lang="vi-VN" dirty="0"/>
              <a:t>vẽ bằng những cái chấm (dots-pixels) trên màn hình.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6839" y="5233753"/>
            <a:ext cx="5465135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ý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Turtle </a:t>
            </a:r>
            <a:r>
              <a:rPr lang="en-US" b="1" dirty="0"/>
              <a:t>Graphic</a:t>
            </a:r>
          </a:p>
        </p:txBody>
      </p:sp>
      <p:pic>
        <p:nvPicPr>
          <p:cNvPr id="5" name="Picture 2" descr="https://codelearn.io/Media/Default/Users/Poman/DL/python-chuong2-img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7" y="2192149"/>
            <a:ext cx="25336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097" y="1514991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b="1" dirty="0" smtClean="0"/>
              <a:t>turtle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99793" y="2042295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547" y="2192454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mport</a:t>
            </a:r>
            <a:r>
              <a:rPr lang="en-US" dirty="0" smtClean="0">
                <a:solidFill>
                  <a:schemeClr val="bg1"/>
                </a:solidFill>
              </a:rPr>
              <a:t> turtle </a:t>
            </a:r>
            <a:r>
              <a:rPr lang="en-US" dirty="0" smtClean="0">
                <a:solidFill>
                  <a:srgbClr val="00B0F0"/>
                </a:solidFill>
              </a:rPr>
              <a:t>as</a:t>
            </a:r>
            <a:r>
              <a:rPr lang="en-US" dirty="0" smtClean="0">
                <a:solidFill>
                  <a:schemeClr val="bg1"/>
                </a:solidFill>
              </a:rPr>
              <a:t> 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3697693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3738267"/>
            <a:ext cx="24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9129" y="2901824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Turtle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9" y="4358484"/>
            <a:ext cx="33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5251619"/>
            <a:ext cx="33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640x480px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89790" y="3892553"/>
            <a:ext cx="4088666" cy="2282396"/>
            <a:chOff x="4385483" y="3934218"/>
            <a:chExt cx="4088666" cy="22823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249" y="3934218"/>
              <a:ext cx="3009900" cy="1628775"/>
            </a:xfrm>
            <a:prstGeom prst="rect">
              <a:avLst/>
            </a:prstGeom>
          </p:spPr>
        </p:pic>
        <p:sp>
          <p:nvSpPr>
            <p:cNvPr id="6" name="Right Bracket 5"/>
            <p:cNvSpPr/>
            <p:nvPr/>
          </p:nvSpPr>
          <p:spPr>
            <a:xfrm rot="5400000">
              <a:off x="6902207" y="4223981"/>
              <a:ext cx="133981" cy="300990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7206" y="5878060"/>
              <a:ext cx="2083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rộng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ight Bracket 25"/>
            <p:cNvSpPr/>
            <p:nvPr/>
          </p:nvSpPr>
          <p:spPr>
            <a:xfrm rot="10800000">
              <a:off x="5167422" y="3948013"/>
              <a:ext cx="159489" cy="16149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5483" y="4285650"/>
              <a:ext cx="7819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cao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thước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1569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setup()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40274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129" y="2590017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9793" y="3859745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009904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(400, 300)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400x300px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(0.5, 0.75)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Tỉ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lệ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chiêu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rộng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(400, 300, 100, 200)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nằm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vị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trí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100px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200px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866" y="3363380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setup(width=0.5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height=0.75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startX</a:t>
            </a:r>
            <a:r>
              <a:rPr lang="en-US" b="1" dirty="0">
                <a:solidFill>
                  <a:srgbClr val="C00000"/>
                </a:solidFill>
              </a:rPr>
              <a:t>=None, </a:t>
            </a:r>
            <a:r>
              <a:rPr lang="en-US" b="1" dirty="0" err="1" smtClean="0">
                <a:solidFill>
                  <a:srgbClr val="C00000"/>
                </a:solidFill>
              </a:rPr>
              <a:t>startY</a:t>
            </a:r>
            <a:r>
              <a:rPr lang="en-US" b="1" dirty="0" smtClean="0">
                <a:solidFill>
                  <a:srgbClr val="C00000"/>
                </a:solidFill>
              </a:rPr>
              <a:t>=None)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293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Vùng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Canvas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138962"/>
            <a:ext cx="409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logic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2991522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rộng</a:t>
            </a:r>
            <a:r>
              <a:rPr lang="en-US" dirty="0" smtClean="0"/>
              <a:t>, 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4" y="1706627"/>
            <a:ext cx="3009900" cy="162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7302" y="2030819"/>
            <a:ext cx="2700670" cy="110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9129" y="4001615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(X,Y).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(X=0, Y=0) ở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.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97302" y="3806455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8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thước</a:t>
            </a:r>
            <a:r>
              <a:rPr lang="en-US" b="1" dirty="0" smtClean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Canvas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40274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569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screensize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9" y="2590017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(canvas)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9793" y="3859745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00990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canvas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bg</a:t>
            </a:r>
            <a:r>
              <a:rPr lang="en-US" dirty="0" smtClean="0">
                <a:solidFill>
                  <a:schemeClr val="bg1"/>
                </a:solidFill>
              </a:rPr>
              <a:t>=blue)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nền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canvas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(400, 300)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866" y="3057158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creensize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width=None, height=None, </a:t>
            </a:r>
            <a:r>
              <a:rPr lang="en-US" b="1" dirty="0" err="1" smtClean="0">
                <a:solidFill>
                  <a:srgbClr val="C00000"/>
                </a:solidFill>
              </a:rPr>
              <a:t>bg</a:t>
            </a:r>
            <a:r>
              <a:rPr lang="en-US" b="1" dirty="0" smtClean="0">
                <a:solidFill>
                  <a:srgbClr val="C00000"/>
                </a:solidFill>
              </a:rPr>
              <a:t>=None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3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Canvas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40274" y="214939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569" y="2011596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setworldcoordinates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9" y="2488406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canvas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4477" y="4980936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5056609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t.</a:t>
            </a:r>
            <a:r>
              <a:rPr lang="en-US" b="1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setworldcoordinates</a:t>
            </a:r>
            <a:r>
              <a:rPr lang="en-US" dirty="0" smtClean="0">
                <a:solidFill>
                  <a:schemeClr val="bg1"/>
                </a:solidFill>
              </a:rPr>
              <a:t>(-240, -180, 240, 180)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gốc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dưới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(-240, -180)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góc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(240, 180). Do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vậy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tâm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nằm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trục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rộng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480,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360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129" y="3216460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setworldcoordinates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llx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lly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urx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urly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9129" y="3679253"/>
            <a:ext cx="798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llx</a:t>
            </a:r>
            <a:r>
              <a:rPr lang="en-US" dirty="0" smtClean="0"/>
              <a:t>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</a:t>
            </a:r>
            <a:r>
              <a:rPr lang="en-US" dirty="0" err="1" smtClean="0"/>
              <a:t>ly</a:t>
            </a:r>
            <a:r>
              <a:rPr lang="en-US" dirty="0" smtClean="0"/>
              <a:t>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llx</a:t>
            </a:r>
            <a:r>
              <a:rPr lang="en-US" dirty="0"/>
              <a:t>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lly</a:t>
            </a:r>
            <a:r>
              <a:rPr lang="en-US" dirty="0"/>
              <a:t>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,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tọa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034466"/>
            <a:ext cx="450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Trạng</a:t>
            </a:r>
            <a:r>
              <a:rPr lang="en-US" b="1" dirty="0" smtClean="0"/>
              <a:t> </a:t>
            </a:r>
            <a:r>
              <a:rPr lang="en-US" b="1" dirty="0" err="1" smtClean="0"/>
              <a:t>thái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3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: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63116" y="2138962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6" name="Diamond 5"/>
          <p:cNvSpPr/>
          <p:nvPr/>
        </p:nvSpPr>
        <p:spPr>
          <a:xfrm>
            <a:off x="739941" y="289666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4943" y="2768112"/>
            <a:ext cx="4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(heading):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  <a:r>
              <a:rPr lang="en-US" dirty="0"/>
              <a:t>°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330070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3172149"/>
            <a:ext cx="39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68347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554921"/>
            <a:ext cx="39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9128" y="4192876"/>
            <a:ext cx="450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” (</a:t>
            </a:r>
            <a:r>
              <a:rPr lang="en-US" dirty="0" err="1" smtClean="0"/>
              <a:t>penup</a:t>
            </a:r>
            <a:r>
              <a:rPr lang="en-US" dirty="0" smtClean="0"/>
              <a:t>),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“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” (</a:t>
            </a:r>
            <a:r>
              <a:rPr lang="en-US" dirty="0" err="1" smtClean="0"/>
              <a:t>pendown</a:t>
            </a:r>
            <a:r>
              <a:rPr lang="en-US" dirty="0" smtClean="0"/>
              <a:t>).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9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1388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1219</cp:revision>
  <dcterms:created xsi:type="dcterms:W3CDTF">2023-04-21T02:43:36Z</dcterms:created>
  <dcterms:modified xsi:type="dcterms:W3CDTF">2023-10-13T03:21:55Z</dcterms:modified>
</cp:coreProperties>
</file>