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0" r:id="rId11"/>
    <p:sldId id="289" r:id="rId12"/>
    <p:sldId id="290" r:id="rId13"/>
    <p:sldId id="291" r:id="rId14"/>
    <p:sldId id="292" r:id="rId15"/>
    <p:sldId id="29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F77"/>
    <a:srgbClr val="C232CD"/>
    <a:srgbClr val="F08093"/>
    <a:srgbClr val="7BCDC2"/>
    <a:srgbClr val="6C4BC1"/>
    <a:srgbClr val="5EB130"/>
    <a:srgbClr val="CD0065"/>
    <a:srgbClr val="64C7E9"/>
    <a:srgbClr val="A8589E"/>
    <a:srgbClr val="FEC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68898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+mn-lt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145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BÀI </a:t>
            </a:r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3</a:t>
            </a:r>
            <a:endParaRPr lang="en-US" sz="3600" b="1" dirty="0">
              <a:solidFill>
                <a:schemeClr val="bg1"/>
              </a:solidFill>
              <a:latin typeface="GT Walsheim Bold" panose="00000800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25442" y="4148358"/>
            <a:ext cx="6131656" cy="981475"/>
            <a:chOff x="1625442" y="4148358"/>
            <a:chExt cx="6131656" cy="981475"/>
          </a:xfrm>
        </p:grpSpPr>
        <p:sp>
          <p:nvSpPr>
            <p:cNvPr id="7" name="TextBox 6"/>
            <p:cNvSpPr txBox="1"/>
            <p:nvPr/>
          </p:nvSpPr>
          <p:spPr>
            <a:xfrm>
              <a:off x="1625442" y="4148358"/>
              <a:ext cx="61316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latin typeface="GT Walsheim Bold" panose="00000800000000000000" pitchFamily="2" charset="0"/>
                  <a:ea typeface="Roboto" pitchFamily="2" charset="0"/>
                </a:rPr>
                <a:t>Loops – Vòng Lăp</a:t>
              </a:r>
              <a:endParaRPr lang="en-US" sz="4400" b="1" dirty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37199" y="4360392"/>
              <a:ext cx="60092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latin typeface="GT Walsheim Bold" panose="00000800000000000000" pitchFamily="2" charset="0"/>
                  <a:ea typeface="Roboto" pitchFamily="2" charset="0"/>
                </a:rPr>
                <a:t>.</a:t>
              </a:r>
              <a:endParaRPr lang="en-US" sz="4400" b="1" dirty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4879" y="1934386"/>
            <a:ext cx="5155347" cy="410672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Beat Heart - Nhịp tim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69595" y="4056123"/>
            <a:ext cx="4555344" cy="7379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B thì kết thúc chương trình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98101" y="2188296"/>
            <a:ext cx="4555344" cy="5022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Viết chương trình mô phỏng nhịp tim với yêu cầu: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69594" y="3011582"/>
            <a:ext cx="4462579" cy="7053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 thì bắt đầu chương trình, chuyển động nhịp tim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8101" y="3140486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8101" y="4158928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69595" y="4917974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Khởi động micro:bit hiển thị hình icon trái tim ra màn hình LED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8101" y="5020780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1" y="1931347"/>
            <a:ext cx="2238687" cy="17052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941" y="3850565"/>
            <a:ext cx="2265230" cy="713360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6324941" y="4777930"/>
            <a:ext cx="2413369" cy="488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  <a:sym typeface="Wingdings" panose="05000000000000000000" pitchFamily="2" charset="2"/>
              </a:rPr>
              <a:t>Block gợi ý</a:t>
            </a:r>
            <a:endParaRPr lang="en-US" sz="2000" i="1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3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4879" y="1934386"/>
            <a:ext cx="5155347" cy="410672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Flash Badges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69595" y="3077857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3 lần icon mặt cười và mặt buồn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98101" y="2140251"/>
            <a:ext cx="4555344" cy="7434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Viết một chương trình hiển thị icon liên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tục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theo thứ tự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8101" y="3180663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69595" y="4027218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4 lần hình con vịt và hươu cao cổ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8101" y="413002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169595" y="5011302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Viết thuật toán và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ed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plan sheet trước khi thực hiện chương trình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8101" y="5114108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1" y="1491723"/>
            <a:ext cx="2200582" cy="31722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293" y="4757428"/>
            <a:ext cx="2265230" cy="713360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6591598" y="5564225"/>
            <a:ext cx="1933926" cy="488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  <a:sym typeface="Wingdings" panose="05000000000000000000" pitchFamily="2" charset="2"/>
              </a:rPr>
              <a:t>Block gợi ý</a:t>
            </a:r>
            <a:endParaRPr lang="en-US" sz="2000" i="1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4879" y="1868126"/>
            <a:ext cx="5155347" cy="454374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Dance Steps - Bước nhảy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69595" y="3118877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trái thì đưa chân trái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84849" y="1991917"/>
            <a:ext cx="4555344" cy="10563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Viết chương trình để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micro:bit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hiển thị các mũi tên theo 4 hướng: trên – dưới – trái – phải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8101" y="3221683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69595" y="3915430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phải thì đưa chân phải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8101" y="4018236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169595" y="4793062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lên thì đưa hai tay lên cao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8101" y="4895868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169595" y="5627948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xuống thì chỉ tay xuống sàn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8101" y="573075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720" y="3513927"/>
            <a:ext cx="2185032" cy="30968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196" y="1660576"/>
            <a:ext cx="2155849" cy="9412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619" y="2672424"/>
            <a:ext cx="2108134" cy="91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Dance Steps - Bước nhảy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68" y="1780869"/>
            <a:ext cx="5875046" cy="23929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453" y="4253948"/>
            <a:ext cx="5847454" cy="1951840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3361069" y="2274419"/>
            <a:ext cx="1939801" cy="1699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trái thì đưa chân trái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469072" y="4583149"/>
            <a:ext cx="1990824" cy="13428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phải thì đưa chân phải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Dance Steps - Bước nhảy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07" y="1668262"/>
            <a:ext cx="7344800" cy="2495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76" y="4071158"/>
            <a:ext cx="6296904" cy="2267266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2905629" y="2056970"/>
            <a:ext cx="2448249" cy="19407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lên thì đưa hai tay lên cao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068466" y="4353945"/>
            <a:ext cx="2510699" cy="19844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xuống thì chỉ tay xuống sàn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Dance Steps - Bước nhảy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41" y="2087347"/>
            <a:ext cx="7461180" cy="153049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94879" y="4268540"/>
            <a:ext cx="7504142" cy="2143329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175070" y="4591830"/>
            <a:ext cx="7123950" cy="7553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 thì chạy, Lặp lại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4 lần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4 mũi trên trên, nhấn button B thì kết thúc chương trình.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576" y="4707888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981739" y="3983588"/>
            <a:ext cx="2743200" cy="4442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Đề bài yêu cầu</a:t>
            </a:r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175070" y="5347204"/>
            <a:ext cx="6776234" cy="4866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Viết thuật toán trước khi thự hiện chương trình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3576" y="5463261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175069" y="5824284"/>
            <a:ext cx="7123951" cy="4866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Có thể sử dụng LED plan sheet để mô tả các hướng mũi tên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03576" y="5940341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.1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Loops – Vòng 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7841" y="2186609"/>
            <a:ext cx="7458020" cy="887895"/>
          </a:xfrm>
          <a:prstGeom prst="round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Vòng lặp</a:t>
            </a:r>
            <a:r>
              <a:rPr lang="en-US" dirty="0"/>
              <a:t> là một lệnh giúp thực thi một cái gì đó mà không phải sao chép hay viết lại nhiều lần.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8980" y="1272143"/>
            <a:ext cx="548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Định nghĩa vòng lặp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7797" y="4065262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9453" y="3944870"/>
            <a:ext cx="369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Bạn Tuấn vỗ tay cho thầy 3 lần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520" y="3944870"/>
            <a:ext cx="1733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Lặp lại 3 lần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406886" y="3998982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7797" y="4701367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9453" y="4580975"/>
            <a:ext cx="401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Bạn Linh chạy 5 vòng quanh nhà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8520" y="4580975"/>
            <a:ext cx="1733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Lặp lại 5 lần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406886" y="4635087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76090" y="5510376"/>
            <a:ext cx="7519771" cy="717006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Khái niệm lặp lại một cái gì đó nhiều lần thì trong ngôn ngữ lập trình gọi là “loop”  (vòng lặp)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.1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Loops – Vòng 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548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Sử dụng vòng lặp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41" y="3211050"/>
            <a:ext cx="3467584" cy="18100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157" y="2039582"/>
            <a:ext cx="4675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về một animation mô tả tim đập</a:t>
            </a:r>
          </a:p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Sử dụng vòng lặp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576" y="1934522"/>
            <a:ext cx="2029108" cy="30865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70636" y="5312869"/>
            <a:ext cx="3226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với </a:t>
            </a:r>
            <a:b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block repeat x times do</a:t>
            </a:r>
          </a:p>
          <a:p>
            <a:pPr algn="ctr"/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Giới hạn số lần lặp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1732" y="5312869"/>
            <a:ext cx="3226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với </a:t>
            </a:r>
            <a:b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block forever (vô hạn)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.1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Loops – Vòng 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611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Tại sao chúng ta lại cần đến vòng lặp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2728" y="1927140"/>
            <a:ext cx="8214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Chúng ta sẽ tìm hiểu sự cần thiết đến vòng lặp thông qua 2 ví dụ.</a:t>
            </a:r>
          </a:p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Một ví dụ không dùng đến vòng lặp như trong bài số 01 và một bài dùng vòng lặp để chúng ta có thể đưa ra sự so sánh giữa 2 phương án.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09452" y="3969318"/>
            <a:ext cx="3604903" cy="1214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Tạo chương trình hiển thị icon hình trái tim và chuyển động animations 3 lần, với độ trễ giữa mỗi hình là 200ms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4653" y="3685391"/>
            <a:ext cx="3909703" cy="257853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7959" y="4098222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123" y="3620230"/>
            <a:ext cx="2238687" cy="1705213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009453" y="5378475"/>
            <a:ext cx="3456530" cy="8188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Sử dụng block gợi ý như hình bên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7959" y="5507379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123" y="5539448"/>
            <a:ext cx="2265230" cy="71336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272209" y="3432313"/>
            <a:ext cx="2743200" cy="4442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Đề bài yêu cầu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.1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Loops – Vòng 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611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Tại sao chúng ta lại cần đến vòng lặp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15" y="2093845"/>
            <a:ext cx="1551768" cy="401025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09453" y="2093845"/>
            <a:ext cx="2107707" cy="4442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Phương án 01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14708" y="2771069"/>
            <a:ext cx="3880144" cy="14696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không dùng đến vòng lặp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thì chúng ta giải bài trên theo cách như đã học ở Bài số 01, về tạo chuyển động hình ảnh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1681" y="2898123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314708" y="4374582"/>
            <a:ext cx="3880144" cy="14696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Kết luận: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chương trình block rất là dài. Nếu như cần lặp 100 lần thì rất khó khăn để thiết kế block codes.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1681" y="4501636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3.1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Loops – Vòng 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611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Tại sao chúng ta lại cần đến vòng lặp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09453" y="2093845"/>
            <a:ext cx="2107707" cy="4442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Phương án 02</a:t>
            </a:r>
            <a:endParaRPr lang="en-US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52480" y="2899657"/>
            <a:ext cx="3880144" cy="12217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có dùng đến vòng lặp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thì chúng ta giải bài trên như hình minh họa bên.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9453" y="3026711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52480" y="4503171"/>
            <a:ext cx="3880144" cy="11687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Kết luận: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Chương trình ngắn hơn và chúng ta muốn lặp bao nhiêu tùy thích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9453" y="463022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156" y="2005368"/>
            <a:ext cx="2349207" cy="442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7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3.2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Các loại vòng lặp thường dùng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8920" y="1620079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10137" y="1277395"/>
            <a:ext cx="3919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Lặp một phần chương trình với số lần quy định, trả về index sau mỗi lần lặp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677147" y="1674191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87" y="1277395"/>
            <a:ext cx="2048161" cy="1228896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18920" y="3077818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0137" y="2735134"/>
            <a:ext cx="3919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while do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Lặp một phần chương trình nếu điều kiện Logic được đáp ứng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677147" y="3131930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87" y="2799035"/>
            <a:ext cx="1495634" cy="1047896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18920" y="4323522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10137" y="3980838"/>
            <a:ext cx="3919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repeat do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Lặp một phần chương trình với số lần quy định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677147" y="4377634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40" y="4179525"/>
            <a:ext cx="1524213" cy="102884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418920" y="5582479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410137" y="5345812"/>
            <a:ext cx="3919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forever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Lặp một phần chương trình vô hạn, không dừng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677147" y="5742608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640" y="5345812"/>
            <a:ext cx="1467804" cy="11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3.3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Vòng lặp lồng vào nhau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9263" y="1468423"/>
            <a:ext cx="3880144" cy="14205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Các vòng lặp có thể được lồng vào nhau nếu như bạn có một chương trình có thuật toán phức tạp như hình minh họa bên.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85" y="1375657"/>
            <a:ext cx="2559682" cy="4977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41" y="5109267"/>
            <a:ext cx="2664749" cy="12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3.4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Lợi ích của Vòng lặp</a:t>
            </a:r>
          </a:p>
        </p:txBody>
      </p:sp>
      <p:sp>
        <p:nvSpPr>
          <p:cNvPr id="10" name="Oval 9"/>
          <p:cNvSpPr/>
          <p:nvPr/>
        </p:nvSpPr>
        <p:spPr>
          <a:xfrm>
            <a:off x="837841" y="1716518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837841" y="2808474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837841" y="3777488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447230" y="1716518"/>
            <a:ext cx="2872979" cy="8278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Code chương trình ngắn gọn, dễ đọc hơn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436" y="1703977"/>
            <a:ext cx="1600423" cy="42487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62" y="2650710"/>
            <a:ext cx="2172003" cy="2095792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814299" y="3571744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447230" y="2803196"/>
            <a:ext cx="2595147" cy="8278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Dễ dàng thay đổi chương trình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47230" y="3744100"/>
            <a:ext cx="2595147" cy="12784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Tạo chuyển động animation trở nên đơn giản hơn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</TotalTime>
  <Words>824</Words>
  <Application>Microsoft Office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GT Walsheim Bold</vt:lpstr>
      <vt:lpstr>Roboto</vt:lpstr>
      <vt:lpstr>Roboto Condensed</vt:lpstr>
      <vt:lpstr>UTM Helve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355</cp:revision>
  <dcterms:created xsi:type="dcterms:W3CDTF">2023-04-21T02:43:36Z</dcterms:created>
  <dcterms:modified xsi:type="dcterms:W3CDTF">2023-05-15T04:37:45Z</dcterms:modified>
</cp:coreProperties>
</file>