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61" r:id="rId4"/>
    <p:sldId id="275" r:id="rId5"/>
    <p:sldId id="266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CDC2"/>
    <a:srgbClr val="6C4BC1"/>
    <a:srgbClr val="EC5F77"/>
    <a:srgbClr val="5EB130"/>
    <a:srgbClr val="CD0065"/>
    <a:srgbClr val="64C7E9"/>
    <a:srgbClr val="A8589E"/>
    <a:srgbClr val="FECC36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</a:t>
            </a:r>
            <a:r>
              <a:rPr lang="en-US" sz="3600" b="1" dirty="0">
                <a:solidFill>
                  <a:schemeClr val="bg1"/>
                </a:solidFill>
                <a:latin typeface="GT Walsheim Bold" panose="00000800000000000000" pitchFamily="2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Inputs  và Variables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2.1 Inputs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Đầu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vào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02588" y="1394495"/>
            <a:ext cx="3909703" cy="4900288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0348" y="1650861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12166" y="1514576"/>
            <a:ext cx="319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có thể hiển thị ra màn hình LED các hình ảnh khác nhau một cách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tuần tự, nối tiếp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nhau như hình minh họa bên phải.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0348" y="3418425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158840" y="3310325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cũng có thể chèn vào giữa các blocks một block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 (ms) seconds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để tạo ra khoảng thời gian dừng trước khi chạy sang block tiếp theo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Google Shape;1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21869" y="1394495"/>
            <a:ext cx="3441169" cy="2620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200;p11"/>
          <p:cNvPicPr preferRelativeResize="0"/>
          <p:nvPr/>
        </p:nvPicPr>
        <p:blipFill rotWithShape="1">
          <a:blip r:embed="rId2">
            <a:alphaModFix/>
          </a:blip>
          <a:srcRect l="4366" t="37916" r="77772" b="31726"/>
          <a:stretch/>
        </p:blipFill>
        <p:spPr>
          <a:xfrm>
            <a:off x="5185302" y="4248131"/>
            <a:ext cx="1444067" cy="1972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01;p11"/>
          <p:cNvPicPr preferRelativeResize="0"/>
          <p:nvPr/>
        </p:nvPicPr>
        <p:blipFill rotWithShape="1">
          <a:blip r:embed="rId2">
            <a:alphaModFix/>
          </a:blip>
          <a:srcRect l="77634" t="30674" r="5764" b="41529"/>
          <a:stretch/>
        </p:blipFill>
        <p:spPr>
          <a:xfrm>
            <a:off x="6901776" y="4277510"/>
            <a:ext cx="1444068" cy="19436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1" y="1364739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pic>
        <p:nvPicPr>
          <p:cNvPr id="19" name="Google Shape;168;g1120406a16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94" y="1959978"/>
            <a:ext cx="6622425" cy="3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07388" y="5576851"/>
            <a:ext cx="7628774" cy="74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Với trí tưởng tượng của mình, bạn có thể tạo ra hình ảnh chuyển động trên giấy với LED Planner</a:t>
            </a:r>
          </a:p>
        </p:txBody>
      </p:sp>
    </p:spTree>
    <p:extLst>
      <p:ext uri="{BB962C8B-B14F-4D97-AF65-F5344CB8AC3E}">
        <p14:creationId xmlns:p14="http://schemas.microsoft.com/office/powerpoint/2010/main" val="37279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12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942" y="1589024"/>
            <a:ext cx="2571049" cy="21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943" y="3887604"/>
            <a:ext cx="2571049" cy="221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9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1887" y="1642483"/>
            <a:ext cx="1873055" cy="451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07388" y="2025540"/>
            <a:ext cx="2962247" cy="928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tạo ra chuyển động liên tục, bạn sử dụng block forever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15647" y="4198552"/>
            <a:ext cx="2953988" cy="11291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Chèn vào giữa mỗi hình ảnh một block pause (ms) seconds. Ví dụ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48811" y="1881810"/>
            <a:ext cx="3302111" cy="4452731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2728" y="2087194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2728" y="3192341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2728" y="4310219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2728" y="5562422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5647" y="5537022"/>
            <a:ext cx="3135275" cy="77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Xem trước kết quả ở trình mô phỏng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Simulator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07388" y="3125470"/>
            <a:ext cx="2962247" cy="928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show leds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để tạo ra các hình ảnh khác nhau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Animations - Chuyển động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Animations - Chuyển động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228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223</cp:revision>
  <dcterms:created xsi:type="dcterms:W3CDTF">2023-04-21T02:43:36Z</dcterms:created>
  <dcterms:modified xsi:type="dcterms:W3CDTF">2023-04-28T04:20:08Z</dcterms:modified>
</cp:coreProperties>
</file>