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65"/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84" d="100"/>
          <a:sy n="84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bg1"/>
                </a:solidFill>
                <a:latin typeface="UTM Avo" panose="02040603050506020204" pitchFamily="18" charset="0"/>
              </a:rPr>
              <a:t>BÀI 1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Output - Hello World</a:t>
            </a:r>
            <a:endParaRPr lang="en-US" sz="40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 Meet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6140" y="1389829"/>
            <a:ext cx="73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Mặt trước micro:bit phiên bản mới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53" y="2233074"/>
            <a:ext cx="4462717" cy="36426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Button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79888" y="277749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6612" y="2729537"/>
            <a:ext cx="2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LED 5x5 và cảm ứng ánh sáng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9888" y="34782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6612" y="3487415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Pins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 GPIO 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9888" y="409543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6612" y="4104635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Pins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– Nguồn 3V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9888" y="4665599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6612" y="4674796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Pins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 GND 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79888" y="5225669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6612" y="5234866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Logo cảm biến chạm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79888" y="5808599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6612" y="5817796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Microphone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4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 Meet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6140" y="1389829"/>
            <a:ext cx="73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Mặt sau micro:bit phiên bản mới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33" y="2170926"/>
            <a:ext cx="4588037" cy="370484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79888" y="219456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Radio và Bluetooth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9888" y="2777490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6612" y="2729537"/>
            <a:ext cx="2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Bộ xử lý và cảm biến nhiệt độ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79888" y="347821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6612" y="3487415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Cảm biến la bàn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9888" y="4095438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6612" y="4104635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Gia tốc kế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79888" y="4665599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6612" y="4674796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Pins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9888" y="5225669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6612" y="5234866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Công kết nối micro USB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9888" y="5808599"/>
            <a:ext cx="365760" cy="365760"/>
          </a:xfrm>
          <a:prstGeom prst="ellipse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6612" y="5817796"/>
            <a:ext cx="275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Cổng kết nối nguồn PIN 3V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5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 Meet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36140" y="1389829"/>
            <a:ext cx="73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Mặt sau micro:bit phiên bản mới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33" y="2170926"/>
            <a:ext cx="4588037" cy="3704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6613" y="2169467"/>
            <a:ext cx="252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USB interface chip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6612" y="2775257"/>
            <a:ext cx="25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Loa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6612" y="3384196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Microphone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6612" y="4031493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Led Đỏ báo nguồn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6612" y="4593074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Đèn vàng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Led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USB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6612" y="5200576"/>
            <a:ext cx="275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Nút Reset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4360" y="2183130"/>
            <a:ext cx="552252" cy="342900"/>
          </a:xfrm>
          <a:prstGeom prst="roundRect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4360" y="2788920"/>
            <a:ext cx="552252" cy="342900"/>
          </a:xfrm>
          <a:prstGeom prst="roundRect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4360" y="3406140"/>
            <a:ext cx="552252" cy="342900"/>
          </a:xfrm>
          <a:prstGeom prst="roundRect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94360" y="4023360"/>
            <a:ext cx="552252" cy="342900"/>
          </a:xfrm>
          <a:prstGeom prst="roundRect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94360" y="4606290"/>
            <a:ext cx="552252" cy="342900"/>
          </a:xfrm>
          <a:prstGeom prst="roundRect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94360" y="5200650"/>
            <a:ext cx="552252" cy="342900"/>
          </a:xfrm>
          <a:prstGeom prst="roundRect">
            <a:avLst/>
          </a:prstGeom>
          <a:solidFill>
            <a:srgbClr val="CD0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4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Outputs –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2468" y="1204284"/>
            <a:ext cx="3098087" cy="23596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duck image moving up and down on the micro:bit LED displa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3" y="3783472"/>
            <a:ext cx="2873375" cy="23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3640" y="1364739"/>
            <a:ext cx="346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Màn hình LED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16626" y="2112333"/>
            <a:ext cx="3909703" cy="401935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4386" y="2507200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640" y="2399100"/>
            <a:ext cx="31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Đèn LED hoặc đi-ốt phát sáng là một thiết bị đầu ra phát ra ánh sáng.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BBC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micro:bit của bạn có màn hình gồm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 đèn LED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để bạn lập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trình.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4386" y="4649195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63640" y="4541095"/>
            <a:ext cx="31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LED đóng vai trò là màn hình hiển thị hay còn gọi là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(đầu ra) cho micro:bit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Outputs –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2468" y="1204284"/>
            <a:ext cx="3098087" cy="23596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duck image moving up and down on the micro:bit LED displa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23" y="3783472"/>
            <a:ext cx="2873375" cy="234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3640" y="1364739"/>
            <a:ext cx="346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Màn hình LED Có thể làm được gì ?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16626" y="2399100"/>
            <a:ext cx="3909703" cy="401935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4386" y="2660842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63640" y="2529882"/>
            <a:ext cx="319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có thể hiển thị các biểu tượng có sẵn hoặc tự tạo các biểu tượng của riêng mình.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4386" y="4082925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63640" y="3940535"/>
            <a:ext cx="31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có thể hiển thị số, chữ ra màn hình LED 5x5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4386" y="4900885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63640" y="4758495"/>
            <a:ext cx="31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Mỗi bóng LED có thể điều khiển tắt mở độc lập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54386" y="5746705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63640" y="5570025"/>
            <a:ext cx="319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LED còn có cảm biến ánh sáng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2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Outputs –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75896" y="2036129"/>
            <a:ext cx="2446580" cy="186339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duck image moving up and down on the micro:bit LED displa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476" y="4277286"/>
            <a:ext cx="2269123" cy="185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63640" y="1364739"/>
            <a:ext cx="346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Một số ví dụ hiển thị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534" y="2008363"/>
            <a:ext cx="2430066" cy="18682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534" y="4269797"/>
            <a:ext cx="2425896" cy="1861891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069080" y="2731770"/>
            <a:ext cx="502920" cy="331470"/>
          </a:xfrm>
          <a:prstGeom prst="rightArrow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069080" y="4972050"/>
            <a:ext cx="502920" cy="331470"/>
          </a:xfrm>
          <a:prstGeom prst="rightArrow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Outputs –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0" y="1364739"/>
            <a:ext cx="346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Một số ví dụ hiển thị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4069080" y="2731770"/>
            <a:ext cx="502920" cy="331470"/>
          </a:xfrm>
          <a:prstGeom prst="rightArrow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069080" y="4972050"/>
            <a:ext cx="502920" cy="331470"/>
          </a:xfrm>
          <a:prstGeom prst="rightArrow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06" y="2066551"/>
            <a:ext cx="1255444" cy="19933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08" y="1956992"/>
            <a:ext cx="2269807" cy="19066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306" y="4300075"/>
            <a:ext cx="2962688" cy="17337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049" y="4059928"/>
            <a:ext cx="2325124" cy="19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3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Outputs – Đưa chương trình vào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285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134</cp:revision>
  <dcterms:created xsi:type="dcterms:W3CDTF">2023-04-21T02:43:36Z</dcterms:created>
  <dcterms:modified xsi:type="dcterms:W3CDTF">2023-04-26T04:59:30Z</dcterms:modified>
</cp:coreProperties>
</file>