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90" r:id="rId4"/>
    <p:sldId id="282" r:id="rId5"/>
    <p:sldId id="292" r:id="rId6"/>
    <p:sldId id="293" r:id="rId7"/>
    <p:sldId id="266" r:id="rId8"/>
    <p:sldId id="268" r:id="rId9"/>
    <p:sldId id="287" r:id="rId10"/>
    <p:sldId id="288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11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9419" y="4179136"/>
            <a:ext cx="188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Radio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.3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 hiệu ngọn hải đăng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542728" y="1862929"/>
            <a:ext cx="8018176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Đi đảm bảo an toàn khi ra khơi, các ngọn hải đăng thường phát một tín hiệu radio cho các tàu thuyền đang hoạt động ngoài biển.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24" y="2692866"/>
            <a:ext cx="5032020" cy="376502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2728" y="2622301"/>
            <a:ext cx="4532855" cy="3835595"/>
            <a:chOff x="542728" y="2622301"/>
            <a:chExt cx="4532855" cy="3835595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42728" y="2622301"/>
              <a:ext cx="3859410" cy="143483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Dựa vào tín hiệu radio, các tàu thuyền có thể xác định mình đã đi xa bờ đến đâu. Gần thì tín hiệu mạnh, xa thì tín hiệu yếu đi</a:t>
              </a:r>
              <a:endPara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42728" y="4080961"/>
              <a:ext cx="4532855" cy="153729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Một bạn có thể đóng vai trò là người quản lí hải đăng phát tính hiệu và các bạn khác đóng vai trò là chủ thuyền dùng micro:bit để nhận tín hiệu radio từ hải đăng</a:t>
              </a:r>
              <a:endPara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542728" y="5710257"/>
              <a:ext cx="4532855" cy="74763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Tạo chương trình thể hiện việc gửi và nhận tín hiệu như đã nói trên</a:t>
              </a:r>
              <a:endPara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.3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 hiệu ngọn hải đăng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526890" y="2498970"/>
            <a:ext cx="4874987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Hải đăng thiết lập cường độ tín hiệu mạnh hay yếu bằng cách set từ 0 - 9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6105" y="1927140"/>
            <a:ext cx="2067339" cy="4980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Gợi ý thực hiện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8" y="2623386"/>
            <a:ext cx="2457793" cy="581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8" y="4034734"/>
            <a:ext cx="2495898" cy="163852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26891" y="4147126"/>
            <a:ext cx="4517180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Hải đăng diên tục gửi tín hiệu đi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26890" y="3328908"/>
            <a:ext cx="4874987" cy="4960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này nằm trong Radio -&gt; ...More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3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.3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 hiệu ngọn hải đăng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8925" y="2308967"/>
            <a:ext cx="4874987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Tàu thuyền nhận cường độ tín hiệu bằng block này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. Block này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nằm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trong Radio</a:t>
            </a:r>
            <a:endParaRPr lang="en-US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>
              <a:lnSpc>
                <a:spcPct val="100000"/>
              </a:lnSpc>
            </a:pP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6105" y="1927140"/>
            <a:ext cx="2067339" cy="4980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Gợi ý thực hiện</a:t>
            </a:r>
            <a:endParaRPr lang="en-US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87742" y="4306953"/>
            <a:ext cx="8026170" cy="852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cần tạo một biến để giữ lại cường độ hiệu rồi kết hợp với 2 block trên để tạo ra một biểu đồ biến động cao hay thấp.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8" y="2597613"/>
            <a:ext cx="2876951" cy="381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611" y="3235092"/>
            <a:ext cx="4525006" cy="438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8" y="3235174"/>
            <a:ext cx="1943371" cy="943107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87741" y="5115335"/>
            <a:ext cx="8304467" cy="1212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 hiệu signal nhận được là con số - 95 là yếu nhất, - 42 là mạnh nhất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Chúng ta sử dụng block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map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nói trên để convert sang khoảng 0 – 9 để có thể đưa vào block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plot bar graph of x tup to y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5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10.1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Giới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thiệu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nghĩa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1907270"/>
            <a:ext cx="7885656" cy="100820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0575" y="2020964"/>
            <a:ext cx="7519511" cy="11330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Radio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một cách gửi và nhận tin nhắn và BBC micro:bits có thể sử dụng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sóng radio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liên lạc với nhau.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03" y="3267711"/>
            <a:ext cx="543000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001" y="1955632"/>
            <a:ext cx="7917895" cy="1129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Giống như các bộ đàm có thể giao tiếp với nhau qua kênh tần số thì với micro:bit nó cũng tương tự vậy. Bạn cần thiết lập cho nó một nhóm (hay dễ hiểu hơn là kênh)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356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Thiết lập Nhóm Radio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62837" y="3105637"/>
            <a:ext cx="3822415" cy="11273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ử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dụng block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radio set group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trong nhóm Radio để tạo một Nhóm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324678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837" y="4344278"/>
            <a:ext cx="3822415" cy="7266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nhóm có thể đánh số từ 0 - 255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001" y="448542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0455" y="5318355"/>
            <a:ext cx="8156434" cy="974681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Nhóm Radio giống như Kênh tín hiệu vậy. Bất kỳ micro:bit nào </a:t>
            </a:r>
            <a:r>
              <a:rPr lang="en-US" dirty="0" smtClean="0"/>
              <a:t>có </a:t>
            </a:r>
            <a:r>
              <a:rPr lang="vi-VN" dirty="0" smtClean="0"/>
              <a:t>c</a:t>
            </a:r>
            <a:r>
              <a:rPr lang="en-US" dirty="0" smtClean="0"/>
              <a:t>ù</a:t>
            </a:r>
            <a:r>
              <a:rPr lang="vi-VN" dirty="0" smtClean="0"/>
              <a:t>ng </a:t>
            </a:r>
            <a:r>
              <a:rPr lang="vi-VN" dirty="0"/>
              <a:t>kênh </a:t>
            </a:r>
            <a:r>
              <a:rPr lang="vi-VN" dirty="0" smtClean="0"/>
              <a:t>thì </a:t>
            </a:r>
            <a:r>
              <a:rPr lang="vi-VN" dirty="0"/>
              <a:t>có thể nhận và gửi tín hiệu cho nhau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78" y="3084769"/>
            <a:ext cx="183858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8981" y="1272143"/>
            <a:ext cx="451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Giao tiếp giữa các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90001" y="1955633"/>
            <a:ext cx="5028921" cy="10071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Với sóng radio các micro:bit có thể giao tiếp với nhau 2 chiều: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Gửi (Send) và nhận (Receive)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tín hiệu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4105768"/>
            <a:ext cx="2743583" cy="2172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32" y="2333871"/>
            <a:ext cx="2857899" cy="394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380" y="4705230"/>
            <a:ext cx="1228896" cy="1714739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590001" y="3101681"/>
            <a:ext cx="5028921" cy="8008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tìm thấy các block để gửi và nhận tín hiệu trong khối Radio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6" y="1329267"/>
            <a:ext cx="466725" cy="4095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8981" y="2425078"/>
            <a:ext cx="7488428" cy="790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 hiệu gửi đi chỉ có thể là dữ liệu dạng số, chuỗi, và biến dạng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key = value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520" y="2543118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7841" y="3351480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981" y="1272143"/>
            <a:ext cx="451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Giao tiếp giữa các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90896" y="1883087"/>
            <a:ext cx="2836914" cy="462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 quan trọng: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98981" y="3185490"/>
            <a:ext cx="7488428" cy="790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 gửi đi tín hiệu với kiểu dữ liệu thì bên micro:bit nhận sử dụng block tương ứng để nhận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25" y="4089650"/>
            <a:ext cx="1952898" cy="619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57" y="3717471"/>
            <a:ext cx="2829320" cy="1019317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098981" y="4813578"/>
            <a:ext cx="2156842" cy="4348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Gửi đi dạng số</a:t>
            </a:r>
            <a:endParaRPr lang="en-US" sz="2000" b="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6957" y="4813578"/>
            <a:ext cx="2783906" cy="7685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nhận tương ứng</a:t>
            </a:r>
          </a:p>
          <a:p>
            <a:pPr algn="ctr"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receivedNumber</a:t>
            </a:r>
            <a:endParaRPr lang="en-US" sz="2000" b="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3769798" y="4089650"/>
            <a:ext cx="1113183" cy="3394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90896" y="5638130"/>
            <a:ext cx="7535381" cy="782251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Bạn cần có 2 micro:bit vật lý hoặc dùng trình mô phỏng MakeCode để trải nghiệm tính năng Radio 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2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" y="1348511"/>
            <a:ext cx="466725" cy="4095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32256" y="2027785"/>
            <a:ext cx="4496335" cy="2968285"/>
          </a:xfrm>
          <a:prstGeom prst="roundRect">
            <a:avLst>
              <a:gd name="adj" fmla="val 245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8981" y="1272143"/>
            <a:ext cx="451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Giao tiếp giữa các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618" y="2239617"/>
            <a:ext cx="438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Mật mã kí hiệu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5618" y="2756452"/>
            <a:ext cx="3918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3913" y="3101009"/>
            <a:ext cx="41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icro:bit A gửi một tín hiệu chữ “Duck” đến micro:bit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65618" y="3246783"/>
            <a:ext cx="159026" cy="159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3913" y="3882887"/>
            <a:ext cx="413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micro:bit B nhận được tín hiệu, kiểm tra nếu đúng là Duck thì hiển thị icon hình con vịt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5618" y="4028661"/>
            <a:ext cx="159026" cy="159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942" y="1758086"/>
            <a:ext cx="3363017" cy="4604231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32255" y="5144870"/>
            <a:ext cx="4496335" cy="12174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 nhận dựa trên tín hiệu nhận được để xử lý và thực hiện các lệnh mong muốn.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5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.3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10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Đáp án bí mật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8919" y="1761309"/>
            <a:ext cx="83379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Cùng rủ thêm một người bạn thân chơi trò hói đáp đúng sai. </a:t>
            </a:r>
            <a:r>
              <a:rPr lang="en-US" sz="1900" dirty="0" smtClean="0"/>
              <a:t>Ví dụ bạn A hỏi còn bạn B trả lời và phải bí mật không để người khác nghe thấy đáp án.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70775" y="2542993"/>
            <a:ext cx="7790129" cy="772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trả lời đúng thì bạn B dùng micro:bit gửi tín hiệu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yes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còn sai thì gửi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no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728" y="342330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728" y="420790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70775" y="4076271"/>
            <a:ext cx="2873573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 phải thiết lập nhóm kênh trước nhé !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39" y="3793797"/>
            <a:ext cx="4555950" cy="276554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42728" y="2689246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70775" y="3291671"/>
            <a:ext cx="7790129" cy="805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A nhận được tín hiệu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yes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thì hiển thị icon check, còn no thì hiển thị icon chéo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0" y="5021327"/>
            <a:ext cx="1892107" cy="13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788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414</cp:revision>
  <dcterms:created xsi:type="dcterms:W3CDTF">2023-04-21T02:43:36Z</dcterms:created>
  <dcterms:modified xsi:type="dcterms:W3CDTF">2023-05-10T03:32:26Z</dcterms:modified>
</cp:coreProperties>
</file>