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3" r:id="rId6"/>
    <p:sldId id="265" r:id="rId7"/>
    <p:sldId id="264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130"/>
    <a:srgbClr val="CD0065"/>
    <a:srgbClr val="64C7E9"/>
    <a:srgbClr val="A8589E"/>
    <a:srgbClr val="FECC36"/>
    <a:srgbClr val="EC5F77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49432" y="3398808"/>
            <a:ext cx="664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+mj-lt"/>
              </a:rPr>
              <a:t>Kịch bản 45 phút trải nghiệm</a:t>
            </a:r>
            <a:endParaRPr lang="en-US" sz="3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06172" y="4179136"/>
            <a:ext cx="61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+mj-lt"/>
                <a:ea typeface="Roboto" pitchFamily="2" charset="0"/>
              </a:rPr>
              <a:t>School</a:t>
            </a:r>
            <a:r>
              <a:rPr lang="en-US" sz="40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 Tours</a:t>
            </a:r>
            <a:endParaRPr lang="en-US" sz="40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1.1 Đặt vấn đề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Giới thiệu (5 phút)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45148" y="2368699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6965" y="2232414"/>
            <a:ext cx="7339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đến các con chương trình học lập trình với robot thông mình zoom:bit được tổ chức tại Softech vào 2 tháng Hè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5148" y="3569828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16965" y="3430816"/>
            <a:ext cx="69912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Đối tượng: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Dành cho những bạn nhỏ yêu thích khoa học, lập trình, phát triển tư duy logic, vừa chơi vừa học....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45148" y="5690176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416965" y="5551164"/>
            <a:ext cx="699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micro:bit và zoom:bit có thể làm được gì 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45148" y="4722767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16965" y="4583755"/>
            <a:ext cx="6991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Cách thức đăng ký tham gia lớp trải nghiệm miễn phí ...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Demo minh họa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Demo với micro:bit (5 phút)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7278" y="1980431"/>
            <a:ext cx="7339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mô hình lập trình kéo thả tương tự như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2296" y="348460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4113" y="3345591"/>
            <a:ext cx="269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Hiển thị hình trái tim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02296" y="4984155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74113" y="4845143"/>
            <a:ext cx="3476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Chạy một âm thanh “Hello”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7049" y="2676704"/>
            <a:ext cx="215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KHỞI ĐỘNG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296" y="3974934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74113" y="3835922"/>
            <a:ext cx="323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Hiển thị tên 1 học sinh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2296" y="4465264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4113" y="4326252"/>
            <a:ext cx="323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Hiển thị số tuổi 1 học sinh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19" y="2715389"/>
            <a:ext cx="3086531" cy="259116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57277" y="5730796"/>
            <a:ext cx="75976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Nạp chương trình vào micro:bit và show demo cho các con xem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4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Demo minh họa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Demo với zoom:bit (10 phút)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59445" y="1887177"/>
            <a:ext cx="7339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các nút nhấn vật lý A, B, Chạm Logo trên micro:bit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Và dùng nó để điều khiển zoom:bit di chuyển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2296" y="348460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4113" y="3345591"/>
            <a:ext cx="2694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Hiển thị hình trái tim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9445" y="2785350"/>
            <a:ext cx="215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KHỞI ĐỘNG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2296" y="3974934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374113" y="3835922"/>
            <a:ext cx="3237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cs typeface="Arial" panose="020B0604020202020204" pitchFamily="34" charset="0"/>
              </a:rPr>
              <a:t>Bật 2 đèn phía trước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2296" y="4465264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74113" y="4326252"/>
            <a:ext cx="3237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Xoay đầu 1 qua trái, phải rồi ra trước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13393" y="2785350"/>
            <a:ext cx="2957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LẶP LIÊN TỤC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070713" y="348460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442530" y="3345591"/>
            <a:ext cx="2694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Phát âm thanh xe cứu thương tò te tò te...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070713" y="4452011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442530" y="4312999"/>
            <a:ext cx="2694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Nháy đèn như xe cánh sát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9445" y="5223750"/>
            <a:ext cx="215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DI CHUYỂN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2296" y="5962760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74112" y="5823748"/>
            <a:ext cx="6249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Chạm Logo thì đi thẳng 2 giây thì dừng, nhấn A trả phải, nhấn B rẻ trái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36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Demo minh họa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Block gợi ý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70" y="2112332"/>
            <a:ext cx="3134108" cy="4306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407" y="1942442"/>
            <a:ext cx="2572109" cy="33246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9407" y="5267131"/>
            <a:ext cx="419158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25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1.2 Demo minh họa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42" y="2112332"/>
            <a:ext cx="3494353" cy="42627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089" y="2083325"/>
            <a:ext cx="4403068" cy="34194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63640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Block gợi ý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689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 Trải nghiệm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63640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với Makcode (15 phút)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445" y="1887177"/>
            <a:ext cx="7339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Giới thiệu xong thì mời một số học sinh lên làm lại thử những gì vừa trình bày ở trên.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7388" y="2973899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279205" y="2834887"/>
            <a:ext cx="383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Biết cách hiển thị ra màn hình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07388" y="3596751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79204" y="3457739"/>
            <a:ext cx="4180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Điều khiển di chuyển các hướng cơ bản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9445" y="4299322"/>
            <a:ext cx="73399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 – 3 bạn mỗi máy cũng trải nghiệm và có giáo viên hướng dẫn, giải thích.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7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 flipV="1">
            <a:off x="5698435" y="6207400"/>
            <a:ext cx="235070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Thi Đấu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5" y="1437696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15697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Racing Zoom:bit (10 phút)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09082" y="2690250"/>
            <a:ext cx="399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Chia làm 2 đội, mỗi đội 2 bạn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82969" y="5619024"/>
            <a:ext cx="497343" cy="588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78882" y="3196957"/>
            <a:ext cx="3836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Mỗi đội 1 xe zoom:bit và 1 controller zoom:bit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07388" y="3326398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6341" y="2106861"/>
            <a:ext cx="427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CHIA ĐỘI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6341" y="4505257"/>
            <a:ext cx="427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THỂ LỆ THI ĐẤU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09082" y="5044464"/>
            <a:ext cx="3990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Điều khiển xe chạy theo hình,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Chạy tới rồi chạy về lại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07388" y="5150526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78882" y="5807636"/>
            <a:ext cx="383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Đội nào về trước sẽ thắng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07388" y="5937077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78882" y="3965583"/>
            <a:ext cx="383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Mỗi bạn điều khiển 1 vòng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07388" y="4095024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28674" y="5619024"/>
            <a:ext cx="497343" cy="5887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530225" y="2233561"/>
            <a:ext cx="2350701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907388" y="2796311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5821155" y="2348785"/>
            <a:ext cx="686296" cy="2888566"/>
            <a:chOff x="5666792" y="2347707"/>
            <a:chExt cx="686296" cy="2888566"/>
          </a:xfrm>
        </p:grpSpPr>
        <p:sp>
          <p:nvSpPr>
            <p:cNvPr id="42" name="Arc 41"/>
            <p:cNvSpPr/>
            <p:nvPr/>
          </p:nvSpPr>
          <p:spPr>
            <a:xfrm rot="18650741">
              <a:off x="5679111" y="2347707"/>
              <a:ext cx="665212" cy="6652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666792" y="2428705"/>
              <a:ext cx="686296" cy="2807568"/>
              <a:chOff x="5666792" y="2428705"/>
              <a:chExt cx="686296" cy="2807568"/>
            </a:xfrm>
          </p:grpSpPr>
          <p:cxnSp>
            <p:nvCxnSpPr>
              <p:cNvPr id="46" name="Straight Connector 45"/>
              <p:cNvCxnSpPr>
                <a:stCxn id="42" idx="2"/>
              </p:cNvCxnSpPr>
              <p:nvPr/>
            </p:nvCxnSpPr>
            <p:spPr>
              <a:xfrm>
                <a:off x="6229249" y="2428705"/>
                <a:ext cx="2391" cy="28075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5741309" y="2461094"/>
                <a:ext cx="30216" cy="2775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Isosceles Triangle 48"/>
              <p:cNvSpPr/>
              <p:nvPr/>
            </p:nvSpPr>
            <p:spPr>
              <a:xfrm>
                <a:off x="6102025" y="4627872"/>
                <a:ext cx="251063" cy="21643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 rot="10800000" flipH="1">
                <a:off x="5666792" y="3244165"/>
                <a:ext cx="258011" cy="2224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7106616" y="2348785"/>
            <a:ext cx="686296" cy="2888566"/>
            <a:chOff x="5666792" y="2347707"/>
            <a:chExt cx="686296" cy="2888566"/>
          </a:xfrm>
        </p:grpSpPr>
        <p:sp>
          <p:nvSpPr>
            <p:cNvPr id="54" name="Arc 53"/>
            <p:cNvSpPr/>
            <p:nvPr/>
          </p:nvSpPr>
          <p:spPr>
            <a:xfrm rot="18650741">
              <a:off x="5679111" y="2347707"/>
              <a:ext cx="665212" cy="665212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5666792" y="2428705"/>
              <a:ext cx="686296" cy="2807568"/>
              <a:chOff x="5666792" y="2428705"/>
              <a:chExt cx="686296" cy="2807568"/>
            </a:xfrm>
          </p:grpSpPr>
          <p:cxnSp>
            <p:nvCxnSpPr>
              <p:cNvPr id="56" name="Straight Connector 55"/>
              <p:cNvCxnSpPr>
                <a:stCxn id="54" idx="2"/>
              </p:cNvCxnSpPr>
              <p:nvPr/>
            </p:nvCxnSpPr>
            <p:spPr>
              <a:xfrm>
                <a:off x="6229249" y="2428705"/>
                <a:ext cx="2391" cy="280756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>
                <a:off x="5741309" y="2461094"/>
                <a:ext cx="30216" cy="27751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/>
              <p:cNvSpPr/>
              <p:nvPr/>
            </p:nvSpPr>
            <p:spPr>
              <a:xfrm>
                <a:off x="6102025" y="4627872"/>
                <a:ext cx="251063" cy="21643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Isosceles Triangle 58"/>
              <p:cNvSpPr/>
              <p:nvPr/>
            </p:nvSpPr>
            <p:spPr>
              <a:xfrm rot="10800000" flipH="1">
                <a:off x="5666792" y="3244165"/>
                <a:ext cx="258011" cy="222424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961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Thi Đấu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45" y="1437696"/>
            <a:ext cx="466725" cy="40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5697" y="1364739"/>
            <a:ext cx="6699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Chương trình đua xe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695" y="2006101"/>
            <a:ext cx="771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Thiết lập 2 group Radio cho 2 đội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4695" y="2642206"/>
            <a:ext cx="77199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Tham khảo chương trình gửi kèm file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422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GT Walsheim Bold</vt:lpstr>
      <vt:lpstr>Roboto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265</cp:revision>
  <dcterms:created xsi:type="dcterms:W3CDTF">2023-04-21T02:43:36Z</dcterms:created>
  <dcterms:modified xsi:type="dcterms:W3CDTF">2023-05-18T09:33:20Z</dcterms:modified>
</cp:coreProperties>
</file>