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74" r:id="rId5"/>
    <p:sldId id="275" r:id="rId6"/>
    <p:sldId id="276" r:id="rId7"/>
    <p:sldId id="266" r:id="rId8"/>
    <p:sldId id="268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130"/>
    <a:srgbClr val="CD0065"/>
    <a:srgbClr val="64C7E9"/>
    <a:srgbClr val="A8589E"/>
    <a:srgbClr val="FECC36"/>
    <a:srgbClr val="EC5F77"/>
    <a:srgbClr val="60B659"/>
    <a:srgbClr val="67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1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194" y="4179136"/>
            <a:ext cx="613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Output - Hello World</a:t>
            </a:r>
            <a:endParaRPr lang="en-US" sz="40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1.5 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2700"/>
            <a:ext cx="2145784" cy="300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674" y="3856382"/>
            <a:ext cx="2461326" cy="3001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5305" y="1364739"/>
            <a:ext cx="738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Phim hoạt hình về thiên nhiên hoang dã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932596" y="3317351"/>
            <a:ext cx="1983960" cy="4859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Cây nảy mầm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32595" y="4388196"/>
            <a:ext cx="1228587" cy="3253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Rùa bơi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75429" y="3105107"/>
            <a:ext cx="4125371" cy="3437174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924337" y="3839448"/>
            <a:ext cx="1104324" cy="3747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Hoa nở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932595" y="4902636"/>
            <a:ext cx="2394779" cy="358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Hươu cao cổ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ă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lá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932595" y="5406219"/>
            <a:ext cx="1983961" cy="358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Bướm bay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932595" y="5923054"/>
            <a:ext cx="2752587" cy="358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Côn trùng đập cánh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67609" y="3448073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67609" y="3964908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609" y="4534752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67609" y="5051587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67609" y="5568422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67609" y="6032247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66191" y="2057828"/>
            <a:ext cx="7556174" cy="797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một chương </a:t>
            </a:r>
            <a:r>
              <a:rPr lang="en-US" sz="2000" b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trình mô phỏng các animations (chuyển động) của thiên nhiên hoang dã như gợi ý dưới đây 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7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1.3 Sequence - Tuần 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tự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3640" y="1364739"/>
            <a:ext cx="346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Màn hình LED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07388" y="2112333"/>
            <a:ext cx="3909703" cy="4019356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5148" y="2368699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6966" y="2232414"/>
            <a:ext cx="319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có thể hiển thị ra màn hình LED các hình ảnh khác nhau một cách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tuần tự, nối tiếp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nhau như hình minh họa bên phải.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5148" y="4136263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63640" y="4028163"/>
            <a:ext cx="319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cũng có thể chèn vào giữa các blocks một block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 (ms) seconds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để tạo ra khoảng thời gian dừng trước khi chạy sang block tiếp theo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43" y="2035367"/>
            <a:ext cx="202910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8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Animations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- Chuyển động </a:t>
            </a: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3641" y="1364739"/>
            <a:ext cx="284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Phép thuật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pic>
        <p:nvPicPr>
          <p:cNvPr id="19" name="Google Shape;168;g1120406a16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94" y="1959978"/>
            <a:ext cx="6622425" cy="34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907388" y="5576851"/>
            <a:ext cx="7628774" cy="747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Với trí tưởng tượng của mình, bạn có thể tạo ra hình ảnh chuyển động trên giấy với LED Planner</a:t>
            </a:r>
          </a:p>
        </p:txBody>
      </p:sp>
    </p:spTree>
    <p:extLst>
      <p:ext uri="{BB962C8B-B14F-4D97-AF65-F5344CB8AC3E}">
        <p14:creationId xmlns:p14="http://schemas.microsoft.com/office/powerpoint/2010/main" val="372792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Animations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- Chuyển động </a:t>
            </a: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3641" y="1364739"/>
            <a:ext cx="284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Phép thuật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907388" y="5576851"/>
            <a:ext cx="7628774" cy="747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Sau đó chuyển ý tưởng này để tạo ra các hình ảnh trong MakeCode bằng cách sử dụng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block show leds</a:t>
            </a:r>
          </a:p>
        </p:txBody>
      </p:sp>
      <p:pic>
        <p:nvPicPr>
          <p:cNvPr id="10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5139" y="2601501"/>
            <a:ext cx="5348535" cy="28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4;p3"/>
          <p:cNvSpPr txBox="1">
            <a:spLocks/>
          </p:cNvSpPr>
          <p:nvPr/>
        </p:nvSpPr>
        <p:spPr>
          <a:xfrm>
            <a:off x="846276" y="1853908"/>
            <a:ext cx="7451449" cy="8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C00000"/>
                </a:solidFill>
                <a:ea typeface="Roboto Condensed" pitchFamily="2" charset="0"/>
              </a:rPr>
              <a:t>Ví dụ tạo hoạt cảnh về một côn trùng đang vỗ cánh</a:t>
            </a:r>
            <a:endParaRPr lang="en-GB" sz="2000" b="1" dirty="0">
              <a:solidFill>
                <a:srgbClr val="C00000"/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0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Animations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- Chuyển động </a:t>
            </a: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284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Phép thuật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12" name="Google Shape;1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4942" y="1589024"/>
            <a:ext cx="2571049" cy="210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943" y="3887604"/>
            <a:ext cx="2571049" cy="221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9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1887" y="1642483"/>
            <a:ext cx="1873055" cy="451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907388" y="2025540"/>
            <a:ext cx="2962247" cy="9283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tạo ra chuyển động liên tục, bạn sử dụng block forever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15647" y="4198552"/>
            <a:ext cx="2953988" cy="11291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Chèn vào giữa mỗi hình ảnh một block pause (ms) seconds. Ví dụ như hình bên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48811" y="1881810"/>
            <a:ext cx="3302111" cy="4452731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2728" y="2087194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2728" y="3192341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2728" y="4310219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2728" y="5562422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15647" y="5537022"/>
            <a:ext cx="3135275" cy="771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Xem trước kết quả ở trình mô phỏng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Simulator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07388" y="3125470"/>
            <a:ext cx="2962247" cy="9283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 dụng block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show leds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để tạo ra các hình ảnh khác nhau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6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Animations - Chuyển động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58907"/>
              </p:ext>
            </p:extLst>
          </p:nvPr>
        </p:nvGraphicFramePr>
        <p:xfrm>
          <a:off x="795130" y="2178468"/>
          <a:ext cx="7633254" cy="382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627">
                  <a:extLst>
                    <a:ext uri="{9D8B030D-6E8A-4147-A177-3AD203B41FA5}">
                      <a16:colId xmlns:a16="http://schemas.microsoft.com/office/drawing/2014/main" val="3031676691"/>
                    </a:ext>
                  </a:extLst>
                </a:gridCol>
                <a:gridCol w="3816627">
                  <a:extLst>
                    <a:ext uri="{9D8B030D-6E8A-4147-A177-3AD203B41FA5}">
                      <a16:colId xmlns:a16="http://schemas.microsoft.com/office/drawing/2014/main" val="3958777693"/>
                    </a:ext>
                  </a:extLst>
                </a:gridCol>
              </a:tblGrid>
              <a:tr h="219474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5EB1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Bạn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có thể cho phép một phần chương trình hoạt động liên tục bằng cách đặt nó trong vòng lặp forever.</a:t>
                      </a:r>
                      <a:endParaRPr lang="vi-V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rgbClr val="5EB1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495277"/>
                  </a:ext>
                </a:extLst>
              </a:tr>
              <a:tr h="1626204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5EB1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ra khoảng thời gian dừng trước khi chạy sang block tiếp theo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Đơn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vị tính là mili giây.</a:t>
                      </a:r>
                      <a:endParaRPr lang="vi-V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rgbClr val="5EB1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20944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1" y="4779585"/>
            <a:ext cx="2772162" cy="924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77" y="2377712"/>
            <a:ext cx="2572109" cy="17528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3640" y="1364739"/>
            <a:ext cx="374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Có thể bạn chưa biết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8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9053" y="4862785"/>
            <a:ext cx="5644503" cy="508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1: Click Download tải file về máy tính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28" y="4822111"/>
            <a:ext cx="2909512" cy="4563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053" y="54123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2: Gắn đầu USB vào máy tính, đầu micro USB vào micro:bit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Animations - Chuyển động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chương trình vào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9567"/>
          <a:stretch/>
        </p:blipFill>
        <p:spPr>
          <a:xfrm>
            <a:off x="1477989" y="1992477"/>
            <a:ext cx="6441059" cy="24522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09053" y="59838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3: Copy file .hex vào micro:bit </a:t>
            </a:r>
          </a:p>
        </p:txBody>
      </p:sp>
    </p:spTree>
    <p:extLst>
      <p:ext uri="{BB962C8B-B14F-4D97-AF65-F5344CB8AC3E}">
        <p14:creationId xmlns:p14="http://schemas.microsoft.com/office/powerpoint/2010/main" val="377318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Animations - Chuyển động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Giữ an toàn cho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7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61791" y="2490360"/>
            <a:ext cx="4253559" cy="322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Cầm micro:bit cẩn thận ở các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cạnh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chạm vào các bộ phận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xa micro:bit khỏi nước</a:t>
            </a:r>
          </a:p>
        </p:txBody>
      </p:sp>
    </p:spTree>
    <p:extLst>
      <p:ext uri="{BB962C8B-B14F-4D97-AF65-F5344CB8AC3E}">
        <p14:creationId xmlns:p14="http://schemas.microsoft.com/office/powerpoint/2010/main" val="280097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1.5 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Nhiệm vụ đầu tiên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9" name="Google Shape;25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2106" y="4107058"/>
            <a:ext cx="1835645" cy="231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5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2223" y="1642483"/>
            <a:ext cx="2286825" cy="138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5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2223" y="3296539"/>
            <a:ext cx="1855528" cy="63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81972" y="3153189"/>
            <a:ext cx="4240409" cy="4859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một icon bạn thích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81972" y="4592450"/>
            <a:ext cx="4112880" cy="6807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thêm tên hình ảnh sau khi 2 ảnh trên được hiển thị xong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5136" y="2940945"/>
            <a:ext cx="4398986" cy="3437174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9053" y="3146328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9053" y="3755408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9053" y="4704116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6191" y="5504597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73713" y="3688537"/>
            <a:ext cx="4121139" cy="8370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2 hình ảnh riêng với khoảng dừng giữa chúng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81972" y="5480345"/>
            <a:ext cx="4112880" cy="6807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Nối 3 nhiệm vụ trên thành một chương trình chạy tuần tự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66191" y="2057828"/>
            <a:ext cx="4556190" cy="797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một chương trình theo yêu cầu dưới đây, sử dụng các Block gợi ý bên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9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</TotalTime>
  <Words>457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GT Walsheim Bold</vt:lpstr>
      <vt:lpstr>Roboto</vt:lpstr>
      <vt:lpstr>Roboto Condensed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213</cp:revision>
  <dcterms:created xsi:type="dcterms:W3CDTF">2023-04-21T02:43:36Z</dcterms:created>
  <dcterms:modified xsi:type="dcterms:W3CDTF">2023-05-04T01:47:47Z</dcterms:modified>
</cp:coreProperties>
</file>