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76" r:id="rId4"/>
    <p:sldId id="277" r:id="rId5"/>
    <p:sldId id="278" r:id="rId6"/>
    <p:sldId id="275" r:id="rId7"/>
    <p:sldId id="279" r:id="rId8"/>
    <p:sldId id="266" r:id="rId9"/>
    <p:sldId id="268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>
                <a:solidFill>
                  <a:schemeClr val="bg1"/>
                </a:solidFill>
                <a:latin typeface="GT Walsheim Bold" panose="00000800000000000000" pitchFamily="2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Inputs  và Variables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2.2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Nhiệm vụ đầu tiên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34152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A+B hiển thị icon trái tim  và tên bạn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69595" y="2164353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hiển thị mặt cười.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8101" y="229325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2772092"/>
            <a:ext cx="4462579" cy="4811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hiển thị mặt buồn.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8101" y="2900995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344433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176415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Lắc micro:bit hiển thị hình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con vịt ra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2792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501130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hiển thị con 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511410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753" y="1469905"/>
            <a:ext cx="2533650" cy="2381250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6174040" y="3733488"/>
            <a:ext cx="2413369" cy="215384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 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bạn sử dụng phần mềm MakeCode để thực hiện chương trình trên nhé !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2588" y="1394495"/>
            <a:ext cx="3909703" cy="4826628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0348" y="165086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12004" y="1530469"/>
            <a:ext cx="350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Trên micro:bit có 2 nút A, 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chân Pin và các cảm biến.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348" y="26028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9602" y="2464560"/>
            <a:ext cx="319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Tất cả chúng được gọi là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(dữ liệu đầu vào) của chương trình.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1869" y="1394495"/>
            <a:ext cx="3441169" cy="262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5185302" y="4248131"/>
            <a:ext cx="1444067" cy="197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6901776" y="4277510"/>
            <a:ext cx="1444068" cy="194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0348" y="379551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49602" y="3657256"/>
            <a:ext cx="31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Ví dụ: Khi nhấn nút A, bạn có thể cho micro:bit hiển thị ra LED hình trái tim.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Hoặc khi lắc micro:bit thì hiển thị ra LED hình mặt cười.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83952"/>
              </p:ext>
            </p:extLst>
          </p:nvPr>
        </p:nvGraphicFramePr>
        <p:xfrm>
          <a:off x="837840" y="1913837"/>
          <a:ext cx="7508004" cy="450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160">
                  <a:extLst>
                    <a:ext uri="{9D8B030D-6E8A-4147-A177-3AD203B41FA5}">
                      <a16:colId xmlns:a16="http://schemas.microsoft.com/office/drawing/2014/main" val="33298595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23360921"/>
                    </a:ext>
                  </a:extLst>
                </a:gridCol>
                <a:gridCol w="2859444">
                  <a:extLst>
                    <a:ext uri="{9D8B030D-6E8A-4147-A177-3AD203B41FA5}">
                      <a16:colId xmlns:a16="http://schemas.microsoft.com/office/drawing/2014/main" val="30481143"/>
                    </a:ext>
                  </a:extLst>
                </a:gridCol>
              </a:tblGrid>
              <a:tr h="1304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nút A thì trong MakeCode bạn có thể bặt được sự kiện đó với block như cột bên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012550"/>
                  </a:ext>
                </a:extLst>
              </a:tr>
              <a:tr h="1394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nút B thì trong MakeCode bạn có thể bặt được sự kiện đó với block như cột bên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18085"/>
                  </a:ext>
                </a:extLst>
              </a:tr>
              <a:tr h="16558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Nhấn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cả nút A và B  thì trong MakeCode bạn có thể bặt được sự kiện đó với block như cột bên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384"/>
                  </a:ext>
                </a:extLst>
              </a:tr>
            </a:tbl>
          </a:graphicData>
        </a:graphic>
      </p:graphicFrame>
      <p:pic>
        <p:nvPicPr>
          <p:cNvPr id="17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1421685" y="2201600"/>
            <a:ext cx="573260" cy="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1421685" y="3571210"/>
            <a:ext cx="573261" cy="77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1421685" y="5109590"/>
            <a:ext cx="573260" cy="78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2142636" y="5121253"/>
            <a:ext cx="573261" cy="77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66"/>
          <a:stretch/>
        </p:blipFill>
        <p:spPr>
          <a:xfrm>
            <a:off x="5870485" y="1999671"/>
            <a:ext cx="2049009" cy="1075434"/>
          </a:xfrm>
          <a:prstGeom prst="rect">
            <a:avLst/>
          </a:prstGeom>
        </p:spPr>
      </p:pic>
      <p:pic>
        <p:nvPicPr>
          <p:cNvPr id="25" name="Picture 24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4"/>
          <a:stretch/>
        </p:blipFill>
        <p:spPr>
          <a:xfrm>
            <a:off x="5854822" y="3420771"/>
            <a:ext cx="2064672" cy="1075434"/>
          </a:xfrm>
          <a:prstGeom prst="rect">
            <a:avLst/>
          </a:prstGeom>
        </p:spPr>
      </p:pic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B70C5C97-E444-844E-82E0-A8ADF8484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51"/>
          <a:stretch/>
        </p:blipFill>
        <p:spPr>
          <a:xfrm>
            <a:off x="5820559" y="4971797"/>
            <a:ext cx="2269135" cy="105881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63640" y="1245471"/>
            <a:ext cx="6882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Mối tương quan Inputs và Blocks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318428"/>
            <a:ext cx="466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46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1" y="1423714"/>
            <a:ext cx="2949431" cy="4950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1009" y="1609377"/>
            <a:ext cx="3500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Tất cả các dữ liệu đầu vào đều nằm trong block Input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Được phân biện bằng khối màu </a:t>
            </a:r>
            <a:r>
              <a:rPr lang="en-US" sz="2000" b="1" dirty="0" smtClean="0">
                <a:solidFill>
                  <a:srgbClr val="C232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Tím</a:t>
            </a:r>
            <a:endParaRPr lang="en-US" sz="2000" b="1" dirty="0">
              <a:solidFill>
                <a:srgbClr val="C232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523" y="3322475"/>
            <a:ext cx="2494773" cy="30612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4123523" y="1423713"/>
            <a:ext cx="3933799" cy="171309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8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Tạo chương trình Emotion badge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07388" y="22243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hiển thị mặt cười.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2588" y="2033157"/>
            <a:ext cx="3909703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894" y="2353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07388" y="31387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hiển thị mặt buồn.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5894" y="32676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66"/>
          <a:stretch/>
        </p:blipFill>
        <p:spPr>
          <a:xfrm>
            <a:off x="5870485" y="1999671"/>
            <a:ext cx="2049009" cy="1075434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84"/>
          <a:stretch/>
        </p:blipFill>
        <p:spPr>
          <a:xfrm>
            <a:off x="5854822" y="3178474"/>
            <a:ext cx="2064672" cy="107543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822" y="4519771"/>
            <a:ext cx="2400635" cy="1047896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602588" y="4783746"/>
            <a:ext cx="4526003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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các blocks như phần gợi ý bên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Các inputs đầu vào khác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84624"/>
              </p:ext>
            </p:extLst>
          </p:nvPr>
        </p:nvGraphicFramePr>
        <p:xfrm>
          <a:off x="672451" y="2016460"/>
          <a:ext cx="8084438" cy="4291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19">
                  <a:extLst>
                    <a:ext uri="{9D8B030D-6E8A-4147-A177-3AD203B41FA5}">
                      <a16:colId xmlns:a16="http://schemas.microsoft.com/office/drawing/2014/main" val="3778830513"/>
                    </a:ext>
                  </a:extLst>
                </a:gridCol>
                <a:gridCol w="4042219">
                  <a:extLst>
                    <a:ext uri="{9D8B030D-6E8A-4147-A177-3AD203B41FA5}">
                      <a16:colId xmlns:a16="http://schemas.microsoft.com/office/drawing/2014/main" val="3735388886"/>
                    </a:ext>
                  </a:extLst>
                </a:gridCol>
              </a:tblGrid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Accelerometer</a:t>
                      </a: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 - Cảm biến gia tốc kế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33595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On Shake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– Lắc micro:bit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479997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Temperature Sensor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– Cảm biến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nhiệt độ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63110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Compass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– Cảm biến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la bàn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85619"/>
                  </a:ext>
                </a:extLst>
              </a:tr>
              <a:tr h="858315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Light sensor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vi-VN" dirty="0" smtClean="0">
                          <a:solidFill>
                            <a:sysClr val="windowText" lastClr="000000"/>
                          </a:solidFill>
                        </a:rPr>
                        <a:t>Cảm biến cường độ ánh sáng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04484"/>
                  </a:ext>
                </a:extLst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907388" y="2224320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007" y="2224320"/>
            <a:ext cx="2010056" cy="4477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007" y="3952668"/>
            <a:ext cx="1476581" cy="4191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3007" y="4801094"/>
            <a:ext cx="1705213" cy="44773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007" y="5652437"/>
            <a:ext cx="1066949" cy="43821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007" y="2903866"/>
            <a:ext cx="1164054" cy="7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Ví dụ về sự kiện lắc và chạm logo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95869" y="1927140"/>
            <a:ext cx="6828931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95869" y="4233018"/>
            <a:ext cx="6828931" cy="203526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31" y="2131488"/>
            <a:ext cx="2167207" cy="161887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80244" y="2548965"/>
            <a:ext cx="3359812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Lắc micro:bit hiển thị hình trái tim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37841" y="2603004"/>
            <a:ext cx="530087" cy="530087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837841" y="5028152"/>
            <a:ext cx="530087" cy="530087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80244" y="4718154"/>
            <a:ext cx="3359812" cy="12146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micro:bit ở mặt trước hiển thị mặt cười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31" y="4434686"/>
            <a:ext cx="2278929" cy="1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2.1 Inputs - đầu vào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444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278</cp:revision>
  <dcterms:created xsi:type="dcterms:W3CDTF">2023-04-21T02:43:36Z</dcterms:created>
  <dcterms:modified xsi:type="dcterms:W3CDTF">2023-05-04T02:40:23Z</dcterms:modified>
</cp:coreProperties>
</file>