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6" r:id="rId3"/>
    <p:sldId id="297" r:id="rId4"/>
    <p:sldId id="290" r:id="rId5"/>
    <p:sldId id="298" r:id="rId6"/>
    <p:sldId id="266" r:id="rId7"/>
    <p:sldId id="268" r:id="rId8"/>
    <p:sldId id="287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65"/>
    <a:srgbClr val="EC5F77"/>
    <a:srgbClr val="C232CD"/>
    <a:srgbClr val="F08093"/>
    <a:srgbClr val="7BCDC2"/>
    <a:srgbClr val="6C4BC1"/>
    <a:srgbClr val="5EB130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15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7218" y="4179136"/>
            <a:ext cx="496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Ultrasonic Sensor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74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Gợi ý với trường hợp tự động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98980" y="1927140"/>
            <a:ext cx="7312402" cy="566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thấy sơ đồ được có các vật cản được đánh số không ?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Mách bạn nha ! Hãy dùng biến.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5095">
            <a:off x="489620" y="1783382"/>
            <a:ext cx="644227" cy="60547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7840" y="3019367"/>
            <a:ext cx="7573541" cy="79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Lúc đầu biến position = 0. Khi gặp vật cản đầu tiên thì postion thay đổi giá trị = 1. Nếu position = 1 thì cho rẻ Phải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5861" y="2900097"/>
            <a:ext cx="7735520" cy="916529"/>
          </a:xfrm>
          <a:prstGeom prst="roundRect">
            <a:avLst/>
          </a:prstGeom>
          <a:noFill/>
          <a:ln>
            <a:solidFill>
              <a:srgbClr val="CD00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98980" y="4246270"/>
            <a:ext cx="7312402" cy="564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tự biết phải làm gì tiếp theo rồi đúng không ?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8980" y="5206003"/>
            <a:ext cx="540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Nào ! Giải Cứu Công Chúa Thôi !!!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Ultrasonic 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Giới thiệu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15564" y="1926954"/>
            <a:ext cx="7898349" cy="829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Là bộ phận cảm biến siêu âm được gắn vào phần đầu của xe robot zoom:bit, nhìn như 2 con mắt nhô ra.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53" y="3720249"/>
            <a:ext cx="7238032" cy="254125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15564" y="2748589"/>
            <a:ext cx="7898349" cy="91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Cảm biến siêu âm được kết nối với bo mạch reka:bit và chúng ta có thể sử dụng micro:bit để tiếp cận giá trị mà cảm biến này thu nhận được.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728" y="287648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41282" y="6208494"/>
            <a:ext cx="1976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Cảm biến siêu âm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2360" y="6208494"/>
            <a:ext cx="307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Gắn vào đầu như là 2 con mắt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7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Ultrasonic 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Giới thiệu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15564" y="1926954"/>
            <a:ext cx="7898349" cy="829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Cảm biến siêu âm phát ra sóng siêu âm, và nó có thể đo được khoảng cách từ nó đến vật cản là bao nhiêu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15564" y="2748590"/>
            <a:ext cx="7898349" cy="814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Dựa vào khoảng cách đo được, chúng ta có thể lập trình cho xe dừng lại, chạy lùi hoặc rẻ nếu muốn.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728" y="287648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2728" y="3472675"/>
            <a:ext cx="5833112" cy="2878841"/>
            <a:chOff x="963898" y="3604595"/>
            <a:chExt cx="5833112" cy="2878841"/>
          </a:xfrm>
        </p:grpSpPr>
        <p:pic>
          <p:nvPicPr>
            <p:cNvPr id="1026" name="Picture 2" descr="Differences Between Newer and Earlier Versions of Ultrasonic Sensor HC-SR04P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39" b="14435"/>
            <a:stretch/>
          </p:blipFill>
          <p:spPr bwMode="auto">
            <a:xfrm rot="5400000">
              <a:off x="627916" y="4331568"/>
              <a:ext cx="2345130" cy="140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247397" y="3604595"/>
              <a:ext cx="304800" cy="260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3608319" y="4015409"/>
              <a:ext cx="1018177" cy="1018177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008152" y="4008954"/>
              <a:ext cx="959841" cy="959841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2757008" y="4151055"/>
              <a:ext cx="675638" cy="67563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2501981" y="4277366"/>
              <a:ext cx="423016" cy="423015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3648429" y="3689391"/>
              <a:ext cx="1598968" cy="159896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3608319" y="5181600"/>
              <a:ext cx="1018177" cy="1018177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008152" y="5175145"/>
              <a:ext cx="959841" cy="959841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2757008" y="5317246"/>
              <a:ext cx="675638" cy="67563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501981" y="5443557"/>
              <a:ext cx="423016" cy="423015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3648429" y="4855582"/>
              <a:ext cx="1598968" cy="159896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3898" y="6144882"/>
              <a:ext cx="2083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itchFamily="2" charset="0"/>
                </a:rPr>
                <a:t>Ultrasonic Sensor</a:t>
              </a:r>
              <a:endPara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3917" y="4089223"/>
              <a:ext cx="1143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itchFamily="2" charset="0"/>
                </a:rPr>
                <a:t>Vật cản</a:t>
              </a:r>
              <a:endPara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28" name="Straight Arrow Connector 27"/>
          <p:cNvCxnSpPr>
            <a:stCxn id="1026" idx="0"/>
          </p:cNvCxnSpPr>
          <p:nvPr/>
        </p:nvCxnSpPr>
        <p:spPr>
          <a:xfrm>
            <a:off x="2080811" y="4901148"/>
            <a:ext cx="2745416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229" y="4521269"/>
            <a:ext cx="3115110" cy="12098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74187" y="5860964"/>
            <a:ext cx="313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Xe chạy lùi nếu thấy vật cản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Sử dụng 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Ultrasonic sensor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728" y="1914682"/>
            <a:ext cx="8208245" cy="86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ý: </a:t>
            </a:r>
            <a:r>
              <a:rPr lang="vi-VN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nhận được khoảng cách mà cảm biến Ultrasonic thu thập được, </a:t>
            </a:r>
            <a:r>
              <a:rPr lang="vi-VN" sz="18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trên MakeCode chúng ta cần cài thêm </a:t>
            </a:r>
            <a:r>
              <a:rPr lang="vi-VN" sz="180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extensions</a:t>
            </a:r>
            <a:r>
              <a:rPr lang="vi-VN" sz="18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mở rộng zoom:bit</a:t>
            </a: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8312" y="2775094"/>
            <a:ext cx="4316996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nhóm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ZOOM:BIT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--&gt; Tại mục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Ultrasonic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Block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ultrasonic distance (cm)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4757330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837" y="4620181"/>
            <a:ext cx="4007946" cy="1166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dùng block show number để hiển thị ra màn hình LED như hình bên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001" y="412055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837" y="398340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quả đo được là một con số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85" y="2882418"/>
            <a:ext cx="2133898" cy="981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85" y="4547703"/>
            <a:ext cx="327705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Sử dụng 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Ultrasonic sensor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001" y="215811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837" y="2020964"/>
            <a:ext cx="7851076" cy="824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kết hợp với biểu thức logic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if else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đưa ra các lựa chọn tương ứng với khoảng cách mà cảm biến đó được.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1348" y="2895030"/>
            <a:ext cx="7994053" cy="5555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 dụ: Nếu khoảng cách &lt; 20 (cm) thì cho xe dừng lại, rồi chạy lùi.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1" y="3566122"/>
            <a:ext cx="4429743" cy="24006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27784" y="3611179"/>
            <a:ext cx="3105320" cy="2235783"/>
          </a:xfrm>
          <a:prstGeom prst="roundRect">
            <a:avLst>
              <a:gd name="adj" fmla="val 797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Bạn dùng </a:t>
            </a:r>
            <a:r>
              <a:rPr lang="en-US" b="1" dirty="0" smtClean="0"/>
              <a:t>forever</a:t>
            </a:r>
            <a:r>
              <a:rPr lang="en-US" dirty="0" smtClean="0"/>
              <a:t> để luôn luôn nhận được giá trị khoảng cách mà cảm biến siêu âm đo được, và kiểm tra nó bằng if else mọi lúc.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780">
            <a:off x="7451660" y="3037172"/>
            <a:ext cx="1562887" cy="1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Giải cứu công chúa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2728" y="1898454"/>
            <a:ext cx="7790129" cy="10536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Chuyện là công chúa Elsa bị bọn xấu bắt cóc và giam giữ ở một nơi bí mật. Chúng bố trí rất nhiều chướng ngại vật để khó ai mà có thể đến cứu.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703539" y="4735537"/>
            <a:ext cx="1471602" cy="1471602"/>
            <a:chOff x="703539" y="3057267"/>
            <a:chExt cx="1471602" cy="1471602"/>
          </a:xfrm>
        </p:grpSpPr>
        <p:sp>
          <p:nvSpPr>
            <p:cNvPr id="6" name="Rectangle 5"/>
            <p:cNvSpPr/>
            <p:nvPr/>
          </p:nvSpPr>
          <p:spPr>
            <a:xfrm>
              <a:off x="703539" y="3057267"/>
              <a:ext cx="1471602" cy="1471602"/>
            </a:xfrm>
            <a:prstGeom prst="rect">
              <a:avLst/>
            </a:prstGeom>
            <a:noFill/>
            <a:ln>
              <a:solidFill>
                <a:srgbClr val="CD0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619" y="3184049"/>
              <a:ext cx="889441" cy="128202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89" y="5765066"/>
            <a:ext cx="619211" cy="6287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9462" y="5151783"/>
            <a:ext cx="378516" cy="11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9548" y="6198705"/>
            <a:ext cx="4439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52800" y="5155096"/>
            <a:ext cx="0" cy="104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94991" y="4495048"/>
            <a:ext cx="2213113" cy="4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339548" y="5151783"/>
            <a:ext cx="2597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Oval 2047"/>
          <p:cNvSpPr/>
          <p:nvPr/>
        </p:nvSpPr>
        <p:spPr>
          <a:xfrm>
            <a:off x="6088545" y="4791489"/>
            <a:ext cx="720587" cy="72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936974" y="3825060"/>
            <a:ext cx="0" cy="133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84060" y="3839818"/>
            <a:ext cx="4052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881808" y="3825060"/>
            <a:ext cx="0" cy="8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Oval Callout 2055"/>
          <p:cNvSpPr/>
          <p:nvPr/>
        </p:nvSpPr>
        <p:spPr>
          <a:xfrm>
            <a:off x="542728" y="3326296"/>
            <a:ext cx="1206559" cy="1168752"/>
          </a:xfrm>
          <a:prstGeom prst="wedgeEllipseCallou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  <a:p>
            <a:pPr algn="ctr"/>
            <a:r>
              <a:rPr lang="en-US" dirty="0" smtClean="0"/>
              <a:t>Me </a:t>
            </a:r>
            <a:endParaRPr lang="en-US" dirty="0"/>
          </a:p>
        </p:txBody>
      </p:sp>
      <p:sp>
        <p:nvSpPr>
          <p:cNvPr id="2057" name="Trapezoid 2056"/>
          <p:cNvSpPr/>
          <p:nvPr/>
        </p:nvSpPr>
        <p:spPr>
          <a:xfrm>
            <a:off x="5512075" y="3010680"/>
            <a:ext cx="781878" cy="5365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Giải cứu công chúa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42728" y="1898454"/>
            <a:ext cx="7790129" cy="8977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hãy lập trình sử dụng xe robot zoom:bit đi giải cứu công chúa với 2 chế độ điều khiển thu công và chạy tự động: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4307" y="2917749"/>
            <a:ext cx="7215387" cy="2976642"/>
            <a:chOff x="776090" y="3132610"/>
            <a:chExt cx="7215387" cy="2976642"/>
          </a:xfrm>
        </p:grpSpPr>
        <p:sp>
          <p:nvSpPr>
            <p:cNvPr id="10" name="Rounded Rectangle 9"/>
            <p:cNvSpPr/>
            <p:nvPr/>
          </p:nvSpPr>
          <p:spPr>
            <a:xfrm>
              <a:off x="776090" y="3422454"/>
              <a:ext cx="3160222" cy="2686798"/>
            </a:xfrm>
            <a:prstGeom prst="roundRect">
              <a:avLst>
                <a:gd name="adj" fmla="val 4688"/>
              </a:avLst>
            </a:prstGeom>
            <a:solidFill>
              <a:schemeClr val="bg1"/>
            </a:solidFill>
            <a:ln w="28575">
              <a:solidFill>
                <a:srgbClr val="CD00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09454" y="3735576"/>
              <a:ext cx="2701156" cy="191817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Nếu xe nhận biết được vật cản thì dừng lại, và bạn </a:t>
              </a:r>
              <a:r>
                <a: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tự mình </a:t>
              </a: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điều khiển cho xe rẻ trái/phải, lùi, đi tới bằng cách nút nhấn trên micro:bit</a:t>
              </a:r>
              <a:endPara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30623" y="3132610"/>
              <a:ext cx="1710142" cy="4638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5000">
                  <a:srgbClr val="EC5F77"/>
                </a:gs>
                <a:gs pos="100000">
                  <a:srgbClr val="A858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Thủ công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1255" y="3422454"/>
              <a:ext cx="3160222" cy="2686798"/>
            </a:xfrm>
            <a:prstGeom prst="roundRect">
              <a:avLst>
                <a:gd name="adj" fmla="val 4688"/>
              </a:avLst>
            </a:prstGeom>
            <a:solidFill>
              <a:schemeClr val="bg1"/>
            </a:solidFill>
            <a:ln w="28575">
              <a:solidFill>
                <a:srgbClr val="CD00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064619" y="3735576"/>
              <a:ext cx="2701156" cy="191817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Nếu xe nhận biết được vật cản thì </a:t>
              </a:r>
              <a:r>
                <a: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tự động</a:t>
              </a: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 rẻ, và đi thẳng theo hướng có thể đi được đến vị trí công chúa.</a:t>
              </a:r>
              <a:endPara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85788" y="3132610"/>
              <a:ext cx="1710142" cy="4638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5000">
                  <a:srgbClr val="EC5F77"/>
                </a:gs>
                <a:gs pos="100000">
                  <a:srgbClr val="A858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Tự động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2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619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477</cp:revision>
  <dcterms:created xsi:type="dcterms:W3CDTF">2023-04-21T02:43:36Z</dcterms:created>
  <dcterms:modified xsi:type="dcterms:W3CDTF">2023-05-26T03:22:26Z</dcterms:modified>
</cp:coreProperties>
</file>