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DD0"/>
    <a:srgbClr val="F0F1EC"/>
    <a:srgbClr val="E8482D"/>
    <a:srgbClr val="736528"/>
    <a:srgbClr val="F59AC3"/>
    <a:srgbClr val="ED008C"/>
    <a:srgbClr val="FDC85E"/>
    <a:srgbClr val="F38839"/>
    <a:srgbClr val="A8D1D3"/>
    <a:srgbClr val="A9D2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41C44-353C-40C9-AA78-3F39B80F5E69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2001-3EC7-42DA-8041-77C9F60EA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0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257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F0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8656" y="521658"/>
            <a:ext cx="5861628" cy="49751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019DD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5400000">
            <a:off x="407537" y="19799"/>
            <a:ext cx="658864" cy="150123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19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177421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900752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2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8656" y="521658"/>
            <a:ext cx="5861628" cy="49751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E848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ound Same Side Corner Rectangle 8"/>
          <p:cNvSpPr/>
          <p:nvPr userDrawn="1"/>
        </p:nvSpPr>
        <p:spPr>
          <a:xfrm rot="5400000">
            <a:off x="407537" y="19799"/>
            <a:ext cx="658864" cy="150123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84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177421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900752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17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293297" y="150125"/>
            <a:ext cx="8574657" cy="1037230"/>
          </a:xfrm>
          <a:prstGeom prst="rect">
            <a:avLst/>
          </a:prstGeom>
          <a:solidFill>
            <a:srgbClr val="E84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6403" y="411732"/>
            <a:ext cx="7324905" cy="49751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" name="Oval 1"/>
          <p:cNvSpPr/>
          <p:nvPr userDrawn="1"/>
        </p:nvSpPr>
        <p:spPr>
          <a:xfrm>
            <a:off x="293297" y="2061713"/>
            <a:ext cx="526212" cy="526212"/>
          </a:xfrm>
          <a:prstGeom prst="ellipse">
            <a:avLst/>
          </a:prstGeom>
          <a:solidFill>
            <a:srgbClr val="0C7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293297" y="2783456"/>
            <a:ext cx="526212" cy="526212"/>
          </a:xfrm>
          <a:prstGeom prst="ellipse">
            <a:avLst/>
          </a:prstGeom>
          <a:solidFill>
            <a:srgbClr val="FF8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 userDrawn="1"/>
        </p:nvSpPr>
        <p:spPr>
          <a:xfrm>
            <a:off x="293297" y="3505199"/>
            <a:ext cx="526212" cy="526212"/>
          </a:xfrm>
          <a:prstGeom prst="ellipse">
            <a:avLst/>
          </a:prstGeom>
          <a:solidFill>
            <a:srgbClr val="FFB9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899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5" y="679024"/>
            <a:ext cx="7886700" cy="535627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45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solidFill>
          <a:srgbClr val="F0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-13648" y="4954137"/>
            <a:ext cx="9157648" cy="1910687"/>
          </a:xfrm>
          <a:custGeom>
            <a:avLst/>
            <a:gdLst>
              <a:gd name="connsiteX0" fmla="*/ 0 w 9157648"/>
              <a:gd name="connsiteY0" fmla="*/ 109182 h 1910687"/>
              <a:gd name="connsiteX1" fmla="*/ 354842 w 9157648"/>
              <a:gd name="connsiteY1" fmla="*/ 245660 h 1910687"/>
              <a:gd name="connsiteX2" fmla="*/ 1023582 w 9157648"/>
              <a:gd name="connsiteY2" fmla="*/ 313899 h 1910687"/>
              <a:gd name="connsiteX3" fmla="*/ 1282890 w 9157648"/>
              <a:gd name="connsiteY3" fmla="*/ 150126 h 1910687"/>
              <a:gd name="connsiteX4" fmla="*/ 1637732 w 9157648"/>
              <a:gd name="connsiteY4" fmla="*/ 327547 h 1910687"/>
              <a:gd name="connsiteX5" fmla="*/ 2333767 w 9157648"/>
              <a:gd name="connsiteY5" fmla="*/ 286603 h 1910687"/>
              <a:gd name="connsiteX6" fmla="*/ 2524836 w 9157648"/>
              <a:gd name="connsiteY6" fmla="*/ 177421 h 1910687"/>
              <a:gd name="connsiteX7" fmla="*/ 2947917 w 9157648"/>
              <a:gd name="connsiteY7" fmla="*/ 272956 h 1910687"/>
              <a:gd name="connsiteX8" fmla="*/ 3384645 w 9157648"/>
              <a:gd name="connsiteY8" fmla="*/ 327547 h 1910687"/>
              <a:gd name="connsiteX9" fmla="*/ 3534770 w 9157648"/>
              <a:gd name="connsiteY9" fmla="*/ 327547 h 1910687"/>
              <a:gd name="connsiteX10" fmla="*/ 3875964 w 9157648"/>
              <a:gd name="connsiteY10" fmla="*/ 204717 h 1910687"/>
              <a:gd name="connsiteX11" fmla="*/ 4053385 w 9157648"/>
              <a:gd name="connsiteY11" fmla="*/ 95535 h 1910687"/>
              <a:gd name="connsiteX12" fmla="*/ 4285397 w 9157648"/>
              <a:gd name="connsiteY12" fmla="*/ 163773 h 1910687"/>
              <a:gd name="connsiteX13" fmla="*/ 4626591 w 9157648"/>
              <a:gd name="connsiteY13" fmla="*/ 272956 h 1910687"/>
              <a:gd name="connsiteX14" fmla="*/ 5036024 w 9157648"/>
              <a:gd name="connsiteY14" fmla="*/ 245660 h 1910687"/>
              <a:gd name="connsiteX15" fmla="*/ 5486400 w 9157648"/>
              <a:gd name="connsiteY15" fmla="*/ 163773 h 1910687"/>
              <a:gd name="connsiteX16" fmla="*/ 5813947 w 9157648"/>
              <a:gd name="connsiteY16" fmla="*/ 232012 h 1910687"/>
              <a:gd name="connsiteX17" fmla="*/ 5977720 w 9157648"/>
              <a:gd name="connsiteY17" fmla="*/ 300251 h 1910687"/>
              <a:gd name="connsiteX18" fmla="*/ 6428096 w 9157648"/>
              <a:gd name="connsiteY18" fmla="*/ 177421 h 1910687"/>
              <a:gd name="connsiteX19" fmla="*/ 6796585 w 9157648"/>
              <a:gd name="connsiteY19" fmla="*/ 54591 h 1910687"/>
              <a:gd name="connsiteX20" fmla="*/ 6919415 w 9157648"/>
              <a:gd name="connsiteY20" fmla="*/ 40944 h 1910687"/>
              <a:gd name="connsiteX21" fmla="*/ 7219666 w 9157648"/>
              <a:gd name="connsiteY21" fmla="*/ 13648 h 1910687"/>
              <a:gd name="connsiteX22" fmla="*/ 7478973 w 9157648"/>
              <a:gd name="connsiteY22" fmla="*/ 136478 h 1910687"/>
              <a:gd name="connsiteX23" fmla="*/ 7697338 w 9157648"/>
              <a:gd name="connsiteY23" fmla="*/ 177421 h 1910687"/>
              <a:gd name="connsiteX24" fmla="*/ 7997588 w 9157648"/>
              <a:gd name="connsiteY24" fmla="*/ 150126 h 1910687"/>
              <a:gd name="connsiteX25" fmla="*/ 8256896 w 9157648"/>
              <a:gd name="connsiteY25" fmla="*/ 81887 h 1910687"/>
              <a:gd name="connsiteX26" fmla="*/ 8611738 w 9157648"/>
              <a:gd name="connsiteY26" fmla="*/ 81887 h 1910687"/>
              <a:gd name="connsiteX27" fmla="*/ 8802806 w 9157648"/>
              <a:gd name="connsiteY27" fmla="*/ 81887 h 1910687"/>
              <a:gd name="connsiteX28" fmla="*/ 9075761 w 9157648"/>
              <a:gd name="connsiteY28" fmla="*/ 0 h 1910687"/>
              <a:gd name="connsiteX29" fmla="*/ 9157648 w 9157648"/>
              <a:gd name="connsiteY29" fmla="*/ 0 h 1910687"/>
              <a:gd name="connsiteX30" fmla="*/ 9157648 w 9157648"/>
              <a:gd name="connsiteY30" fmla="*/ 1910687 h 1910687"/>
              <a:gd name="connsiteX31" fmla="*/ 13648 w 9157648"/>
              <a:gd name="connsiteY31" fmla="*/ 1910687 h 1910687"/>
              <a:gd name="connsiteX32" fmla="*/ 0 w 9157648"/>
              <a:gd name="connsiteY32" fmla="*/ 109182 h 19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157648" h="1910687">
                <a:moveTo>
                  <a:pt x="0" y="109182"/>
                </a:moveTo>
                <a:lnTo>
                  <a:pt x="354842" y="245660"/>
                </a:lnTo>
                <a:lnTo>
                  <a:pt x="1023582" y="313899"/>
                </a:lnTo>
                <a:lnTo>
                  <a:pt x="1282890" y="150126"/>
                </a:lnTo>
                <a:lnTo>
                  <a:pt x="1637732" y="327547"/>
                </a:lnTo>
                <a:lnTo>
                  <a:pt x="2333767" y="286603"/>
                </a:lnTo>
                <a:lnTo>
                  <a:pt x="2524836" y="177421"/>
                </a:lnTo>
                <a:lnTo>
                  <a:pt x="2947917" y="272956"/>
                </a:lnTo>
                <a:lnTo>
                  <a:pt x="3384645" y="327547"/>
                </a:lnTo>
                <a:lnTo>
                  <a:pt x="3534770" y="327547"/>
                </a:lnTo>
                <a:lnTo>
                  <a:pt x="3875964" y="204717"/>
                </a:lnTo>
                <a:lnTo>
                  <a:pt x="4053385" y="95535"/>
                </a:lnTo>
                <a:lnTo>
                  <a:pt x="4285397" y="163773"/>
                </a:lnTo>
                <a:lnTo>
                  <a:pt x="4626591" y="272956"/>
                </a:lnTo>
                <a:lnTo>
                  <a:pt x="5036024" y="245660"/>
                </a:lnTo>
                <a:lnTo>
                  <a:pt x="5486400" y="163773"/>
                </a:lnTo>
                <a:lnTo>
                  <a:pt x="5813947" y="232012"/>
                </a:lnTo>
                <a:lnTo>
                  <a:pt x="5977720" y="300251"/>
                </a:lnTo>
                <a:lnTo>
                  <a:pt x="6428096" y="177421"/>
                </a:lnTo>
                <a:lnTo>
                  <a:pt x="6796585" y="54591"/>
                </a:lnTo>
                <a:lnTo>
                  <a:pt x="6919415" y="40944"/>
                </a:lnTo>
                <a:lnTo>
                  <a:pt x="7219666" y="13648"/>
                </a:lnTo>
                <a:lnTo>
                  <a:pt x="7478973" y="136478"/>
                </a:lnTo>
                <a:lnTo>
                  <a:pt x="7697338" y="177421"/>
                </a:lnTo>
                <a:lnTo>
                  <a:pt x="7997588" y="150126"/>
                </a:lnTo>
                <a:lnTo>
                  <a:pt x="8256896" y="81887"/>
                </a:lnTo>
                <a:lnTo>
                  <a:pt x="8611738" y="81887"/>
                </a:lnTo>
                <a:lnTo>
                  <a:pt x="8802806" y="81887"/>
                </a:lnTo>
                <a:lnTo>
                  <a:pt x="9075761" y="0"/>
                </a:lnTo>
                <a:lnTo>
                  <a:pt x="9157648" y="0"/>
                </a:lnTo>
                <a:lnTo>
                  <a:pt x="9157648" y="1910687"/>
                </a:lnTo>
                <a:lnTo>
                  <a:pt x="13648" y="1910687"/>
                </a:lnTo>
                <a:lnTo>
                  <a:pt x="0" y="109182"/>
                </a:lnTo>
                <a:close/>
              </a:path>
            </a:pathLst>
          </a:custGeom>
          <a:solidFill>
            <a:srgbClr val="0778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>
            <a:off x="-13648" y="-13648"/>
            <a:ext cx="4531057" cy="2088108"/>
          </a:xfrm>
          <a:custGeom>
            <a:avLst/>
            <a:gdLst>
              <a:gd name="connsiteX0" fmla="*/ 0 w 4531057"/>
              <a:gd name="connsiteY0" fmla="*/ 0 h 2088108"/>
              <a:gd name="connsiteX1" fmla="*/ 0 w 4531057"/>
              <a:gd name="connsiteY1" fmla="*/ 1610436 h 2088108"/>
              <a:gd name="connsiteX2" fmla="*/ 95535 w 4531057"/>
              <a:gd name="connsiteY2" fmla="*/ 1828800 h 2088108"/>
              <a:gd name="connsiteX3" fmla="*/ 204717 w 4531057"/>
              <a:gd name="connsiteY3" fmla="*/ 1869744 h 2088108"/>
              <a:gd name="connsiteX4" fmla="*/ 382138 w 4531057"/>
              <a:gd name="connsiteY4" fmla="*/ 1883391 h 2088108"/>
              <a:gd name="connsiteX5" fmla="*/ 491320 w 4531057"/>
              <a:gd name="connsiteY5" fmla="*/ 1965278 h 2088108"/>
              <a:gd name="connsiteX6" fmla="*/ 668741 w 4531057"/>
              <a:gd name="connsiteY6" fmla="*/ 2033517 h 2088108"/>
              <a:gd name="connsiteX7" fmla="*/ 777923 w 4531057"/>
              <a:gd name="connsiteY7" fmla="*/ 2088108 h 2088108"/>
              <a:gd name="connsiteX8" fmla="*/ 996287 w 4531057"/>
              <a:gd name="connsiteY8" fmla="*/ 2088108 h 2088108"/>
              <a:gd name="connsiteX9" fmla="*/ 1351129 w 4531057"/>
              <a:gd name="connsiteY9" fmla="*/ 2019869 h 2088108"/>
              <a:gd name="connsiteX10" fmla="*/ 1787857 w 4531057"/>
              <a:gd name="connsiteY10" fmla="*/ 1910687 h 2088108"/>
              <a:gd name="connsiteX11" fmla="*/ 1937982 w 4531057"/>
              <a:gd name="connsiteY11" fmla="*/ 1705970 h 2088108"/>
              <a:gd name="connsiteX12" fmla="*/ 2115403 w 4531057"/>
              <a:gd name="connsiteY12" fmla="*/ 1596788 h 2088108"/>
              <a:gd name="connsiteX13" fmla="*/ 2320120 w 4531057"/>
              <a:gd name="connsiteY13" fmla="*/ 1433015 h 2088108"/>
              <a:gd name="connsiteX14" fmla="*/ 2620370 w 4531057"/>
              <a:gd name="connsiteY14" fmla="*/ 1323833 h 2088108"/>
              <a:gd name="connsiteX15" fmla="*/ 2743200 w 4531057"/>
              <a:gd name="connsiteY15" fmla="*/ 1282890 h 2088108"/>
              <a:gd name="connsiteX16" fmla="*/ 3002508 w 4531057"/>
              <a:gd name="connsiteY16" fmla="*/ 1187355 h 2088108"/>
              <a:gd name="connsiteX17" fmla="*/ 3220872 w 4531057"/>
              <a:gd name="connsiteY17" fmla="*/ 941696 h 2088108"/>
              <a:gd name="connsiteX18" fmla="*/ 3411941 w 4531057"/>
              <a:gd name="connsiteY18" fmla="*/ 832514 h 2088108"/>
              <a:gd name="connsiteX19" fmla="*/ 3916908 w 4531057"/>
              <a:gd name="connsiteY19" fmla="*/ 300251 h 2088108"/>
              <a:gd name="connsiteX20" fmla="*/ 4203511 w 4531057"/>
              <a:gd name="connsiteY20" fmla="*/ 259308 h 2088108"/>
              <a:gd name="connsiteX21" fmla="*/ 4531057 w 4531057"/>
              <a:gd name="connsiteY21" fmla="*/ 13648 h 2088108"/>
              <a:gd name="connsiteX22" fmla="*/ 0 w 4531057"/>
              <a:gd name="connsiteY22" fmla="*/ 0 h 20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31057" h="2088108">
                <a:moveTo>
                  <a:pt x="0" y="0"/>
                </a:moveTo>
                <a:lnTo>
                  <a:pt x="0" y="1610436"/>
                </a:lnTo>
                <a:lnTo>
                  <a:pt x="95535" y="1828800"/>
                </a:lnTo>
                <a:lnTo>
                  <a:pt x="204717" y="1869744"/>
                </a:lnTo>
                <a:lnTo>
                  <a:pt x="382138" y="1883391"/>
                </a:lnTo>
                <a:lnTo>
                  <a:pt x="491320" y="1965278"/>
                </a:lnTo>
                <a:lnTo>
                  <a:pt x="668741" y="2033517"/>
                </a:lnTo>
                <a:lnTo>
                  <a:pt x="777923" y="2088108"/>
                </a:lnTo>
                <a:lnTo>
                  <a:pt x="996287" y="2088108"/>
                </a:lnTo>
                <a:lnTo>
                  <a:pt x="1351129" y="2019869"/>
                </a:lnTo>
                <a:lnTo>
                  <a:pt x="1787857" y="1910687"/>
                </a:lnTo>
                <a:lnTo>
                  <a:pt x="1937982" y="1705970"/>
                </a:lnTo>
                <a:lnTo>
                  <a:pt x="2115403" y="1596788"/>
                </a:lnTo>
                <a:lnTo>
                  <a:pt x="2320120" y="1433015"/>
                </a:lnTo>
                <a:lnTo>
                  <a:pt x="2620370" y="1323833"/>
                </a:lnTo>
                <a:lnTo>
                  <a:pt x="2743200" y="1282890"/>
                </a:lnTo>
                <a:lnTo>
                  <a:pt x="3002508" y="1187355"/>
                </a:lnTo>
                <a:lnTo>
                  <a:pt x="3220872" y="941696"/>
                </a:lnTo>
                <a:lnTo>
                  <a:pt x="3411941" y="832514"/>
                </a:lnTo>
                <a:lnTo>
                  <a:pt x="3916908" y="300251"/>
                </a:lnTo>
                <a:lnTo>
                  <a:pt x="4203511" y="259308"/>
                </a:lnTo>
                <a:lnTo>
                  <a:pt x="4531057" y="13648"/>
                </a:lnTo>
                <a:lnTo>
                  <a:pt x="0" y="0"/>
                </a:lnTo>
                <a:close/>
              </a:path>
            </a:pathLst>
          </a:custGeom>
          <a:solidFill>
            <a:srgbClr val="A9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19DD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678655" y="366318"/>
            <a:ext cx="4517429" cy="808196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019DD0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CHAPPTER 1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5400000">
            <a:off x="407537" y="19799"/>
            <a:ext cx="658864" cy="150123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19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77421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900752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 rot="19904117">
            <a:off x="7502379" y="111250"/>
            <a:ext cx="600502" cy="28992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 rot="19904117">
            <a:off x="7007794" y="15790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 rot="19904117">
            <a:off x="8704829" y="-6017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 rot="19904117">
            <a:off x="7253842" y="746924"/>
            <a:ext cx="344603" cy="52380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 rot="19904117">
            <a:off x="7649239" y="853941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 rot="19904117">
            <a:off x="8096256" y="361153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 rot="19904117">
            <a:off x="8439867" y="64404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 rot="19904117">
            <a:off x="8461784" y="171097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 rot="19904117">
            <a:off x="8850243" y="119513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 rot="19904117">
            <a:off x="8530461" y="1060138"/>
            <a:ext cx="344603" cy="9549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 userDrawn="1"/>
        </p:nvSpPr>
        <p:spPr>
          <a:xfrm rot="19904117">
            <a:off x="8104889" y="977361"/>
            <a:ext cx="253420" cy="66446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 userDrawn="1"/>
        </p:nvSpPr>
        <p:spPr>
          <a:xfrm rot="19904117">
            <a:off x="8946304" y="30642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5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solidFill>
          <a:srgbClr val="F0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-13648" y="4954137"/>
            <a:ext cx="9157648" cy="1910687"/>
          </a:xfrm>
          <a:custGeom>
            <a:avLst/>
            <a:gdLst>
              <a:gd name="connsiteX0" fmla="*/ 0 w 9157648"/>
              <a:gd name="connsiteY0" fmla="*/ 109182 h 1910687"/>
              <a:gd name="connsiteX1" fmla="*/ 354842 w 9157648"/>
              <a:gd name="connsiteY1" fmla="*/ 245660 h 1910687"/>
              <a:gd name="connsiteX2" fmla="*/ 1023582 w 9157648"/>
              <a:gd name="connsiteY2" fmla="*/ 313899 h 1910687"/>
              <a:gd name="connsiteX3" fmla="*/ 1282890 w 9157648"/>
              <a:gd name="connsiteY3" fmla="*/ 150126 h 1910687"/>
              <a:gd name="connsiteX4" fmla="*/ 1637732 w 9157648"/>
              <a:gd name="connsiteY4" fmla="*/ 327547 h 1910687"/>
              <a:gd name="connsiteX5" fmla="*/ 2333767 w 9157648"/>
              <a:gd name="connsiteY5" fmla="*/ 286603 h 1910687"/>
              <a:gd name="connsiteX6" fmla="*/ 2524836 w 9157648"/>
              <a:gd name="connsiteY6" fmla="*/ 177421 h 1910687"/>
              <a:gd name="connsiteX7" fmla="*/ 2947917 w 9157648"/>
              <a:gd name="connsiteY7" fmla="*/ 272956 h 1910687"/>
              <a:gd name="connsiteX8" fmla="*/ 3384645 w 9157648"/>
              <a:gd name="connsiteY8" fmla="*/ 327547 h 1910687"/>
              <a:gd name="connsiteX9" fmla="*/ 3534770 w 9157648"/>
              <a:gd name="connsiteY9" fmla="*/ 327547 h 1910687"/>
              <a:gd name="connsiteX10" fmla="*/ 3875964 w 9157648"/>
              <a:gd name="connsiteY10" fmla="*/ 204717 h 1910687"/>
              <a:gd name="connsiteX11" fmla="*/ 4053385 w 9157648"/>
              <a:gd name="connsiteY11" fmla="*/ 95535 h 1910687"/>
              <a:gd name="connsiteX12" fmla="*/ 4285397 w 9157648"/>
              <a:gd name="connsiteY12" fmla="*/ 163773 h 1910687"/>
              <a:gd name="connsiteX13" fmla="*/ 4626591 w 9157648"/>
              <a:gd name="connsiteY13" fmla="*/ 272956 h 1910687"/>
              <a:gd name="connsiteX14" fmla="*/ 5036024 w 9157648"/>
              <a:gd name="connsiteY14" fmla="*/ 245660 h 1910687"/>
              <a:gd name="connsiteX15" fmla="*/ 5486400 w 9157648"/>
              <a:gd name="connsiteY15" fmla="*/ 163773 h 1910687"/>
              <a:gd name="connsiteX16" fmla="*/ 5813947 w 9157648"/>
              <a:gd name="connsiteY16" fmla="*/ 232012 h 1910687"/>
              <a:gd name="connsiteX17" fmla="*/ 5977720 w 9157648"/>
              <a:gd name="connsiteY17" fmla="*/ 300251 h 1910687"/>
              <a:gd name="connsiteX18" fmla="*/ 6428096 w 9157648"/>
              <a:gd name="connsiteY18" fmla="*/ 177421 h 1910687"/>
              <a:gd name="connsiteX19" fmla="*/ 6796585 w 9157648"/>
              <a:gd name="connsiteY19" fmla="*/ 54591 h 1910687"/>
              <a:gd name="connsiteX20" fmla="*/ 6919415 w 9157648"/>
              <a:gd name="connsiteY20" fmla="*/ 40944 h 1910687"/>
              <a:gd name="connsiteX21" fmla="*/ 7219666 w 9157648"/>
              <a:gd name="connsiteY21" fmla="*/ 13648 h 1910687"/>
              <a:gd name="connsiteX22" fmla="*/ 7478973 w 9157648"/>
              <a:gd name="connsiteY22" fmla="*/ 136478 h 1910687"/>
              <a:gd name="connsiteX23" fmla="*/ 7697338 w 9157648"/>
              <a:gd name="connsiteY23" fmla="*/ 177421 h 1910687"/>
              <a:gd name="connsiteX24" fmla="*/ 7997588 w 9157648"/>
              <a:gd name="connsiteY24" fmla="*/ 150126 h 1910687"/>
              <a:gd name="connsiteX25" fmla="*/ 8256896 w 9157648"/>
              <a:gd name="connsiteY25" fmla="*/ 81887 h 1910687"/>
              <a:gd name="connsiteX26" fmla="*/ 8611738 w 9157648"/>
              <a:gd name="connsiteY26" fmla="*/ 81887 h 1910687"/>
              <a:gd name="connsiteX27" fmla="*/ 8802806 w 9157648"/>
              <a:gd name="connsiteY27" fmla="*/ 81887 h 1910687"/>
              <a:gd name="connsiteX28" fmla="*/ 9075761 w 9157648"/>
              <a:gd name="connsiteY28" fmla="*/ 0 h 1910687"/>
              <a:gd name="connsiteX29" fmla="*/ 9157648 w 9157648"/>
              <a:gd name="connsiteY29" fmla="*/ 0 h 1910687"/>
              <a:gd name="connsiteX30" fmla="*/ 9157648 w 9157648"/>
              <a:gd name="connsiteY30" fmla="*/ 1910687 h 1910687"/>
              <a:gd name="connsiteX31" fmla="*/ 13648 w 9157648"/>
              <a:gd name="connsiteY31" fmla="*/ 1910687 h 1910687"/>
              <a:gd name="connsiteX32" fmla="*/ 0 w 9157648"/>
              <a:gd name="connsiteY32" fmla="*/ 109182 h 19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157648" h="1910687">
                <a:moveTo>
                  <a:pt x="0" y="109182"/>
                </a:moveTo>
                <a:lnTo>
                  <a:pt x="354842" y="245660"/>
                </a:lnTo>
                <a:lnTo>
                  <a:pt x="1023582" y="313899"/>
                </a:lnTo>
                <a:lnTo>
                  <a:pt x="1282890" y="150126"/>
                </a:lnTo>
                <a:lnTo>
                  <a:pt x="1637732" y="327547"/>
                </a:lnTo>
                <a:lnTo>
                  <a:pt x="2333767" y="286603"/>
                </a:lnTo>
                <a:lnTo>
                  <a:pt x="2524836" y="177421"/>
                </a:lnTo>
                <a:lnTo>
                  <a:pt x="2947917" y="272956"/>
                </a:lnTo>
                <a:lnTo>
                  <a:pt x="3384645" y="327547"/>
                </a:lnTo>
                <a:lnTo>
                  <a:pt x="3534770" y="327547"/>
                </a:lnTo>
                <a:lnTo>
                  <a:pt x="3875964" y="204717"/>
                </a:lnTo>
                <a:lnTo>
                  <a:pt x="4053385" y="95535"/>
                </a:lnTo>
                <a:lnTo>
                  <a:pt x="4285397" y="163773"/>
                </a:lnTo>
                <a:lnTo>
                  <a:pt x="4626591" y="272956"/>
                </a:lnTo>
                <a:lnTo>
                  <a:pt x="5036024" y="245660"/>
                </a:lnTo>
                <a:lnTo>
                  <a:pt x="5486400" y="163773"/>
                </a:lnTo>
                <a:lnTo>
                  <a:pt x="5813947" y="232012"/>
                </a:lnTo>
                <a:lnTo>
                  <a:pt x="5977720" y="300251"/>
                </a:lnTo>
                <a:lnTo>
                  <a:pt x="6428096" y="177421"/>
                </a:lnTo>
                <a:lnTo>
                  <a:pt x="6796585" y="54591"/>
                </a:lnTo>
                <a:lnTo>
                  <a:pt x="6919415" y="40944"/>
                </a:lnTo>
                <a:lnTo>
                  <a:pt x="7219666" y="13648"/>
                </a:lnTo>
                <a:lnTo>
                  <a:pt x="7478973" y="136478"/>
                </a:lnTo>
                <a:lnTo>
                  <a:pt x="7697338" y="177421"/>
                </a:lnTo>
                <a:lnTo>
                  <a:pt x="7997588" y="150126"/>
                </a:lnTo>
                <a:lnTo>
                  <a:pt x="8256896" y="81887"/>
                </a:lnTo>
                <a:lnTo>
                  <a:pt x="8611738" y="81887"/>
                </a:lnTo>
                <a:lnTo>
                  <a:pt x="8802806" y="81887"/>
                </a:lnTo>
                <a:lnTo>
                  <a:pt x="9075761" y="0"/>
                </a:lnTo>
                <a:lnTo>
                  <a:pt x="9157648" y="0"/>
                </a:lnTo>
                <a:lnTo>
                  <a:pt x="9157648" y="1910687"/>
                </a:lnTo>
                <a:lnTo>
                  <a:pt x="13648" y="1910687"/>
                </a:lnTo>
                <a:lnTo>
                  <a:pt x="0" y="109182"/>
                </a:lnTo>
                <a:close/>
              </a:path>
            </a:pathLst>
          </a:custGeom>
          <a:solidFill>
            <a:srgbClr val="E84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>
            <a:off x="-13648" y="-13648"/>
            <a:ext cx="4531057" cy="2088108"/>
          </a:xfrm>
          <a:custGeom>
            <a:avLst/>
            <a:gdLst>
              <a:gd name="connsiteX0" fmla="*/ 0 w 4531057"/>
              <a:gd name="connsiteY0" fmla="*/ 0 h 2088108"/>
              <a:gd name="connsiteX1" fmla="*/ 0 w 4531057"/>
              <a:gd name="connsiteY1" fmla="*/ 1610436 h 2088108"/>
              <a:gd name="connsiteX2" fmla="*/ 95535 w 4531057"/>
              <a:gd name="connsiteY2" fmla="*/ 1828800 h 2088108"/>
              <a:gd name="connsiteX3" fmla="*/ 204717 w 4531057"/>
              <a:gd name="connsiteY3" fmla="*/ 1869744 h 2088108"/>
              <a:gd name="connsiteX4" fmla="*/ 382138 w 4531057"/>
              <a:gd name="connsiteY4" fmla="*/ 1883391 h 2088108"/>
              <a:gd name="connsiteX5" fmla="*/ 491320 w 4531057"/>
              <a:gd name="connsiteY5" fmla="*/ 1965278 h 2088108"/>
              <a:gd name="connsiteX6" fmla="*/ 668741 w 4531057"/>
              <a:gd name="connsiteY6" fmla="*/ 2033517 h 2088108"/>
              <a:gd name="connsiteX7" fmla="*/ 777923 w 4531057"/>
              <a:gd name="connsiteY7" fmla="*/ 2088108 h 2088108"/>
              <a:gd name="connsiteX8" fmla="*/ 996287 w 4531057"/>
              <a:gd name="connsiteY8" fmla="*/ 2088108 h 2088108"/>
              <a:gd name="connsiteX9" fmla="*/ 1351129 w 4531057"/>
              <a:gd name="connsiteY9" fmla="*/ 2019869 h 2088108"/>
              <a:gd name="connsiteX10" fmla="*/ 1787857 w 4531057"/>
              <a:gd name="connsiteY10" fmla="*/ 1910687 h 2088108"/>
              <a:gd name="connsiteX11" fmla="*/ 1937982 w 4531057"/>
              <a:gd name="connsiteY11" fmla="*/ 1705970 h 2088108"/>
              <a:gd name="connsiteX12" fmla="*/ 2115403 w 4531057"/>
              <a:gd name="connsiteY12" fmla="*/ 1596788 h 2088108"/>
              <a:gd name="connsiteX13" fmla="*/ 2320120 w 4531057"/>
              <a:gd name="connsiteY13" fmla="*/ 1433015 h 2088108"/>
              <a:gd name="connsiteX14" fmla="*/ 2620370 w 4531057"/>
              <a:gd name="connsiteY14" fmla="*/ 1323833 h 2088108"/>
              <a:gd name="connsiteX15" fmla="*/ 2743200 w 4531057"/>
              <a:gd name="connsiteY15" fmla="*/ 1282890 h 2088108"/>
              <a:gd name="connsiteX16" fmla="*/ 3002508 w 4531057"/>
              <a:gd name="connsiteY16" fmla="*/ 1187355 h 2088108"/>
              <a:gd name="connsiteX17" fmla="*/ 3220872 w 4531057"/>
              <a:gd name="connsiteY17" fmla="*/ 941696 h 2088108"/>
              <a:gd name="connsiteX18" fmla="*/ 3411941 w 4531057"/>
              <a:gd name="connsiteY18" fmla="*/ 832514 h 2088108"/>
              <a:gd name="connsiteX19" fmla="*/ 3916908 w 4531057"/>
              <a:gd name="connsiteY19" fmla="*/ 300251 h 2088108"/>
              <a:gd name="connsiteX20" fmla="*/ 4203511 w 4531057"/>
              <a:gd name="connsiteY20" fmla="*/ 259308 h 2088108"/>
              <a:gd name="connsiteX21" fmla="*/ 4531057 w 4531057"/>
              <a:gd name="connsiteY21" fmla="*/ 13648 h 2088108"/>
              <a:gd name="connsiteX22" fmla="*/ 0 w 4531057"/>
              <a:gd name="connsiteY22" fmla="*/ 0 h 20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31057" h="2088108">
                <a:moveTo>
                  <a:pt x="0" y="0"/>
                </a:moveTo>
                <a:lnTo>
                  <a:pt x="0" y="1610436"/>
                </a:lnTo>
                <a:lnTo>
                  <a:pt x="95535" y="1828800"/>
                </a:lnTo>
                <a:lnTo>
                  <a:pt x="204717" y="1869744"/>
                </a:lnTo>
                <a:lnTo>
                  <a:pt x="382138" y="1883391"/>
                </a:lnTo>
                <a:lnTo>
                  <a:pt x="491320" y="1965278"/>
                </a:lnTo>
                <a:lnTo>
                  <a:pt x="668741" y="2033517"/>
                </a:lnTo>
                <a:lnTo>
                  <a:pt x="777923" y="2088108"/>
                </a:lnTo>
                <a:lnTo>
                  <a:pt x="996287" y="2088108"/>
                </a:lnTo>
                <a:lnTo>
                  <a:pt x="1351129" y="2019869"/>
                </a:lnTo>
                <a:lnTo>
                  <a:pt x="1787857" y="1910687"/>
                </a:lnTo>
                <a:lnTo>
                  <a:pt x="1937982" y="1705970"/>
                </a:lnTo>
                <a:lnTo>
                  <a:pt x="2115403" y="1596788"/>
                </a:lnTo>
                <a:lnTo>
                  <a:pt x="2320120" y="1433015"/>
                </a:lnTo>
                <a:lnTo>
                  <a:pt x="2620370" y="1323833"/>
                </a:lnTo>
                <a:lnTo>
                  <a:pt x="2743200" y="1282890"/>
                </a:lnTo>
                <a:lnTo>
                  <a:pt x="3002508" y="1187355"/>
                </a:lnTo>
                <a:lnTo>
                  <a:pt x="3220872" y="941696"/>
                </a:lnTo>
                <a:lnTo>
                  <a:pt x="3411941" y="832514"/>
                </a:lnTo>
                <a:lnTo>
                  <a:pt x="3916908" y="300251"/>
                </a:lnTo>
                <a:lnTo>
                  <a:pt x="4203511" y="259308"/>
                </a:lnTo>
                <a:lnTo>
                  <a:pt x="4531057" y="13648"/>
                </a:lnTo>
                <a:lnTo>
                  <a:pt x="0" y="0"/>
                </a:lnTo>
                <a:close/>
              </a:path>
            </a:pathLst>
          </a:custGeom>
          <a:solidFill>
            <a:srgbClr val="F68349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68349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678655" y="366318"/>
            <a:ext cx="4517429" cy="808196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CHAPPTER 1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5400000">
            <a:off x="407537" y="19799"/>
            <a:ext cx="658864" cy="150123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84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77421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900752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 rot="19904117">
            <a:off x="7502379" y="111250"/>
            <a:ext cx="600502" cy="28992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 rot="19904117">
            <a:off x="7007794" y="15790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 rot="19904117">
            <a:off x="8704829" y="-6017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 rot="19904117">
            <a:off x="7253842" y="746924"/>
            <a:ext cx="344603" cy="52380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 rot="19904117">
            <a:off x="7649239" y="853941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 rot="19904117">
            <a:off x="8096256" y="361153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 rot="19904117">
            <a:off x="8439867" y="64404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 rot="19904117">
            <a:off x="8461784" y="171097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 rot="19904117">
            <a:off x="8850243" y="119513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 rot="19904117">
            <a:off x="8530461" y="1060138"/>
            <a:ext cx="344603" cy="9549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 userDrawn="1"/>
        </p:nvSpPr>
        <p:spPr>
          <a:xfrm rot="19904117">
            <a:off x="8104889" y="977361"/>
            <a:ext cx="253420" cy="66446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 userDrawn="1"/>
        </p:nvSpPr>
        <p:spPr>
          <a:xfrm rot="19904117">
            <a:off x="8946304" y="30642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83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bg>
      <p:bgPr>
        <a:solidFill>
          <a:srgbClr val="F0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-13648" y="4954137"/>
            <a:ext cx="9157648" cy="1910687"/>
          </a:xfrm>
          <a:custGeom>
            <a:avLst/>
            <a:gdLst>
              <a:gd name="connsiteX0" fmla="*/ 0 w 9157648"/>
              <a:gd name="connsiteY0" fmla="*/ 109182 h 1910687"/>
              <a:gd name="connsiteX1" fmla="*/ 354842 w 9157648"/>
              <a:gd name="connsiteY1" fmla="*/ 245660 h 1910687"/>
              <a:gd name="connsiteX2" fmla="*/ 1023582 w 9157648"/>
              <a:gd name="connsiteY2" fmla="*/ 313899 h 1910687"/>
              <a:gd name="connsiteX3" fmla="*/ 1282890 w 9157648"/>
              <a:gd name="connsiteY3" fmla="*/ 150126 h 1910687"/>
              <a:gd name="connsiteX4" fmla="*/ 1637732 w 9157648"/>
              <a:gd name="connsiteY4" fmla="*/ 327547 h 1910687"/>
              <a:gd name="connsiteX5" fmla="*/ 2333767 w 9157648"/>
              <a:gd name="connsiteY5" fmla="*/ 286603 h 1910687"/>
              <a:gd name="connsiteX6" fmla="*/ 2524836 w 9157648"/>
              <a:gd name="connsiteY6" fmla="*/ 177421 h 1910687"/>
              <a:gd name="connsiteX7" fmla="*/ 2947917 w 9157648"/>
              <a:gd name="connsiteY7" fmla="*/ 272956 h 1910687"/>
              <a:gd name="connsiteX8" fmla="*/ 3384645 w 9157648"/>
              <a:gd name="connsiteY8" fmla="*/ 327547 h 1910687"/>
              <a:gd name="connsiteX9" fmla="*/ 3534770 w 9157648"/>
              <a:gd name="connsiteY9" fmla="*/ 327547 h 1910687"/>
              <a:gd name="connsiteX10" fmla="*/ 3875964 w 9157648"/>
              <a:gd name="connsiteY10" fmla="*/ 204717 h 1910687"/>
              <a:gd name="connsiteX11" fmla="*/ 4053385 w 9157648"/>
              <a:gd name="connsiteY11" fmla="*/ 95535 h 1910687"/>
              <a:gd name="connsiteX12" fmla="*/ 4285397 w 9157648"/>
              <a:gd name="connsiteY12" fmla="*/ 163773 h 1910687"/>
              <a:gd name="connsiteX13" fmla="*/ 4626591 w 9157648"/>
              <a:gd name="connsiteY13" fmla="*/ 272956 h 1910687"/>
              <a:gd name="connsiteX14" fmla="*/ 5036024 w 9157648"/>
              <a:gd name="connsiteY14" fmla="*/ 245660 h 1910687"/>
              <a:gd name="connsiteX15" fmla="*/ 5486400 w 9157648"/>
              <a:gd name="connsiteY15" fmla="*/ 163773 h 1910687"/>
              <a:gd name="connsiteX16" fmla="*/ 5813947 w 9157648"/>
              <a:gd name="connsiteY16" fmla="*/ 232012 h 1910687"/>
              <a:gd name="connsiteX17" fmla="*/ 5977720 w 9157648"/>
              <a:gd name="connsiteY17" fmla="*/ 300251 h 1910687"/>
              <a:gd name="connsiteX18" fmla="*/ 6428096 w 9157648"/>
              <a:gd name="connsiteY18" fmla="*/ 177421 h 1910687"/>
              <a:gd name="connsiteX19" fmla="*/ 6796585 w 9157648"/>
              <a:gd name="connsiteY19" fmla="*/ 54591 h 1910687"/>
              <a:gd name="connsiteX20" fmla="*/ 6919415 w 9157648"/>
              <a:gd name="connsiteY20" fmla="*/ 40944 h 1910687"/>
              <a:gd name="connsiteX21" fmla="*/ 7219666 w 9157648"/>
              <a:gd name="connsiteY21" fmla="*/ 13648 h 1910687"/>
              <a:gd name="connsiteX22" fmla="*/ 7478973 w 9157648"/>
              <a:gd name="connsiteY22" fmla="*/ 136478 h 1910687"/>
              <a:gd name="connsiteX23" fmla="*/ 7697338 w 9157648"/>
              <a:gd name="connsiteY23" fmla="*/ 177421 h 1910687"/>
              <a:gd name="connsiteX24" fmla="*/ 7997588 w 9157648"/>
              <a:gd name="connsiteY24" fmla="*/ 150126 h 1910687"/>
              <a:gd name="connsiteX25" fmla="*/ 8256896 w 9157648"/>
              <a:gd name="connsiteY25" fmla="*/ 81887 h 1910687"/>
              <a:gd name="connsiteX26" fmla="*/ 8611738 w 9157648"/>
              <a:gd name="connsiteY26" fmla="*/ 81887 h 1910687"/>
              <a:gd name="connsiteX27" fmla="*/ 8802806 w 9157648"/>
              <a:gd name="connsiteY27" fmla="*/ 81887 h 1910687"/>
              <a:gd name="connsiteX28" fmla="*/ 9075761 w 9157648"/>
              <a:gd name="connsiteY28" fmla="*/ 0 h 1910687"/>
              <a:gd name="connsiteX29" fmla="*/ 9157648 w 9157648"/>
              <a:gd name="connsiteY29" fmla="*/ 0 h 1910687"/>
              <a:gd name="connsiteX30" fmla="*/ 9157648 w 9157648"/>
              <a:gd name="connsiteY30" fmla="*/ 1910687 h 1910687"/>
              <a:gd name="connsiteX31" fmla="*/ 13648 w 9157648"/>
              <a:gd name="connsiteY31" fmla="*/ 1910687 h 1910687"/>
              <a:gd name="connsiteX32" fmla="*/ 0 w 9157648"/>
              <a:gd name="connsiteY32" fmla="*/ 109182 h 19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157648" h="1910687">
                <a:moveTo>
                  <a:pt x="0" y="109182"/>
                </a:moveTo>
                <a:lnTo>
                  <a:pt x="354842" y="245660"/>
                </a:lnTo>
                <a:lnTo>
                  <a:pt x="1023582" y="313899"/>
                </a:lnTo>
                <a:lnTo>
                  <a:pt x="1282890" y="150126"/>
                </a:lnTo>
                <a:lnTo>
                  <a:pt x="1637732" y="327547"/>
                </a:lnTo>
                <a:lnTo>
                  <a:pt x="2333767" y="286603"/>
                </a:lnTo>
                <a:lnTo>
                  <a:pt x="2524836" y="177421"/>
                </a:lnTo>
                <a:lnTo>
                  <a:pt x="2947917" y="272956"/>
                </a:lnTo>
                <a:lnTo>
                  <a:pt x="3384645" y="327547"/>
                </a:lnTo>
                <a:lnTo>
                  <a:pt x="3534770" y="327547"/>
                </a:lnTo>
                <a:lnTo>
                  <a:pt x="3875964" y="204717"/>
                </a:lnTo>
                <a:lnTo>
                  <a:pt x="4053385" y="95535"/>
                </a:lnTo>
                <a:lnTo>
                  <a:pt x="4285397" y="163773"/>
                </a:lnTo>
                <a:lnTo>
                  <a:pt x="4626591" y="272956"/>
                </a:lnTo>
                <a:lnTo>
                  <a:pt x="5036024" y="245660"/>
                </a:lnTo>
                <a:lnTo>
                  <a:pt x="5486400" y="163773"/>
                </a:lnTo>
                <a:lnTo>
                  <a:pt x="5813947" y="232012"/>
                </a:lnTo>
                <a:lnTo>
                  <a:pt x="5977720" y="300251"/>
                </a:lnTo>
                <a:lnTo>
                  <a:pt x="6428096" y="177421"/>
                </a:lnTo>
                <a:lnTo>
                  <a:pt x="6796585" y="54591"/>
                </a:lnTo>
                <a:lnTo>
                  <a:pt x="6919415" y="40944"/>
                </a:lnTo>
                <a:lnTo>
                  <a:pt x="7219666" y="13648"/>
                </a:lnTo>
                <a:lnTo>
                  <a:pt x="7478973" y="136478"/>
                </a:lnTo>
                <a:lnTo>
                  <a:pt x="7697338" y="177421"/>
                </a:lnTo>
                <a:lnTo>
                  <a:pt x="7997588" y="150126"/>
                </a:lnTo>
                <a:lnTo>
                  <a:pt x="8256896" y="81887"/>
                </a:lnTo>
                <a:lnTo>
                  <a:pt x="8611738" y="81887"/>
                </a:lnTo>
                <a:lnTo>
                  <a:pt x="8802806" y="81887"/>
                </a:lnTo>
                <a:lnTo>
                  <a:pt x="9075761" y="0"/>
                </a:lnTo>
                <a:lnTo>
                  <a:pt x="9157648" y="0"/>
                </a:lnTo>
                <a:lnTo>
                  <a:pt x="9157648" y="1910687"/>
                </a:lnTo>
                <a:lnTo>
                  <a:pt x="13648" y="1910687"/>
                </a:lnTo>
                <a:lnTo>
                  <a:pt x="0" y="109182"/>
                </a:lnTo>
                <a:close/>
              </a:path>
            </a:pathLst>
          </a:custGeom>
          <a:solidFill>
            <a:srgbClr val="106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>
            <a:off x="-13648" y="-13648"/>
            <a:ext cx="4531057" cy="2088108"/>
          </a:xfrm>
          <a:custGeom>
            <a:avLst/>
            <a:gdLst>
              <a:gd name="connsiteX0" fmla="*/ 0 w 4531057"/>
              <a:gd name="connsiteY0" fmla="*/ 0 h 2088108"/>
              <a:gd name="connsiteX1" fmla="*/ 0 w 4531057"/>
              <a:gd name="connsiteY1" fmla="*/ 1610436 h 2088108"/>
              <a:gd name="connsiteX2" fmla="*/ 95535 w 4531057"/>
              <a:gd name="connsiteY2" fmla="*/ 1828800 h 2088108"/>
              <a:gd name="connsiteX3" fmla="*/ 204717 w 4531057"/>
              <a:gd name="connsiteY3" fmla="*/ 1869744 h 2088108"/>
              <a:gd name="connsiteX4" fmla="*/ 382138 w 4531057"/>
              <a:gd name="connsiteY4" fmla="*/ 1883391 h 2088108"/>
              <a:gd name="connsiteX5" fmla="*/ 491320 w 4531057"/>
              <a:gd name="connsiteY5" fmla="*/ 1965278 h 2088108"/>
              <a:gd name="connsiteX6" fmla="*/ 668741 w 4531057"/>
              <a:gd name="connsiteY6" fmla="*/ 2033517 h 2088108"/>
              <a:gd name="connsiteX7" fmla="*/ 777923 w 4531057"/>
              <a:gd name="connsiteY7" fmla="*/ 2088108 h 2088108"/>
              <a:gd name="connsiteX8" fmla="*/ 996287 w 4531057"/>
              <a:gd name="connsiteY8" fmla="*/ 2088108 h 2088108"/>
              <a:gd name="connsiteX9" fmla="*/ 1351129 w 4531057"/>
              <a:gd name="connsiteY9" fmla="*/ 2019869 h 2088108"/>
              <a:gd name="connsiteX10" fmla="*/ 1787857 w 4531057"/>
              <a:gd name="connsiteY10" fmla="*/ 1910687 h 2088108"/>
              <a:gd name="connsiteX11" fmla="*/ 1937982 w 4531057"/>
              <a:gd name="connsiteY11" fmla="*/ 1705970 h 2088108"/>
              <a:gd name="connsiteX12" fmla="*/ 2115403 w 4531057"/>
              <a:gd name="connsiteY12" fmla="*/ 1596788 h 2088108"/>
              <a:gd name="connsiteX13" fmla="*/ 2320120 w 4531057"/>
              <a:gd name="connsiteY13" fmla="*/ 1433015 h 2088108"/>
              <a:gd name="connsiteX14" fmla="*/ 2620370 w 4531057"/>
              <a:gd name="connsiteY14" fmla="*/ 1323833 h 2088108"/>
              <a:gd name="connsiteX15" fmla="*/ 2743200 w 4531057"/>
              <a:gd name="connsiteY15" fmla="*/ 1282890 h 2088108"/>
              <a:gd name="connsiteX16" fmla="*/ 3002508 w 4531057"/>
              <a:gd name="connsiteY16" fmla="*/ 1187355 h 2088108"/>
              <a:gd name="connsiteX17" fmla="*/ 3220872 w 4531057"/>
              <a:gd name="connsiteY17" fmla="*/ 941696 h 2088108"/>
              <a:gd name="connsiteX18" fmla="*/ 3411941 w 4531057"/>
              <a:gd name="connsiteY18" fmla="*/ 832514 h 2088108"/>
              <a:gd name="connsiteX19" fmla="*/ 3916908 w 4531057"/>
              <a:gd name="connsiteY19" fmla="*/ 300251 h 2088108"/>
              <a:gd name="connsiteX20" fmla="*/ 4203511 w 4531057"/>
              <a:gd name="connsiteY20" fmla="*/ 259308 h 2088108"/>
              <a:gd name="connsiteX21" fmla="*/ 4531057 w 4531057"/>
              <a:gd name="connsiteY21" fmla="*/ 13648 h 2088108"/>
              <a:gd name="connsiteX22" fmla="*/ 0 w 4531057"/>
              <a:gd name="connsiteY22" fmla="*/ 0 h 20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31057" h="2088108">
                <a:moveTo>
                  <a:pt x="0" y="0"/>
                </a:moveTo>
                <a:lnTo>
                  <a:pt x="0" y="1610436"/>
                </a:lnTo>
                <a:lnTo>
                  <a:pt x="95535" y="1828800"/>
                </a:lnTo>
                <a:lnTo>
                  <a:pt x="204717" y="1869744"/>
                </a:lnTo>
                <a:lnTo>
                  <a:pt x="382138" y="1883391"/>
                </a:lnTo>
                <a:lnTo>
                  <a:pt x="491320" y="1965278"/>
                </a:lnTo>
                <a:lnTo>
                  <a:pt x="668741" y="2033517"/>
                </a:lnTo>
                <a:lnTo>
                  <a:pt x="777923" y="2088108"/>
                </a:lnTo>
                <a:lnTo>
                  <a:pt x="996287" y="2088108"/>
                </a:lnTo>
                <a:lnTo>
                  <a:pt x="1351129" y="2019869"/>
                </a:lnTo>
                <a:lnTo>
                  <a:pt x="1787857" y="1910687"/>
                </a:lnTo>
                <a:lnTo>
                  <a:pt x="1937982" y="1705970"/>
                </a:lnTo>
                <a:lnTo>
                  <a:pt x="2115403" y="1596788"/>
                </a:lnTo>
                <a:lnTo>
                  <a:pt x="2320120" y="1433015"/>
                </a:lnTo>
                <a:lnTo>
                  <a:pt x="2620370" y="1323833"/>
                </a:lnTo>
                <a:lnTo>
                  <a:pt x="2743200" y="1282890"/>
                </a:lnTo>
                <a:lnTo>
                  <a:pt x="3002508" y="1187355"/>
                </a:lnTo>
                <a:lnTo>
                  <a:pt x="3220872" y="941696"/>
                </a:lnTo>
                <a:lnTo>
                  <a:pt x="3411941" y="832514"/>
                </a:lnTo>
                <a:lnTo>
                  <a:pt x="3916908" y="300251"/>
                </a:lnTo>
                <a:lnTo>
                  <a:pt x="4203511" y="259308"/>
                </a:lnTo>
                <a:lnTo>
                  <a:pt x="4531057" y="13648"/>
                </a:lnTo>
                <a:lnTo>
                  <a:pt x="0" y="0"/>
                </a:lnTo>
                <a:close/>
              </a:path>
            </a:pathLst>
          </a:custGeom>
          <a:solidFill>
            <a:srgbClr val="A9D2D3">
              <a:alpha val="1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68349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678655" y="366318"/>
            <a:ext cx="4517429" cy="808196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106D38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CHAPPTER 1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5400000">
            <a:off x="407537" y="19799"/>
            <a:ext cx="658864" cy="150123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06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77421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900752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 rot="19904117">
            <a:off x="7502379" y="111250"/>
            <a:ext cx="600502" cy="28992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 rot="19904117">
            <a:off x="7007794" y="15790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 rot="19904117">
            <a:off x="8704829" y="-6017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 rot="19904117">
            <a:off x="7253842" y="746924"/>
            <a:ext cx="344603" cy="52380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 rot="19904117">
            <a:off x="7649239" y="853941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 rot="19904117">
            <a:off x="8096256" y="361153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 rot="19904117">
            <a:off x="8439867" y="64404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 rot="19904117">
            <a:off x="8461784" y="171097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 rot="19904117">
            <a:off x="8850243" y="119513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 rot="19904117">
            <a:off x="8530461" y="1060138"/>
            <a:ext cx="344603" cy="9549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 userDrawn="1"/>
        </p:nvSpPr>
        <p:spPr>
          <a:xfrm rot="19904117">
            <a:off x="8104889" y="977361"/>
            <a:ext cx="253420" cy="66446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 userDrawn="1"/>
        </p:nvSpPr>
        <p:spPr>
          <a:xfrm rot="19904117">
            <a:off x="8946304" y="30642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24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bg>
      <p:bgPr>
        <a:solidFill>
          <a:srgbClr val="F0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-13648" y="4954137"/>
            <a:ext cx="9157648" cy="1910687"/>
          </a:xfrm>
          <a:custGeom>
            <a:avLst/>
            <a:gdLst>
              <a:gd name="connsiteX0" fmla="*/ 0 w 9157648"/>
              <a:gd name="connsiteY0" fmla="*/ 109182 h 1910687"/>
              <a:gd name="connsiteX1" fmla="*/ 354842 w 9157648"/>
              <a:gd name="connsiteY1" fmla="*/ 245660 h 1910687"/>
              <a:gd name="connsiteX2" fmla="*/ 1023582 w 9157648"/>
              <a:gd name="connsiteY2" fmla="*/ 313899 h 1910687"/>
              <a:gd name="connsiteX3" fmla="*/ 1282890 w 9157648"/>
              <a:gd name="connsiteY3" fmla="*/ 150126 h 1910687"/>
              <a:gd name="connsiteX4" fmla="*/ 1637732 w 9157648"/>
              <a:gd name="connsiteY4" fmla="*/ 327547 h 1910687"/>
              <a:gd name="connsiteX5" fmla="*/ 2333767 w 9157648"/>
              <a:gd name="connsiteY5" fmla="*/ 286603 h 1910687"/>
              <a:gd name="connsiteX6" fmla="*/ 2524836 w 9157648"/>
              <a:gd name="connsiteY6" fmla="*/ 177421 h 1910687"/>
              <a:gd name="connsiteX7" fmla="*/ 2947917 w 9157648"/>
              <a:gd name="connsiteY7" fmla="*/ 272956 h 1910687"/>
              <a:gd name="connsiteX8" fmla="*/ 3384645 w 9157648"/>
              <a:gd name="connsiteY8" fmla="*/ 327547 h 1910687"/>
              <a:gd name="connsiteX9" fmla="*/ 3534770 w 9157648"/>
              <a:gd name="connsiteY9" fmla="*/ 327547 h 1910687"/>
              <a:gd name="connsiteX10" fmla="*/ 3875964 w 9157648"/>
              <a:gd name="connsiteY10" fmla="*/ 204717 h 1910687"/>
              <a:gd name="connsiteX11" fmla="*/ 4053385 w 9157648"/>
              <a:gd name="connsiteY11" fmla="*/ 95535 h 1910687"/>
              <a:gd name="connsiteX12" fmla="*/ 4285397 w 9157648"/>
              <a:gd name="connsiteY12" fmla="*/ 163773 h 1910687"/>
              <a:gd name="connsiteX13" fmla="*/ 4626591 w 9157648"/>
              <a:gd name="connsiteY13" fmla="*/ 272956 h 1910687"/>
              <a:gd name="connsiteX14" fmla="*/ 5036024 w 9157648"/>
              <a:gd name="connsiteY14" fmla="*/ 245660 h 1910687"/>
              <a:gd name="connsiteX15" fmla="*/ 5486400 w 9157648"/>
              <a:gd name="connsiteY15" fmla="*/ 163773 h 1910687"/>
              <a:gd name="connsiteX16" fmla="*/ 5813947 w 9157648"/>
              <a:gd name="connsiteY16" fmla="*/ 232012 h 1910687"/>
              <a:gd name="connsiteX17" fmla="*/ 5977720 w 9157648"/>
              <a:gd name="connsiteY17" fmla="*/ 300251 h 1910687"/>
              <a:gd name="connsiteX18" fmla="*/ 6428096 w 9157648"/>
              <a:gd name="connsiteY18" fmla="*/ 177421 h 1910687"/>
              <a:gd name="connsiteX19" fmla="*/ 6796585 w 9157648"/>
              <a:gd name="connsiteY19" fmla="*/ 54591 h 1910687"/>
              <a:gd name="connsiteX20" fmla="*/ 6919415 w 9157648"/>
              <a:gd name="connsiteY20" fmla="*/ 40944 h 1910687"/>
              <a:gd name="connsiteX21" fmla="*/ 7219666 w 9157648"/>
              <a:gd name="connsiteY21" fmla="*/ 13648 h 1910687"/>
              <a:gd name="connsiteX22" fmla="*/ 7478973 w 9157648"/>
              <a:gd name="connsiteY22" fmla="*/ 136478 h 1910687"/>
              <a:gd name="connsiteX23" fmla="*/ 7697338 w 9157648"/>
              <a:gd name="connsiteY23" fmla="*/ 177421 h 1910687"/>
              <a:gd name="connsiteX24" fmla="*/ 7997588 w 9157648"/>
              <a:gd name="connsiteY24" fmla="*/ 150126 h 1910687"/>
              <a:gd name="connsiteX25" fmla="*/ 8256896 w 9157648"/>
              <a:gd name="connsiteY25" fmla="*/ 81887 h 1910687"/>
              <a:gd name="connsiteX26" fmla="*/ 8611738 w 9157648"/>
              <a:gd name="connsiteY26" fmla="*/ 81887 h 1910687"/>
              <a:gd name="connsiteX27" fmla="*/ 8802806 w 9157648"/>
              <a:gd name="connsiteY27" fmla="*/ 81887 h 1910687"/>
              <a:gd name="connsiteX28" fmla="*/ 9075761 w 9157648"/>
              <a:gd name="connsiteY28" fmla="*/ 0 h 1910687"/>
              <a:gd name="connsiteX29" fmla="*/ 9157648 w 9157648"/>
              <a:gd name="connsiteY29" fmla="*/ 0 h 1910687"/>
              <a:gd name="connsiteX30" fmla="*/ 9157648 w 9157648"/>
              <a:gd name="connsiteY30" fmla="*/ 1910687 h 1910687"/>
              <a:gd name="connsiteX31" fmla="*/ 13648 w 9157648"/>
              <a:gd name="connsiteY31" fmla="*/ 1910687 h 1910687"/>
              <a:gd name="connsiteX32" fmla="*/ 0 w 9157648"/>
              <a:gd name="connsiteY32" fmla="*/ 109182 h 19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157648" h="1910687">
                <a:moveTo>
                  <a:pt x="0" y="109182"/>
                </a:moveTo>
                <a:lnTo>
                  <a:pt x="354842" y="245660"/>
                </a:lnTo>
                <a:lnTo>
                  <a:pt x="1023582" y="313899"/>
                </a:lnTo>
                <a:lnTo>
                  <a:pt x="1282890" y="150126"/>
                </a:lnTo>
                <a:lnTo>
                  <a:pt x="1637732" y="327547"/>
                </a:lnTo>
                <a:lnTo>
                  <a:pt x="2333767" y="286603"/>
                </a:lnTo>
                <a:lnTo>
                  <a:pt x="2524836" y="177421"/>
                </a:lnTo>
                <a:lnTo>
                  <a:pt x="2947917" y="272956"/>
                </a:lnTo>
                <a:lnTo>
                  <a:pt x="3384645" y="327547"/>
                </a:lnTo>
                <a:lnTo>
                  <a:pt x="3534770" y="327547"/>
                </a:lnTo>
                <a:lnTo>
                  <a:pt x="3875964" y="204717"/>
                </a:lnTo>
                <a:lnTo>
                  <a:pt x="4053385" y="95535"/>
                </a:lnTo>
                <a:lnTo>
                  <a:pt x="4285397" y="163773"/>
                </a:lnTo>
                <a:lnTo>
                  <a:pt x="4626591" y="272956"/>
                </a:lnTo>
                <a:lnTo>
                  <a:pt x="5036024" y="245660"/>
                </a:lnTo>
                <a:lnTo>
                  <a:pt x="5486400" y="163773"/>
                </a:lnTo>
                <a:lnTo>
                  <a:pt x="5813947" y="232012"/>
                </a:lnTo>
                <a:lnTo>
                  <a:pt x="5977720" y="300251"/>
                </a:lnTo>
                <a:lnTo>
                  <a:pt x="6428096" y="177421"/>
                </a:lnTo>
                <a:lnTo>
                  <a:pt x="6796585" y="54591"/>
                </a:lnTo>
                <a:lnTo>
                  <a:pt x="6919415" y="40944"/>
                </a:lnTo>
                <a:lnTo>
                  <a:pt x="7219666" y="13648"/>
                </a:lnTo>
                <a:lnTo>
                  <a:pt x="7478973" y="136478"/>
                </a:lnTo>
                <a:lnTo>
                  <a:pt x="7697338" y="177421"/>
                </a:lnTo>
                <a:lnTo>
                  <a:pt x="7997588" y="150126"/>
                </a:lnTo>
                <a:lnTo>
                  <a:pt x="8256896" y="81887"/>
                </a:lnTo>
                <a:lnTo>
                  <a:pt x="8611738" y="81887"/>
                </a:lnTo>
                <a:lnTo>
                  <a:pt x="8802806" y="81887"/>
                </a:lnTo>
                <a:lnTo>
                  <a:pt x="9075761" y="0"/>
                </a:lnTo>
                <a:lnTo>
                  <a:pt x="9157648" y="0"/>
                </a:lnTo>
                <a:lnTo>
                  <a:pt x="9157648" y="1910687"/>
                </a:lnTo>
                <a:lnTo>
                  <a:pt x="13648" y="1910687"/>
                </a:lnTo>
                <a:lnTo>
                  <a:pt x="0" y="109182"/>
                </a:lnTo>
                <a:close/>
              </a:path>
            </a:pathLst>
          </a:custGeom>
          <a:solidFill>
            <a:srgbClr val="FDC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>
            <a:off x="-13648" y="-13648"/>
            <a:ext cx="4531057" cy="2088108"/>
          </a:xfrm>
          <a:custGeom>
            <a:avLst/>
            <a:gdLst>
              <a:gd name="connsiteX0" fmla="*/ 0 w 4531057"/>
              <a:gd name="connsiteY0" fmla="*/ 0 h 2088108"/>
              <a:gd name="connsiteX1" fmla="*/ 0 w 4531057"/>
              <a:gd name="connsiteY1" fmla="*/ 1610436 h 2088108"/>
              <a:gd name="connsiteX2" fmla="*/ 95535 w 4531057"/>
              <a:gd name="connsiteY2" fmla="*/ 1828800 h 2088108"/>
              <a:gd name="connsiteX3" fmla="*/ 204717 w 4531057"/>
              <a:gd name="connsiteY3" fmla="*/ 1869744 h 2088108"/>
              <a:gd name="connsiteX4" fmla="*/ 382138 w 4531057"/>
              <a:gd name="connsiteY4" fmla="*/ 1883391 h 2088108"/>
              <a:gd name="connsiteX5" fmla="*/ 491320 w 4531057"/>
              <a:gd name="connsiteY5" fmla="*/ 1965278 h 2088108"/>
              <a:gd name="connsiteX6" fmla="*/ 668741 w 4531057"/>
              <a:gd name="connsiteY6" fmla="*/ 2033517 h 2088108"/>
              <a:gd name="connsiteX7" fmla="*/ 777923 w 4531057"/>
              <a:gd name="connsiteY7" fmla="*/ 2088108 h 2088108"/>
              <a:gd name="connsiteX8" fmla="*/ 996287 w 4531057"/>
              <a:gd name="connsiteY8" fmla="*/ 2088108 h 2088108"/>
              <a:gd name="connsiteX9" fmla="*/ 1351129 w 4531057"/>
              <a:gd name="connsiteY9" fmla="*/ 2019869 h 2088108"/>
              <a:gd name="connsiteX10" fmla="*/ 1787857 w 4531057"/>
              <a:gd name="connsiteY10" fmla="*/ 1910687 h 2088108"/>
              <a:gd name="connsiteX11" fmla="*/ 1937982 w 4531057"/>
              <a:gd name="connsiteY11" fmla="*/ 1705970 h 2088108"/>
              <a:gd name="connsiteX12" fmla="*/ 2115403 w 4531057"/>
              <a:gd name="connsiteY12" fmla="*/ 1596788 h 2088108"/>
              <a:gd name="connsiteX13" fmla="*/ 2320120 w 4531057"/>
              <a:gd name="connsiteY13" fmla="*/ 1433015 h 2088108"/>
              <a:gd name="connsiteX14" fmla="*/ 2620370 w 4531057"/>
              <a:gd name="connsiteY14" fmla="*/ 1323833 h 2088108"/>
              <a:gd name="connsiteX15" fmla="*/ 2743200 w 4531057"/>
              <a:gd name="connsiteY15" fmla="*/ 1282890 h 2088108"/>
              <a:gd name="connsiteX16" fmla="*/ 3002508 w 4531057"/>
              <a:gd name="connsiteY16" fmla="*/ 1187355 h 2088108"/>
              <a:gd name="connsiteX17" fmla="*/ 3220872 w 4531057"/>
              <a:gd name="connsiteY17" fmla="*/ 941696 h 2088108"/>
              <a:gd name="connsiteX18" fmla="*/ 3411941 w 4531057"/>
              <a:gd name="connsiteY18" fmla="*/ 832514 h 2088108"/>
              <a:gd name="connsiteX19" fmla="*/ 3916908 w 4531057"/>
              <a:gd name="connsiteY19" fmla="*/ 300251 h 2088108"/>
              <a:gd name="connsiteX20" fmla="*/ 4203511 w 4531057"/>
              <a:gd name="connsiteY20" fmla="*/ 259308 h 2088108"/>
              <a:gd name="connsiteX21" fmla="*/ 4531057 w 4531057"/>
              <a:gd name="connsiteY21" fmla="*/ 13648 h 2088108"/>
              <a:gd name="connsiteX22" fmla="*/ 0 w 4531057"/>
              <a:gd name="connsiteY22" fmla="*/ 0 h 20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31057" h="2088108">
                <a:moveTo>
                  <a:pt x="0" y="0"/>
                </a:moveTo>
                <a:lnTo>
                  <a:pt x="0" y="1610436"/>
                </a:lnTo>
                <a:lnTo>
                  <a:pt x="95535" y="1828800"/>
                </a:lnTo>
                <a:lnTo>
                  <a:pt x="204717" y="1869744"/>
                </a:lnTo>
                <a:lnTo>
                  <a:pt x="382138" y="1883391"/>
                </a:lnTo>
                <a:lnTo>
                  <a:pt x="491320" y="1965278"/>
                </a:lnTo>
                <a:lnTo>
                  <a:pt x="668741" y="2033517"/>
                </a:lnTo>
                <a:lnTo>
                  <a:pt x="777923" y="2088108"/>
                </a:lnTo>
                <a:lnTo>
                  <a:pt x="996287" y="2088108"/>
                </a:lnTo>
                <a:lnTo>
                  <a:pt x="1351129" y="2019869"/>
                </a:lnTo>
                <a:lnTo>
                  <a:pt x="1787857" y="1910687"/>
                </a:lnTo>
                <a:lnTo>
                  <a:pt x="1937982" y="1705970"/>
                </a:lnTo>
                <a:lnTo>
                  <a:pt x="2115403" y="1596788"/>
                </a:lnTo>
                <a:lnTo>
                  <a:pt x="2320120" y="1433015"/>
                </a:lnTo>
                <a:lnTo>
                  <a:pt x="2620370" y="1323833"/>
                </a:lnTo>
                <a:lnTo>
                  <a:pt x="2743200" y="1282890"/>
                </a:lnTo>
                <a:lnTo>
                  <a:pt x="3002508" y="1187355"/>
                </a:lnTo>
                <a:lnTo>
                  <a:pt x="3220872" y="941696"/>
                </a:lnTo>
                <a:lnTo>
                  <a:pt x="3411941" y="832514"/>
                </a:lnTo>
                <a:lnTo>
                  <a:pt x="3916908" y="300251"/>
                </a:lnTo>
                <a:lnTo>
                  <a:pt x="4203511" y="259308"/>
                </a:lnTo>
                <a:lnTo>
                  <a:pt x="4531057" y="13648"/>
                </a:lnTo>
                <a:lnTo>
                  <a:pt x="0" y="0"/>
                </a:lnTo>
                <a:close/>
              </a:path>
            </a:pathLst>
          </a:custGeom>
          <a:solidFill>
            <a:srgbClr val="FDC85E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8839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613622" y="382390"/>
            <a:ext cx="4517429" cy="808196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F38839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CHAPPTER 1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5400000">
            <a:off x="407537" y="19799"/>
            <a:ext cx="658864" cy="150123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8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9" name="Oval 8"/>
          <p:cNvSpPr/>
          <p:nvPr userDrawn="1"/>
        </p:nvSpPr>
        <p:spPr>
          <a:xfrm>
            <a:off x="177421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900752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 rot="19904117">
            <a:off x="7502379" y="111250"/>
            <a:ext cx="600502" cy="28992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 rot="19904117">
            <a:off x="7007794" y="15790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 rot="19904117">
            <a:off x="8704829" y="-6017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 rot="19904117">
            <a:off x="7253842" y="746924"/>
            <a:ext cx="344603" cy="52380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 rot="19904117">
            <a:off x="7649239" y="853941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 rot="19904117">
            <a:off x="8096256" y="361153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 rot="19904117">
            <a:off x="8439867" y="64404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 rot="19904117">
            <a:off x="8461784" y="171097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 rot="19904117">
            <a:off x="8850243" y="119513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 rot="19904117">
            <a:off x="8530461" y="1060138"/>
            <a:ext cx="344603" cy="9549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 userDrawn="1"/>
        </p:nvSpPr>
        <p:spPr>
          <a:xfrm rot="19904117">
            <a:off x="8104889" y="977361"/>
            <a:ext cx="253420" cy="66446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 userDrawn="1"/>
        </p:nvSpPr>
        <p:spPr>
          <a:xfrm rot="19904117">
            <a:off x="8946304" y="30642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39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bg>
      <p:bgPr>
        <a:solidFill>
          <a:srgbClr val="F0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-13648" y="4954137"/>
            <a:ext cx="9157648" cy="1910687"/>
          </a:xfrm>
          <a:custGeom>
            <a:avLst/>
            <a:gdLst>
              <a:gd name="connsiteX0" fmla="*/ 0 w 9157648"/>
              <a:gd name="connsiteY0" fmla="*/ 109182 h 1910687"/>
              <a:gd name="connsiteX1" fmla="*/ 354842 w 9157648"/>
              <a:gd name="connsiteY1" fmla="*/ 245660 h 1910687"/>
              <a:gd name="connsiteX2" fmla="*/ 1023582 w 9157648"/>
              <a:gd name="connsiteY2" fmla="*/ 313899 h 1910687"/>
              <a:gd name="connsiteX3" fmla="*/ 1282890 w 9157648"/>
              <a:gd name="connsiteY3" fmla="*/ 150126 h 1910687"/>
              <a:gd name="connsiteX4" fmla="*/ 1637732 w 9157648"/>
              <a:gd name="connsiteY4" fmla="*/ 327547 h 1910687"/>
              <a:gd name="connsiteX5" fmla="*/ 2333767 w 9157648"/>
              <a:gd name="connsiteY5" fmla="*/ 286603 h 1910687"/>
              <a:gd name="connsiteX6" fmla="*/ 2524836 w 9157648"/>
              <a:gd name="connsiteY6" fmla="*/ 177421 h 1910687"/>
              <a:gd name="connsiteX7" fmla="*/ 2947917 w 9157648"/>
              <a:gd name="connsiteY7" fmla="*/ 272956 h 1910687"/>
              <a:gd name="connsiteX8" fmla="*/ 3384645 w 9157648"/>
              <a:gd name="connsiteY8" fmla="*/ 327547 h 1910687"/>
              <a:gd name="connsiteX9" fmla="*/ 3534770 w 9157648"/>
              <a:gd name="connsiteY9" fmla="*/ 327547 h 1910687"/>
              <a:gd name="connsiteX10" fmla="*/ 3875964 w 9157648"/>
              <a:gd name="connsiteY10" fmla="*/ 204717 h 1910687"/>
              <a:gd name="connsiteX11" fmla="*/ 4053385 w 9157648"/>
              <a:gd name="connsiteY11" fmla="*/ 95535 h 1910687"/>
              <a:gd name="connsiteX12" fmla="*/ 4285397 w 9157648"/>
              <a:gd name="connsiteY12" fmla="*/ 163773 h 1910687"/>
              <a:gd name="connsiteX13" fmla="*/ 4626591 w 9157648"/>
              <a:gd name="connsiteY13" fmla="*/ 272956 h 1910687"/>
              <a:gd name="connsiteX14" fmla="*/ 5036024 w 9157648"/>
              <a:gd name="connsiteY14" fmla="*/ 245660 h 1910687"/>
              <a:gd name="connsiteX15" fmla="*/ 5486400 w 9157648"/>
              <a:gd name="connsiteY15" fmla="*/ 163773 h 1910687"/>
              <a:gd name="connsiteX16" fmla="*/ 5813947 w 9157648"/>
              <a:gd name="connsiteY16" fmla="*/ 232012 h 1910687"/>
              <a:gd name="connsiteX17" fmla="*/ 5977720 w 9157648"/>
              <a:gd name="connsiteY17" fmla="*/ 300251 h 1910687"/>
              <a:gd name="connsiteX18" fmla="*/ 6428096 w 9157648"/>
              <a:gd name="connsiteY18" fmla="*/ 177421 h 1910687"/>
              <a:gd name="connsiteX19" fmla="*/ 6796585 w 9157648"/>
              <a:gd name="connsiteY19" fmla="*/ 54591 h 1910687"/>
              <a:gd name="connsiteX20" fmla="*/ 6919415 w 9157648"/>
              <a:gd name="connsiteY20" fmla="*/ 40944 h 1910687"/>
              <a:gd name="connsiteX21" fmla="*/ 7219666 w 9157648"/>
              <a:gd name="connsiteY21" fmla="*/ 13648 h 1910687"/>
              <a:gd name="connsiteX22" fmla="*/ 7478973 w 9157648"/>
              <a:gd name="connsiteY22" fmla="*/ 136478 h 1910687"/>
              <a:gd name="connsiteX23" fmla="*/ 7697338 w 9157648"/>
              <a:gd name="connsiteY23" fmla="*/ 177421 h 1910687"/>
              <a:gd name="connsiteX24" fmla="*/ 7997588 w 9157648"/>
              <a:gd name="connsiteY24" fmla="*/ 150126 h 1910687"/>
              <a:gd name="connsiteX25" fmla="*/ 8256896 w 9157648"/>
              <a:gd name="connsiteY25" fmla="*/ 81887 h 1910687"/>
              <a:gd name="connsiteX26" fmla="*/ 8611738 w 9157648"/>
              <a:gd name="connsiteY26" fmla="*/ 81887 h 1910687"/>
              <a:gd name="connsiteX27" fmla="*/ 8802806 w 9157648"/>
              <a:gd name="connsiteY27" fmla="*/ 81887 h 1910687"/>
              <a:gd name="connsiteX28" fmla="*/ 9075761 w 9157648"/>
              <a:gd name="connsiteY28" fmla="*/ 0 h 1910687"/>
              <a:gd name="connsiteX29" fmla="*/ 9157648 w 9157648"/>
              <a:gd name="connsiteY29" fmla="*/ 0 h 1910687"/>
              <a:gd name="connsiteX30" fmla="*/ 9157648 w 9157648"/>
              <a:gd name="connsiteY30" fmla="*/ 1910687 h 1910687"/>
              <a:gd name="connsiteX31" fmla="*/ 13648 w 9157648"/>
              <a:gd name="connsiteY31" fmla="*/ 1910687 h 1910687"/>
              <a:gd name="connsiteX32" fmla="*/ 0 w 9157648"/>
              <a:gd name="connsiteY32" fmla="*/ 109182 h 19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157648" h="1910687">
                <a:moveTo>
                  <a:pt x="0" y="109182"/>
                </a:moveTo>
                <a:lnTo>
                  <a:pt x="354842" y="245660"/>
                </a:lnTo>
                <a:lnTo>
                  <a:pt x="1023582" y="313899"/>
                </a:lnTo>
                <a:lnTo>
                  <a:pt x="1282890" y="150126"/>
                </a:lnTo>
                <a:lnTo>
                  <a:pt x="1637732" y="327547"/>
                </a:lnTo>
                <a:lnTo>
                  <a:pt x="2333767" y="286603"/>
                </a:lnTo>
                <a:lnTo>
                  <a:pt x="2524836" y="177421"/>
                </a:lnTo>
                <a:lnTo>
                  <a:pt x="2947917" y="272956"/>
                </a:lnTo>
                <a:lnTo>
                  <a:pt x="3384645" y="327547"/>
                </a:lnTo>
                <a:lnTo>
                  <a:pt x="3534770" y="327547"/>
                </a:lnTo>
                <a:lnTo>
                  <a:pt x="3875964" y="204717"/>
                </a:lnTo>
                <a:lnTo>
                  <a:pt x="4053385" y="95535"/>
                </a:lnTo>
                <a:lnTo>
                  <a:pt x="4285397" y="163773"/>
                </a:lnTo>
                <a:lnTo>
                  <a:pt x="4626591" y="272956"/>
                </a:lnTo>
                <a:lnTo>
                  <a:pt x="5036024" y="245660"/>
                </a:lnTo>
                <a:lnTo>
                  <a:pt x="5486400" y="163773"/>
                </a:lnTo>
                <a:lnTo>
                  <a:pt x="5813947" y="232012"/>
                </a:lnTo>
                <a:lnTo>
                  <a:pt x="5977720" y="300251"/>
                </a:lnTo>
                <a:lnTo>
                  <a:pt x="6428096" y="177421"/>
                </a:lnTo>
                <a:lnTo>
                  <a:pt x="6796585" y="54591"/>
                </a:lnTo>
                <a:lnTo>
                  <a:pt x="6919415" y="40944"/>
                </a:lnTo>
                <a:lnTo>
                  <a:pt x="7219666" y="13648"/>
                </a:lnTo>
                <a:lnTo>
                  <a:pt x="7478973" y="136478"/>
                </a:lnTo>
                <a:lnTo>
                  <a:pt x="7697338" y="177421"/>
                </a:lnTo>
                <a:lnTo>
                  <a:pt x="7997588" y="150126"/>
                </a:lnTo>
                <a:lnTo>
                  <a:pt x="8256896" y="81887"/>
                </a:lnTo>
                <a:lnTo>
                  <a:pt x="8611738" y="81887"/>
                </a:lnTo>
                <a:lnTo>
                  <a:pt x="8802806" y="81887"/>
                </a:lnTo>
                <a:lnTo>
                  <a:pt x="9075761" y="0"/>
                </a:lnTo>
                <a:lnTo>
                  <a:pt x="9157648" y="0"/>
                </a:lnTo>
                <a:lnTo>
                  <a:pt x="9157648" y="1910687"/>
                </a:lnTo>
                <a:lnTo>
                  <a:pt x="13648" y="1910687"/>
                </a:lnTo>
                <a:lnTo>
                  <a:pt x="0" y="109182"/>
                </a:lnTo>
                <a:close/>
              </a:path>
            </a:pathLst>
          </a:custGeom>
          <a:solidFill>
            <a:srgbClr val="F59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>
            <a:off x="-13648" y="-13648"/>
            <a:ext cx="4531057" cy="2088108"/>
          </a:xfrm>
          <a:custGeom>
            <a:avLst/>
            <a:gdLst>
              <a:gd name="connsiteX0" fmla="*/ 0 w 4531057"/>
              <a:gd name="connsiteY0" fmla="*/ 0 h 2088108"/>
              <a:gd name="connsiteX1" fmla="*/ 0 w 4531057"/>
              <a:gd name="connsiteY1" fmla="*/ 1610436 h 2088108"/>
              <a:gd name="connsiteX2" fmla="*/ 95535 w 4531057"/>
              <a:gd name="connsiteY2" fmla="*/ 1828800 h 2088108"/>
              <a:gd name="connsiteX3" fmla="*/ 204717 w 4531057"/>
              <a:gd name="connsiteY3" fmla="*/ 1869744 h 2088108"/>
              <a:gd name="connsiteX4" fmla="*/ 382138 w 4531057"/>
              <a:gd name="connsiteY4" fmla="*/ 1883391 h 2088108"/>
              <a:gd name="connsiteX5" fmla="*/ 491320 w 4531057"/>
              <a:gd name="connsiteY5" fmla="*/ 1965278 h 2088108"/>
              <a:gd name="connsiteX6" fmla="*/ 668741 w 4531057"/>
              <a:gd name="connsiteY6" fmla="*/ 2033517 h 2088108"/>
              <a:gd name="connsiteX7" fmla="*/ 777923 w 4531057"/>
              <a:gd name="connsiteY7" fmla="*/ 2088108 h 2088108"/>
              <a:gd name="connsiteX8" fmla="*/ 996287 w 4531057"/>
              <a:gd name="connsiteY8" fmla="*/ 2088108 h 2088108"/>
              <a:gd name="connsiteX9" fmla="*/ 1351129 w 4531057"/>
              <a:gd name="connsiteY9" fmla="*/ 2019869 h 2088108"/>
              <a:gd name="connsiteX10" fmla="*/ 1787857 w 4531057"/>
              <a:gd name="connsiteY10" fmla="*/ 1910687 h 2088108"/>
              <a:gd name="connsiteX11" fmla="*/ 1937982 w 4531057"/>
              <a:gd name="connsiteY11" fmla="*/ 1705970 h 2088108"/>
              <a:gd name="connsiteX12" fmla="*/ 2115403 w 4531057"/>
              <a:gd name="connsiteY12" fmla="*/ 1596788 h 2088108"/>
              <a:gd name="connsiteX13" fmla="*/ 2320120 w 4531057"/>
              <a:gd name="connsiteY13" fmla="*/ 1433015 h 2088108"/>
              <a:gd name="connsiteX14" fmla="*/ 2620370 w 4531057"/>
              <a:gd name="connsiteY14" fmla="*/ 1323833 h 2088108"/>
              <a:gd name="connsiteX15" fmla="*/ 2743200 w 4531057"/>
              <a:gd name="connsiteY15" fmla="*/ 1282890 h 2088108"/>
              <a:gd name="connsiteX16" fmla="*/ 3002508 w 4531057"/>
              <a:gd name="connsiteY16" fmla="*/ 1187355 h 2088108"/>
              <a:gd name="connsiteX17" fmla="*/ 3220872 w 4531057"/>
              <a:gd name="connsiteY17" fmla="*/ 941696 h 2088108"/>
              <a:gd name="connsiteX18" fmla="*/ 3411941 w 4531057"/>
              <a:gd name="connsiteY18" fmla="*/ 832514 h 2088108"/>
              <a:gd name="connsiteX19" fmla="*/ 3916908 w 4531057"/>
              <a:gd name="connsiteY19" fmla="*/ 300251 h 2088108"/>
              <a:gd name="connsiteX20" fmla="*/ 4203511 w 4531057"/>
              <a:gd name="connsiteY20" fmla="*/ 259308 h 2088108"/>
              <a:gd name="connsiteX21" fmla="*/ 4531057 w 4531057"/>
              <a:gd name="connsiteY21" fmla="*/ 13648 h 2088108"/>
              <a:gd name="connsiteX22" fmla="*/ 0 w 4531057"/>
              <a:gd name="connsiteY22" fmla="*/ 0 h 20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31057" h="2088108">
                <a:moveTo>
                  <a:pt x="0" y="0"/>
                </a:moveTo>
                <a:lnTo>
                  <a:pt x="0" y="1610436"/>
                </a:lnTo>
                <a:lnTo>
                  <a:pt x="95535" y="1828800"/>
                </a:lnTo>
                <a:lnTo>
                  <a:pt x="204717" y="1869744"/>
                </a:lnTo>
                <a:lnTo>
                  <a:pt x="382138" y="1883391"/>
                </a:lnTo>
                <a:lnTo>
                  <a:pt x="491320" y="1965278"/>
                </a:lnTo>
                <a:lnTo>
                  <a:pt x="668741" y="2033517"/>
                </a:lnTo>
                <a:lnTo>
                  <a:pt x="777923" y="2088108"/>
                </a:lnTo>
                <a:lnTo>
                  <a:pt x="996287" y="2088108"/>
                </a:lnTo>
                <a:lnTo>
                  <a:pt x="1351129" y="2019869"/>
                </a:lnTo>
                <a:lnTo>
                  <a:pt x="1787857" y="1910687"/>
                </a:lnTo>
                <a:lnTo>
                  <a:pt x="1937982" y="1705970"/>
                </a:lnTo>
                <a:lnTo>
                  <a:pt x="2115403" y="1596788"/>
                </a:lnTo>
                <a:lnTo>
                  <a:pt x="2320120" y="1433015"/>
                </a:lnTo>
                <a:lnTo>
                  <a:pt x="2620370" y="1323833"/>
                </a:lnTo>
                <a:lnTo>
                  <a:pt x="2743200" y="1282890"/>
                </a:lnTo>
                <a:lnTo>
                  <a:pt x="3002508" y="1187355"/>
                </a:lnTo>
                <a:lnTo>
                  <a:pt x="3220872" y="941696"/>
                </a:lnTo>
                <a:lnTo>
                  <a:pt x="3411941" y="832514"/>
                </a:lnTo>
                <a:lnTo>
                  <a:pt x="3916908" y="300251"/>
                </a:lnTo>
                <a:lnTo>
                  <a:pt x="4203511" y="259308"/>
                </a:lnTo>
                <a:lnTo>
                  <a:pt x="4531057" y="13648"/>
                </a:lnTo>
                <a:lnTo>
                  <a:pt x="0" y="0"/>
                </a:lnTo>
                <a:close/>
              </a:path>
            </a:pathLst>
          </a:custGeom>
          <a:solidFill>
            <a:srgbClr val="F59AC3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8839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613622" y="382390"/>
            <a:ext cx="4517429" cy="808196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ED008C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CHAPPTER 1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5400000">
            <a:off x="407537" y="19799"/>
            <a:ext cx="658864" cy="150123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D0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9" name="Oval 8"/>
          <p:cNvSpPr/>
          <p:nvPr userDrawn="1"/>
        </p:nvSpPr>
        <p:spPr>
          <a:xfrm>
            <a:off x="177421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900752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 rot="19904117">
            <a:off x="7502379" y="111250"/>
            <a:ext cx="600502" cy="28992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 rot="19904117">
            <a:off x="7007794" y="15790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 rot="19904117">
            <a:off x="8704829" y="-6017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 rot="19904117">
            <a:off x="7253842" y="746924"/>
            <a:ext cx="344603" cy="52380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 rot="19904117">
            <a:off x="7649239" y="853941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 rot="19904117">
            <a:off x="8096256" y="361153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 rot="19904117">
            <a:off x="8439867" y="64404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 rot="19904117">
            <a:off x="8461784" y="171097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 rot="19904117">
            <a:off x="8850243" y="119513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 rot="19904117">
            <a:off x="8530461" y="1060138"/>
            <a:ext cx="344603" cy="9549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 userDrawn="1"/>
        </p:nvSpPr>
        <p:spPr>
          <a:xfrm rot="19904117">
            <a:off x="8104889" y="977361"/>
            <a:ext cx="253420" cy="66446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 userDrawn="1"/>
        </p:nvSpPr>
        <p:spPr>
          <a:xfrm rot="19904117">
            <a:off x="8946304" y="30642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6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bg>
      <p:bgPr>
        <a:solidFill>
          <a:srgbClr val="F0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7" name="Freeform 6"/>
          <p:cNvSpPr/>
          <p:nvPr userDrawn="1"/>
        </p:nvSpPr>
        <p:spPr>
          <a:xfrm>
            <a:off x="-13648" y="4954137"/>
            <a:ext cx="9157648" cy="1910687"/>
          </a:xfrm>
          <a:custGeom>
            <a:avLst/>
            <a:gdLst>
              <a:gd name="connsiteX0" fmla="*/ 0 w 9157648"/>
              <a:gd name="connsiteY0" fmla="*/ 109182 h 1910687"/>
              <a:gd name="connsiteX1" fmla="*/ 354842 w 9157648"/>
              <a:gd name="connsiteY1" fmla="*/ 245660 h 1910687"/>
              <a:gd name="connsiteX2" fmla="*/ 1023582 w 9157648"/>
              <a:gd name="connsiteY2" fmla="*/ 313899 h 1910687"/>
              <a:gd name="connsiteX3" fmla="*/ 1282890 w 9157648"/>
              <a:gd name="connsiteY3" fmla="*/ 150126 h 1910687"/>
              <a:gd name="connsiteX4" fmla="*/ 1637732 w 9157648"/>
              <a:gd name="connsiteY4" fmla="*/ 327547 h 1910687"/>
              <a:gd name="connsiteX5" fmla="*/ 2333767 w 9157648"/>
              <a:gd name="connsiteY5" fmla="*/ 286603 h 1910687"/>
              <a:gd name="connsiteX6" fmla="*/ 2524836 w 9157648"/>
              <a:gd name="connsiteY6" fmla="*/ 177421 h 1910687"/>
              <a:gd name="connsiteX7" fmla="*/ 2947917 w 9157648"/>
              <a:gd name="connsiteY7" fmla="*/ 272956 h 1910687"/>
              <a:gd name="connsiteX8" fmla="*/ 3384645 w 9157648"/>
              <a:gd name="connsiteY8" fmla="*/ 327547 h 1910687"/>
              <a:gd name="connsiteX9" fmla="*/ 3534770 w 9157648"/>
              <a:gd name="connsiteY9" fmla="*/ 327547 h 1910687"/>
              <a:gd name="connsiteX10" fmla="*/ 3875964 w 9157648"/>
              <a:gd name="connsiteY10" fmla="*/ 204717 h 1910687"/>
              <a:gd name="connsiteX11" fmla="*/ 4053385 w 9157648"/>
              <a:gd name="connsiteY11" fmla="*/ 95535 h 1910687"/>
              <a:gd name="connsiteX12" fmla="*/ 4285397 w 9157648"/>
              <a:gd name="connsiteY12" fmla="*/ 163773 h 1910687"/>
              <a:gd name="connsiteX13" fmla="*/ 4626591 w 9157648"/>
              <a:gd name="connsiteY13" fmla="*/ 272956 h 1910687"/>
              <a:gd name="connsiteX14" fmla="*/ 5036024 w 9157648"/>
              <a:gd name="connsiteY14" fmla="*/ 245660 h 1910687"/>
              <a:gd name="connsiteX15" fmla="*/ 5486400 w 9157648"/>
              <a:gd name="connsiteY15" fmla="*/ 163773 h 1910687"/>
              <a:gd name="connsiteX16" fmla="*/ 5813947 w 9157648"/>
              <a:gd name="connsiteY16" fmla="*/ 232012 h 1910687"/>
              <a:gd name="connsiteX17" fmla="*/ 5977720 w 9157648"/>
              <a:gd name="connsiteY17" fmla="*/ 300251 h 1910687"/>
              <a:gd name="connsiteX18" fmla="*/ 6428096 w 9157648"/>
              <a:gd name="connsiteY18" fmla="*/ 177421 h 1910687"/>
              <a:gd name="connsiteX19" fmla="*/ 6796585 w 9157648"/>
              <a:gd name="connsiteY19" fmla="*/ 54591 h 1910687"/>
              <a:gd name="connsiteX20" fmla="*/ 6919415 w 9157648"/>
              <a:gd name="connsiteY20" fmla="*/ 40944 h 1910687"/>
              <a:gd name="connsiteX21" fmla="*/ 7219666 w 9157648"/>
              <a:gd name="connsiteY21" fmla="*/ 13648 h 1910687"/>
              <a:gd name="connsiteX22" fmla="*/ 7478973 w 9157648"/>
              <a:gd name="connsiteY22" fmla="*/ 136478 h 1910687"/>
              <a:gd name="connsiteX23" fmla="*/ 7697338 w 9157648"/>
              <a:gd name="connsiteY23" fmla="*/ 177421 h 1910687"/>
              <a:gd name="connsiteX24" fmla="*/ 7997588 w 9157648"/>
              <a:gd name="connsiteY24" fmla="*/ 150126 h 1910687"/>
              <a:gd name="connsiteX25" fmla="*/ 8256896 w 9157648"/>
              <a:gd name="connsiteY25" fmla="*/ 81887 h 1910687"/>
              <a:gd name="connsiteX26" fmla="*/ 8611738 w 9157648"/>
              <a:gd name="connsiteY26" fmla="*/ 81887 h 1910687"/>
              <a:gd name="connsiteX27" fmla="*/ 8802806 w 9157648"/>
              <a:gd name="connsiteY27" fmla="*/ 81887 h 1910687"/>
              <a:gd name="connsiteX28" fmla="*/ 9075761 w 9157648"/>
              <a:gd name="connsiteY28" fmla="*/ 0 h 1910687"/>
              <a:gd name="connsiteX29" fmla="*/ 9157648 w 9157648"/>
              <a:gd name="connsiteY29" fmla="*/ 0 h 1910687"/>
              <a:gd name="connsiteX30" fmla="*/ 9157648 w 9157648"/>
              <a:gd name="connsiteY30" fmla="*/ 1910687 h 1910687"/>
              <a:gd name="connsiteX31" fmla="*/ 13648 w 9157648"/>
              <a:gd name="connsiteY31" fmla="*/ 1910687 h 1910687"/>
              <a:gd name="connsiteX32" fmla="*/ 0 w 9157648"/>
              <a:gd name="connsiteY32" fmla="*/ 109182 h 191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157648" h="1910687">
                <a:moveTo>
                  <a:pt x="0" y="109182"/>
                </a:moveTo>
                <a:lnTo>
                  <a:pt x="354842" y="245660"/>
                </a:lnTo>
                <a:lnTo>
                  <a:pt x="1023582" y="313899"/>
                </a:lnTo>
                <a:lnTo>
                  <a:pt x="1282890" y="150126"/>
                </a:lnTo>
                <a:lnTo>
                  <a:pt x="1637732" y="327547"/>
                </a:lnTo>
                <a:lnTo>
                  <a:pt x="2333767" y="286603"/>
                </a:lnTo>
                <a:lnTo>
                  <a:pt x="2524836" y="177421"/>
                </a:lnTo>
                <a:lnTo>
                  <a:pt x="2947917" y="272956"/>
                </a:lnTo>
                <a:lnTo>
                  <a:pt x="3384645" y="327547"/>
                </a:lnTo>
                <a:lnTo>
                  <a:pt x="3534770" y="327547"/>
                </a:lnTo>
                <a:lnTo>
                  <a:pt x="3875964" y="204717"/>
                </a:lnTo>
                <a:lnTo>
                  <a:pt x="4053385" y="95535"/>
                </a:lnTo>
                <a:lnTo>
                  <a:pt x="4285397" y="163773"/>
                </a:lnTo>
                <a:lnTo>
                  <a:pt x="4626591" y="272956"/>
                </a:lnTo>
                <a:lnTo>
                  <a:pt x="5036024" y="245660"/>
                </a:lnTo>
                <a:lnTo>
                  <a:pt x="5486400" y="163773"/>
                </a:lnTo>
                <a:lnTo>
                  <a:pt x="5813947" y="232012"/>
                </a:lnTo>
                <a:lnTo>
                  <a:pt x="5977720" y="300251"/>
                </a:lnTo>
                <a:lnTo>
                  <a:pt x="6428096" y="177421"/>
                </a:lnTo>
                <a:lnTo>
                  <a:pt x="6796585" y="54591"/>
                </a:lnTo>
                <a:lnTo>
                  <a:pt x="6919415" y="40944"/>
                </a:lnTo>
                <a:lnTo>
                  <a:pt x="7219666" y="13648"/>
                </a:lnTo>
                <a:lnTo>
                  <a:pt x="7478973" y="136478"/>
                </a:lnTo>
                <a:lnTo>
                  <a:pt x="7697338" y="177421"/>
                </a:lnTo>
                <a:lnTo>
                  <a:pt x="7997588" y="150126"/>
                </a:lnTo>
                <a:lnTo>
                  <a:pt x="8256896" y="81887"/>
                </a:lnTo>
                <a:lnTo>
                  <a:pt x="8611738" y="81887"/>
                </a:lnTo>
                <a:lnTo>
                  <a:pt x="8802806" y="81887"/>
                </a:lnTo>
                <a:lnTo>
                  <a:pt x="9075761" y="0"/>
                </a:lnTo>
                <a:lnTo>
                  <a:pt x="9157648" y="0"/>
                </a:lnTo>
                <a:lnTo>
                  <a:pt x="9157648" y="1910687"/>
                </a:lnTo>
                <a:lnTo>
                  <a:pt x="13648" y="1910687"/>
                </a:lnTo>
                <a:lnTo>
                  <a:pt x="0" y="109182"/>
                </a:lnTo>
                <a:close/>
              </a:path>
            </a:pathLst>
          </a:custGeom>
          <a:solidFill>
            <a:srgbClr val="736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4" name="Freeform 3"/>
          <p:cNvSpPr/>
          <p:nvPr userDrawn="1"/>
        </p:nvSpPr>
        <p:spPr>
          <a:xfrm>
            <a:off x="-13648" y="-13648"/>
            <a:ext cx="4531057" cy="2088108"/>
          </a:xfrm>
          <a:custGeom>
            <a:avLst/>
            <a:gdLst>
              <a:gd name="connsiteX0" fmla="*/ 0 w 4531057"/>
              <a:gd name="connsiteY0" fmla="*/ 0 h 2088108"/>
              <a:gd name="connsiteX1" fmla="*/ 0 w 4531057"/>
              <a:gd name="connsiteY1" fmla="*/ 1610436 h 2088108"/>
              <a:gd name="connsiteX2" fmla="*/ 95535 w 4531057"/>
              <a:gd name="connsiteY2" fmla="*/ 1828800 h 2088108"/>
              <a:gd name="connsiteX3" fmla="*/ 204717 w 4531057"/>
              <a:gd name="connsiteY3" fmla="*/ 1869744 h 2088108"/>
              <a:gd name="connsiteX4" fmla="*/ 382138 w 4531057"/>
              <a:gd name="connsiteY4" fmla="*/ 1883391 h 2088108"/>
              <a:gd name="connsiteX5" fmla="*/ 491320 w 4531057"/>
              <a:gd name="connsiteY5" fmla="*/ 1965278 h 2088108"/>
              <a:gd name="connsiteX6" fmla="*/ 668741 w 4531057"/>
              <a:gd name="connsiteY6" fmla="*/ 2033517 h 2088108"/>
              <a:gd name="connsiteX7" fmla="*/ 777923 w 4531057"/>
              <a:gd name="connsiteY7" fmla="*/ 2088108 h 2088108"/>
              <a:gd name="connsiteX8" fmla="*/ 996287 w 4531057"/>
              <a:gd name="connsiteY8" fmla="*/ 2088108 h 2088108"/>
              <a:gd name="connsiteX9" fmla="*/ 1351129 w 4531057"/>
              <a:gd name="connsiteY9" fmla="*/ 2019869 h 2088108"/>
              <a:gd name="connsiteX10" fmla="*/ 1787857 w 4531057"/>
              <a:gd name="connsiteY10" fmla="*/ 1910687 h 2088108"/>
              <a:gd name="connsiteX11" fmla="*/ 1937982 w 4531057"/>
              <a:gd name="connsiteY11" fmla="*/ 1705970 h 2088108"/>
              <a:gd name="connsiteX12" fmla="*/ 2115403 w 4531057"/>
              <a:gd name="connsiteY12" fmla="*/ 1596788 h 2088108"/>
              <a:gd name="connsiteX13" fmla="*/ 2320120 w 4531057"/>
              <a:gd name="connsiteY13" fmla="*/ 1433015 h 2088108"/>
              <a:gd name="connsiteX14" fmla="*/ 2620370 w 4531057"/>
              <a:gd name="connsiteY14" fmla="*/ 1323833 h 2088108"/>
              <a:gd name="connsiteX15" fmla="*/ 2743200 w 4531057"/>
              <a:gd name="connsiteY15" fmla="*/ 1282890 h 2088108"/>
              <a:gd name="connsiteX16" fmla="*/ 3002508 w 4531057"/>
              <a:gd name="connsiteY16" fmla="*/ 1187355 h 2088108"/>
              <a:gd name="connsiteX17" fmla="*/ 3220872 w 4531057"/>
              <a:gd name="connsiteY17" fmla="*/ 941696 h 2088108"/>
              <a:gd name="connsiteX18" fmla="*/ 3411941 w 4531057"/>
              <a:gd name="connsiteY18" fmla="*/ 832514 h 2088108"/>
              <a:gd name="connsiteX19" fmla="*/ 3916908 w 4531057"/>
              <a:gd name="connsiteY19" fmla="*/ 300251 h 2088108"/>
              <a:gd name="connsiteX20" fmla="*/ 4203511 w 4531057"/>
              <a:gd name="connsiteY20" fmla="*/ 259308 h 2088108"/>
              <a:gd name="connsiteX21" fmla="*/ 4531057 w 4531057"/>
              <a:gd name="connsiteY21" fmla="*/ 13648 h 2088108"/>
              <a:gd name="connsiteX22" fmla="*/ 0 w 4531057"/>
              <a:gd name="connsiteY22" fmla="*/ 0 h 20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31057" h="2088108">
                <a:moveTo>
                  <a:pt x="0" y="0"/>
                </a:moveTo>
                <a:lnTo>
                  <a:pt x="0" y="1610436"/>
                </a:lnTo>
                <a:lnTo>
                  <a:pt x="95535" y="1828800"/>
                </a:lnTo>
                <a:lnTo>
                  <a:pt x="204717" y="1869744"/>
                </a:lnTo>
                <a:lnTo>
                  <a:pt x="382138" y="1883391"/>
                </a:lnTo>
                <a:lnTo>
                  <a:pt x="491320" y="1965278"/>
                </a:lnTo>
                <a:lnTo>
                  <a:pt x="668741" y="2033517"/>
                </a:lnTo>
                <a:lnTo>
                  <a:pt x="777923" y="2088108"/>
                </a:lnTo>
                <a:lnTo>
                  <a:pt x="996287" y="2088108"/>
                </a:lnTo>
                <a:lnTo>
                  <a:pt x="1351129" y="2019869"/>
                </a:lnTo>
                <a:lnTo>
                  <a:pt x="1787857" y="1910687"/>
                </a:lnTo>
                <a:lnTo>
                  <a:pt x="1937982" y="1705970"/>
                </a:lnTo>
                <a:lnTo>
                  <a:pt x="2115403" y="1596788"/>
                </a:lnTo>
                <a:lnTo>
                  <a:pt x="2320120" y="1433015"/>
                </a:lnTo>
                <a:lnTo>
                  <a:pt x="2620370" y="1323833"/>
                </a:lnTo>
                <a:lnTo>
                  <a:pt x="2743200" y="1282890"/>
                </a:lnTo>
                <a:lnTo>
                  <a:pt x="3002508" y="1187355"/>
                </a:lnTo>
                <a:lnTo>
                  <a:pt x="3220872" y="941696"/>
                </a:lnTo>
                <a:lnTo>
                  <a:pt x="3411941" y="832514"/>
                </a:lnTo>
                <a:lnTo>
                  <a:pt x="3916908" y="300251"/>
                </a:lnTo>
                <a:lnTo>
                  <a:pt x="4203511" y="259308"/>
                </a:lnTo>
                <a:lnTo>
                  <a:pt x="4531057" y="13648"/>
                </a:lnTo>
                <a:lnTo>
                  <a:pt x="0" y="0"/>
                </a:lnTo>
                <a:close/>
              </a:path>
            </a:pathLst>
          </a:custGeom>
          <a:solidFill>
            <a:srgbClr val="736528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38839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1613622" y="382390"/>
            <a:ext cx="4517429" cy="808196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736528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CHAPPTER 1</a:t>
            </a:r>
            <a:endParaRPr lang="en-US" dirty="0"/>
          </a:p>
        </p:txBody>
      </p:sp>
      <p:sp>
        <p:nvSpPr>
          <p:cNvPr id="8" name="Round Same Side Corner Rectangle 7"/>
          <p:cNvSpPr/>
          <p:nvPr userDrawn="1"/>
        </p:nvSpPr>
        <p:spPr>
          <a:xfrm rot="5400000">
            <a:off x="407537" y="19799"/>
            <a:ext cx="658864" cy="150123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365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9" name="Oval 8"/>
          <p:cNvSpPr/>
          <p:nvPr userDrawn="1"/>
        </p:nvSpPr>
        <p:spPr>
          <a:xfrm>
            <a:off x="177421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900752" y="583082"/>
            <a:ext cx="341194" cy="3411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 rot="19904117">
            <a:off x="7502379" y="111250"/>
            <a:ext cx="600502" cy="28992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 rot="19904117">
            <a:off x="7007794" y="15790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 rot="19904117">
            <a:off x="8704829" y="-60174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 rot="19904117">
            <a:off x="7253842" y="746924"/>
            <a:ext cx="344603" cy="52380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 rot="19904117">
            <a:off x="7649239" y="853941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 userDrawn="1"/>
        </p:nvSpPr>
        <p:spPr>
          <a:xfrm rot="19904117">
            <a:off x="8096256" y="361153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 userDrawn="1"/>
        </p:nvSpPr>
        <p:spPr>
          <a:xfrm rot="19904117">
            <a:off x="8439867" y="64404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 userDrawn="1"/>
        </p:nvSpPr>
        <p:spPr>
          <a:xfrm rot="19904117">
            <a:off x="8461784" y="171097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 rot="19904117">
            <a:off x="8850243" y="1195135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 userDrawn="1"/>
        </p:nvSpPr>
        <p:spPr>
          <a:xfrm rot="19904117">
            <a:off x="8530461" y="1060138"/>
            <a:ext cx="344603" cy="95495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 userDrawn="1"/>
        </p:nvSpPr>
        <p:spPr>
          <a:xfrm rot="19904117">
            <a:off x="8104889" y="977361"/>
            <a:ext cx="253420" cy="66446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 userDrawn="1"/>
        </p:nvSpPr>
        <p:spPr>
          <a:xfrm rot="19904117">
            <a:off x="8946304" y="306420"/>
            <a:ext cx="344603" cy="120348"/>
          </a:xfrm>
          <a:prstGeom prst="ellipse">
            <a:avLst/>
          </a:prstGeom>
          <a:solidFill>
            <a:srgbClr val="F683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70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" y="5838825"/>
            <a:ext cx="9144000" cy="101917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9152625" cy="1378424"/>
          </a:xfrm>
          <a:prstGeom prst="rect">
            <a:avLst/>
          </a:prstGeom>
          <a:solidFill>
            <a:srgbClr val="E848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6122" y="416885"/>
            <a:ext cx="7324905" cy="497516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27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466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2" r:id="rId2"/>
    <p:sldLayoutId id="2147483683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72" r:id="rId9"/>
    <p:sldLayoutId id="2147483675" r:id="rId10"/>
    <p:sldLayoutId id="2147483690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44292" y="460262"/>
            <a:ext cx="4405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 smtClean="0">
                <a:solidFill>
                  <a:schemeClr val="bg1"/>
                </a:solidFill>
                <a:latin typeface="Roboto Bk" pitchFamily="2" charset="0"/>
                <a:ea typeface="Roboto Bk" pitchFamily="2" charset="0"/>
              </a:rPr>
              <a:t>Học Lập trình tự nhiên với</a:t>
            </a:r>
            <a:endParaRPr lang="en-US" sz="2700" b="1" dirty="0">
              <a:solidFill>
                <a:schemeClr val="bg1"/>
              </a:solidFill>
              <a:latin typeface="Roboto Bk" pitchFamily="2" charset="0"/>
              <a:ea typeface="Roboto Bk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646" y="832712"/>
            <a:ext cx="3516229" cy="84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3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60765" y="461956"/>
            <a:ext cx="6345382" cy="6602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UTM Cookies" panose="02040603050506020204" pitchFamily="18" charset="0"/>
              </a:rPr>
              <a:t>GIỚI THIỆU BỘ KIT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19747" y="872834"/>
            <a:ext cx="4627418" cy="8728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8800" b="1" dirty="0">
                <a:solidFill>
                  <a:srgbClr val="C00000"/>
                </a:solidFill>
                <a:latin typeface="UTM Duepuntozero" panose="02040603050506020204" pitchFamily="18" charset="0"/>
              </a:rPr>
              <a:t>z</a:t>
            </a:r>
            <a:r>
              <a:rPr lang="en-US" sz="8800" b="1" dirty="0" smtClean="0">
                <a:solidFill>
                  <a:srgbClr val="C00000"/>
                </a:solidFill>
                <a:latin typeface="UTM Duepuntozero" panose="02040603050506020204" pitchFamily="18" charset="0"/>
              </a:rPr>
              <a:t>oom:bit</a:t>
            </a:r>
          </a:p>
        </p:txBody>
      </p:sp>
    </p:spTree>
    <p:extLst>
      <p:ext uri="{BB962C8B-B14F-4D97-AF65-F5344CB8AC3E}">
        <p14:creationId xmlns:p14="http://schemas.microsoft.com/office/powerpoint/2010/main" val="413835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655" y="521658"/>
            <a:ext cx="7174399" cy="497516"/>
          </a:xfrm>
        </p:spPr>
        <p:txBody>
          <a:bodyPr/>
          <a:lstStyle/>
          <a:p>
            <a:r>
              <a:rPr lang="en-US" dirty="0" smtClean="0"/>
              <a:t>GIỚI THIỆU BỘ KIT ZOOM:BIT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9" y="2293803"/>
            <a:ext cx="3938155" cy="31674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74" y="2293803"/>
            <a:ext cx="3934316" cy="31644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58" y="1189248"/>
            <a:ext cx="3880774" cy="9344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82436" y="5458246"/>
            <a:ext cx="214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itchFamily="2" charset="0"/>
                <a:ea typeface="Roboto Condensed" pitchFamily="2" charset="0"/>
              </a:rPr>
              <a:t>Mặt trước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58691" y="5458246"/>
            <a:ext cx="2147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itchFamily="2" charset="0"/>
                <a:ea typeface="Roboto Condensed" pitchFamily="2" charset="0"/>
              </a:rPr>
              <a:t>Mặt sau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2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763" y="1189166"/>
            <a:ext cx="4346431" cy="471061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581673" y="491009"/>
            <a:ext cx="5844363" cy="5757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19DD0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</a:lstStyle>
          <a:p>
            <a:r>
              <a:rPr lang="en-US" sz="3600" dirty="0" smtClean="0"/>
              <a:t>GIỚI THIỆU BỘ KIT ZOOM:BIT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720436" y="1784912"/>
            <a:ext cx="3948546" cy="131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z</a:t>
            </a:r>
            <a:r>
              <a:rPr lang="en-US" sz="8000" b="1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oom:bit</a:t>
            </a:r>
            <a:endParaRPr lang="en-US" sz="8000" b="1" dirty="0">
              <a:solidFill>
                <a:srgbClr val="E8482D"/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342" y="3101537"/>
            <a:ext cx="39485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reka:bit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Cảm biến siêu âm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Cảm biến đường đi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Bánh và động cơ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E8482D"/>
                </a:solidFill>
                <a:latin typeface="Roboto Condensed" pitchFamily="2" charset="0"/>
                <a:ea typeface="Roboto Condensed" pitchFamily="2" charset="0"/>
              </a:rPr>
              <a:t>Động cơ Servo</a:t>
            </a:r>
            <a:endParaRPr lang="en-US" sz="2400" b="1" dirty="0">
              <a:solidFill>
                <a:srgbClr val="E8482D"/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511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81673" y="491009"/>
            <a:ext cx="5844363" cy="5757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19DD0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</a:lstStyle>
          <a:p>
            <a:r>
              <a:rPr lang="en-US" sz="3600" dirty="0" smtClean="0"/>
              <a:t>GIỚI THIỆU BỘ KIT ZOOM:BIT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76" y="1496289"/>
            <a:ext cx="3076823" cy="23829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22359" y="3989666"/>
            <a:ext cx="1997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itchFamily="2" charset="0"/>
                <a:ea typeface="Roboto Condensed" pitchFamily="2" charset="0"/>
              </a:rPr>
              <a:t>Reka:bit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69" y="2369169"/>
            <a:ext cx="4156950" cy="131272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91867" y="3835777"/>
            <a:ext cx="1997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itchFamily="2" charset="0"/>
                <a:ea typeface="Roboto Condensed" pitchFamily="2" charset="0"/>
              </a:rPr>
              <a:t>Cảm biến siêu âm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34888" y="3681890"/>
            <a:ext cx="1997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itchFamily="2" charset="0"/>
                <a:ea typeface="Roboto Condensed" pitchFamily="2" charset="0"/>
              </a:rPr>
              <a:t>2 Đèn</a:t>
            </a:r>
          </a:p>
          <a:p>
            <a:pPr algn="ctr"/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itchFamily="2" charset="0"/>
                <a:ea typeface="Roboto Condensed" pitchFamily="2" charset="0"/>
              </a:rPr>
              <a:t>LED trước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2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81673" y="491009"/>
            <a:ext cx="5844363" cy="5757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19DD0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</a:lstStyle>
          <a:p>
            <a:r>
              <a:rPr lang="en-US" sz="3600" dirty="0" smtClean="0"/>
              <a:t>GIỚI THIỆU BỘ KIT ZOOM:BIT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36" y="1551710"/>
            <a:ext cx="6770543" cy="25916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3248" y="3910929"/>
            <a:ext cx="1997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itchFamily="2" charset="0"/>
                <a:ea typeface="Roboto Condensed" pitchFamily="2" charset="0"/>
              </a:rPr>
              <a:t>Cảm biến đường thẳng màu Đen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6266" y="4199882"/>
            <a:ext cx="1997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itchFamily="2" charset="0"/>
                <a:ea typeface="Roboto Condensed" pitchFamily="2" charset="0"/>
              </a:rPr>
              <a:t>Zoom track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8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81673" y="491009"/>
            <a:ext cx="5844363" cy="5757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19DD0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</a:lstStyle>
          <a:p>
            <a:r>
              <a:rPr lang="en-US" sz="3600" dirty="0" smtClean="0"/>
              <a:t>GIỚI THIỆU BỘ KIT ZOOM:BIT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512400" y="4516909"/>
            <a:ext cx="1997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itchFamily="2" charset="0"/>
                <a:ea typeface="Roboto Condensed" pitchFamily="2" charset="0"/>
              </a:rPr>
              <a:t>DC Motor và 2 bánh xe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2302" y="4516908"/>
            <a:ext cx="24444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itchFamily="2" charset="0"/>
                <a:ea typeface="Roboto Condensed" pitchFamily="2" charset="0"/>
              </a:rPr>
              <a:t>Cáp nguồn + </a:t>
            </a:r>
          </a:p>
          <a:p>
            <a:pPr algn="ctr"/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itchFamily="2" charset="0"/>
                <a:ea typeface="Roboto Condensed" pitchFamily="2" charset="0"/>
              </a:rPr>
              <a:t>Truyền dữ liệu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9" y="1646898"/>
            <a:ext cx="6814292" cy="260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581673" y="491009"/>
            <a:ext cx="5844363" cy="57579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19DD0"/>
                </a:solidFill>
                <a:latin typeface="Roboto Condensed" pitchFamily="2" charset="0"/>
                <a:ea typeface="Roboto Condensed" pitchFamily="2" charset="0"/>
                <a:cs typeface="Arial" panose="020B0604020202020204" pitchFamily="34" charset="0"/>
              </a:defRPr>
            </a:lvl1pPr>
          </a:lstStyle>
          <a:p>
            <a:r>
              <a:rPr lang="en-US" sz="3600" dirty="0" smtClean="0"/>
              <a:t>GIỚI THIỆU BỘ KIT ZOOM:BIT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360000" y="4516908"/>
            <a:ext cx="19979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itchFamily="2" charset="0"/>
                <a:ea typeface="Roboto Condensed" pitchFamily="2" charset="0"/>
              </a:rPr>
              <a:t>Servo Motor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12302" y="4516908"/>
            <a:ext cx="2444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" pitchFamily="2" charset="0"/>
                <a:ea typeface="Roboto Condensed" pitchFamily="2" charset="0"/>
              </a:rPr>
              <a:t>Hộp pin 4xAA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18" y="1317479"/>
            <a:ext cx="6935500" cy="293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1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</TotalTime>
  <Words>96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Roboto Bk</vt:lpstr>
      <vt:lpstr>Roboto Condensed</vt:lpstr>
      <vt:lpstr>UTM Cookies</vt:lpstr>
      <vt:lpstr>UTM Duepuntozero</vt:lpstr>
      <vt:lpstr>Office Theme</vt:lpstr>
      <vt:lpstr>PowerPoint Presentation</vt:lpstr>
      <vt:lpstr>PowerPoint Presentation</vt:lpstr>
      <vt:lpstr>GIỚI THIỆU BỘ KIT ZOOM:BIT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Nobj</cp:lastModifiedBy>
  <cp:revision>27</cp:revision>
  <dcterms:created xsi:type="dcterms:W3CDTF">2023-04-10T04:04:32Z</dcterms:created>
  <dcterms:modified xsi:type="dcterms:W3CDTF">2023-04-12T03:02:56Z</dcterms:modified>
</cp:coreProperties>
</file>