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2D"/>
    <a:srgbClr val="FDC85E"/>
    <a:srgbClr val="106D38"/>
    <a:srgbClr val="FFB901"/>
    <a:srgbClr val="F0F1EC"/>
    <a:srgbClr val="019DD0"/>
    <a:srgbClr val="736528"/>
    <a:srgbClr val="F59AC3"/>
    <a:srgbClr val="ED008C"/>
    <a:srgbClr val="F38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6" autoAdjust="0"/>
    <p:restoredTop sz="94050" autoAdjust="0"/>
  </p:normalViewPr>
  <p:slideViewPr>
    <p:cSldViewPr snapToGrid="0">
      <p:cViewPr varScale="1">
        <p:scale>
          <a:sx n="62" d="100"/>
          <a:sy n="62" d="100"/>
        </p:scale>
        <p:origin x="4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1C44-353C-40C9-AA78-3F39B80F5E6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2001-3EC7-42DA-8041-77C9F60E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19D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521658"/>
            <a:ext cx="6650957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106D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stylev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E848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93297" y="150125"/>
            <a:ext cx="8574657" cy="1037230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403" y="411732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679024"/>
            <a:ext cx="7886700" cy="53562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077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9DD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6834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106D3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DC85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F38839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8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5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59AC3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D008C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73652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73652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52625" cy="1378424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6122" y="416885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2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72" r:id="rId9"/>
    <p:sldLayoutId id="2147483675" r:id="rId10"/>
    <p:sldLayoutId id="2147483690" r:id="rId11"/>
    <p:sldLayoutId id="2147483691" r:id="rId12"/>
    <p:sldLayoutId id="214748368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215" y="404843"/>
            <a:ext cx="332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Lập trình Robot với</a:t>
            </a:r>
            <a:endParaRPr lang="en-US" sz="2700" b="1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46" y="832712"/>
            <a:ext cx="3516229" cy="8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109" y="507804"/>
            <a:ext cx="7077418" cy="497516"/>
          </a:xfrm>
        </p:spPr>
        <p:txBody>
          <a:bodyPr/>
          <a:lstStyle/>
          <a:p>
            <a:r>
              <a:rPr lang="en-US" dirty="0" smtClean="0"/>
              <a:t>Chuyển chương trình vào micro:bit</a:t>
            </a:r>
            <a:endParaRPr lang="en-US" dirty="0"/>
          </a:p>
        </p:txBody>
      </p:sp>
      <p:sp>
        <p:nvSpPr>
          <p:cNvPr id="4" name="Google Shape;134;p3"/>
          <p:cNvSpPr txBox="1">
            <a:spLocks/>
          </p:cNvSpPr>
          <p:nvPr/>
        </p:nvSpPr>
        <p:spPr>
          <a:xfrm>
            <a:off x="5834784" y="1386392"/>
            <a:ext cx="2782743" cy="213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Click nút Download tải chương trình về máy. Sau đó chọn Show in folder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" y="1386393"/>
            <a:ext cx="5169083" cy="2135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6" y="3902522"/>
            <a:ext cx="4235489" cy="2135056"/>
          </a:xfrm>
          <a:prstGeom prst="rect">
            <a:avLst/>
          </a:prstGeom>
        </p:spPr>
      </p:pic>
      <p:sp>
        <p:nvSpPr>
          <p:cNvPr id="7" name="Google Shape;134;p3"/>
          <p:cNvSpPr txBox="1">
            <a:spLocks/>
          </p:cNvSpPr>
          <p:nvPr/>
        </p:nvSpPr>
        <p:spPr>
          <a:xfrm>
            <a:off x="4935882" y="3680141"/>
            <a:ext cx="3681645" cy="213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Kết nối micro:bit với máy tính. Copy file vào micro:bit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8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GIỮ AN TOÀN</a:t>
            </a:r>
            <a:endParaRPr lang="en-US" dirty="0"/>
          </a:p>
        </p:txBody>
      </p:sp>
      <p:pic>
        <p:nvPicPr>
          <p:cNvPr id="3" name="Google Shape;2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133" y="1448386"/>
            <a:ext cx="3563511" cy="32133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1358944" y="1448387"/>
            <a:ext cx="3523022" cy="120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Gắn và tháo cáp USB cẩn thận, nhẹ nhàng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48535" y="1582235"/>
            <a:ext cx="754735" cy="7547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1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Google Shape;134;p3"/>
          <p:cNvSpPr txBox="1">
            <a:spLocks/>
          </p:cNvSpPr>
          <p:nvPr/>
        </p:nvSpPr>
        <p:spPr>
          <a:xfrm>
            <a:off x="1358944" y="2781242"/>
            <a:ext cx="3523022" cy="8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Tránh xa nước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8535" y="2915090"/>
            <a:ext cx="754735" cy="75473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2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Google Shape;134;p3"/>
          <p:cNvSpPr txBox="1">
            <a:spLocks/>
          </p:cNvSpPr>
          <p:nvPr/>
        </p:nvSpPr>
        <p:spPr>
          <a:xfrm>
            <a:off x="1358944" y="3928117"/>
            <a:ext cx="3523022" cy="88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Cầm chắc chắn 2 tay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8535" y="4061965"/>
            <a:ext cx="754735" cy="754735"/>
          </a:xfrm>
          <a:prstGeom prst="ellipse">
            <a:avLst/>
          </a:pr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3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6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Tự tạo một hình ảnh riêng</a:t>
            </a:r>
            <a:endParaRPr lang="en-US" b="0" dirty="0"/>
          </a:p>
        </p:txBody>
      </p:sp>
      <p:pic>
        <p:nvPicPr>
          <p:cNvPr id="3" name="Google Shape;19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7116" y="3163690"/>
            <a:ext cx="3494899" cy="30704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705801" y="1575818"/>
            <a:ext cx="7476118" cy="120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Ma trận LED 5x5, mỗi bóng LED có thể điều khiển tắt và Sáng độc lập với nhau. Nên có thể tạo ra hình ảnh RIÊNG theo ý muốn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Google Shape;2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8616" y="3334287"/>
            <a:ext cx="2040331" cy="1457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8616" y="4999283"/>
            <a:ext cx="1710732" cy="69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1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8947" y="5054039"/>
            <a:ext cx="1842972" cy="581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03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/>
              <a:t>Tự tạo một hình ảnh riêng</a:t>
            </a:r>
            <a:endParaRPr lang="en-US" b="0" dirty="0"/>
          </a:p>
        </p:txBody>
      </p:sp>
      <p:pic>
        <p:nvPicPr>
          <p:cNvPr id="4" name="Google Shape;2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825" y="1456446"/>
            <a:ext cx="3484238" cy="378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26" y="1456446"/>
            <a:ext cx="3542096" cy="37838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4;p3"/>
          <p:cNvSpPr txBox="1">
            <a:spLocks/>
          </p:cNvSpPr>
          <p:nvPr/>
        </p:nvSpPr>
        <p:spPr>
          <a:xfrm>
            <a:off x="1143774" y="5304129"/>
            <a:ext cx="2188361" cy="74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Tất cả đều tắt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Google Shape;134;p3"/>
          <p:cNvSpPr txBox="1">
            <a:spLocks/>
          </p:cNvSpPr>
          <p:nvPr/>
        </p:nvSpPr>
        <p:spPr>
          <a:xfrm>
            <a:off x="4501849" y="5240256"/>
            <a:ext cx="3200809" cy="74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Màu đen là Đèn SÁNG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8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/>
              <a:t>Tự tạo một hình ảnh riêng</a:t>
            </a:r>
            <a:endParaRPr lang="en-US" b="0" dirty="0"/>
          </a:p>
        </p:txBody>
      </p:sp>
      <p:sp>
        <p:nvSpPr>
          <p:cNvPr id="7" name="Google Shape;134;p3"/>
          <p:cNvSpPr txBox="1">
            <a:spLocks/>
          </p:cNvSpPr>
          <p:nvPr/>
        </p:nvSpPr>
        <p:spPr>
          <a:xfrm>
            <a:off x="741988" y="4946176"/>
            <a:ext cx="7236050" cy="126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Chúng ta có thể mô phỏng hình ảnh thực vật, thiên nhiên bằng cách sử dụng đèn LED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8" name="Google Shape;2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4712" y="1269746"/>
            <a:ext cx="3455362" cy="378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6701" y="1269746"/>
            <a:ext cx="3681337" cy="3783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/>
              <a:t>Tự tạo một hình ảnh riêng</a:t>
            </a:r>
            <a:endParaRPr lang="en-US" b="0" dirty="0"/>
          </a:p>
        </p:txBody>
      </p:sp>
      <p:sp>
        <p:nvSpPr>
          <p:cNvPr id="7" name="Google Shape;134;p3"/>
          <p:cNvSpPr txBox="1">
            <a:spLocks/>
          </p:cNvSpPr>
          <p:nvPr/>
        </p:nvSpPr>
        <p:spPr>
          <a:xfrm>
            <a:off x="958964" y="4822190"/>
            <a:ext cx="7236050" cy="126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Sử dụng Block: </a:t>
            </a:r>
            <a:r>
              <a:rPr lang="en-GB" sz="2600" b="1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Show Led </a:t>
            </a: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để tạo ra những hình ảnh riêng theo ý muốn.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Google Shape;24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91349" y="1337608"/>
            <a:ext cx="2321145" cy="329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8655" y="1337608"/>
            <a:ext cx="2488509" cy="3290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7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 smtClean="0"/>
              <a:t>THỰC HÀNH</a:t>
            </a:r>
            <a:endParaRPr lang="en-US" b="0" dirty="0"/>
          </a:p>
        </p:txBody>
      </p:sp>
      <p:pic>
        <p:nvPicPr>
          <p:cNvPr id="4" name="Google Shape;2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49231" y="4294103"/>
            <a:ext cx="1835645" cy="231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746" y="4728055"/>
            <a:ext cx="2286825" cy="138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5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976" y="4728055"/>
            <a:ext cx="1855528" cy="637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8227" y="5478826"/>
            <a:ext cx="1836277" cy="6375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4;p3"/>
          <p:cNvSpPr txBox="1">
            <a:spLocks/>
          </p:cNvSpPr>
          <p:nvPr/>
        </p:nvSpPr>
        <p:spPr>
          <a:xfrm>
            <a:off x="526941" y="1132443"/>
            <a:ext cx="8136611" cy="77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solidFill>
                  <a:srgbClr val="C00000"/>
                </a:solidFill>
                <a:latin typeface="Roboto Condensed" pitchFamily="2" charset="0"/>
                <a:ea typeface="Roboto Condensed" pitchFamily="2" charset="0"/>
              </a:rPr>
              <a:t>TẠO CHƯƠNG TRÌNH HIỂN THỊ SỬ DỤNG CÁC BLOCK GỢI Ý BÊN DƯỚI:</a:t>
            </a:r>
            <a:endParaRPr lang="en-GB" sz="2600" b="1" dirty="0">
              <a:solidFill>
                <a:srgbClr val="C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Google Shape;134;p3"/>
          <p:cNvSpPr txBox="1">
            <a:spLocks/>
          </p:cNvSpPr>
          <p:nvPr/>
        </p:nvSpPr>
        <p:spPr>
          <a:xfrm>
            <a:off x="1267317" y="1974281"/>
            <a:ext cx="6861330" cy="69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Hiển thị 1 icon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17788" y="2015237"/>
            <a:ext cx="549529" cy="5495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1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Google Shape;134;p3"/>
          <p:cNvSpPr txBox="1">
            <a:spLocks/>
          </p:cNvSpPr>
          <p:nvPr/>
        </p:nvSpPr>
        <p:spPr>
          <a:xfrm>
            <a:off x="1267317" y="2640710"/>
            <a:ext cx="6861330" cy="69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Hiển thị 2 hình ảnh riêng với khoảng dừng giữa chúng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7788" y="2681666"/>
            <a:ext cx="549529" cy="54952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2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Google Shape;134;p3"/>
          <p:cNvSpPr txBox="1">
            <a:spLocks/>
          </p:cNvSpPr>
          <p:nvPr/>
        </p:nvSpPr>
        <p:spPr>
          <a:xfrm>
            <a:off x="1267317" y="3322635"/>
            <a:ext cx="6861330" cy="69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vi-VN" sz="2600" b="1" dirty="0">
                <a:latin typeface="Roboto Condensed" pitchFamily="2" charset="0"/>
                <a:ea typeface="Roboto Condensed" pitchFamily="2" charset="0"/>
              </a:rPr>
              <a:t>Thêm tên hình ảnh của bạn sau khi đã được hiển thị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17788" y="3363591"/>
            <a:ext cx="549529" cy="549529"/>
          </a:xfrm>
          <a:prstGeom prst="ellipse">
            <a:avLst/>
          </a:pr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3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Google Shape;134;p3"/>
          <p:cNvSpPr txBox="1">
            <a:spLocks/>
          </p:cNvSpPr>
          <p:nvPr/>
        </p:nvSpPr>
        <p:spPr>
          <a:xfrm>
            <a:off x="1267317" y="4004560"/>
            <a:ext cx="6861330" cy="69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Nối các block trên thành một chuỗi tuần tự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7788" y="4045516"/>
            <a:ext cx="549529" cy="549529"/>
          </a:xfrm>
          <a:prstGeom prst="ellipse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4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0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2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2171" y="1541291"/>
            <a:ext cx="7750628" cy="940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UTM Cookies" panose="02040603050506020204" pitchFamily="18" charset="0"/>
              </a:rPr>
              <a:t>CUỘC SỐNG HOANG DÃ</a:t>
            </a:r>
            <a:endParaRPr lang="en-US" sz="5400" dirty="0">
              <a:solidFill>
                <a:srgbClr val="C00000"/>
              </a:solidFill>
              <a:latin typeface="UTM Cookies" panose="02040603050506020204" pitchFamily="18" charset="0"/>
            </a:endParaRPr>
          </a:p>
        </p:txBody>
      </p:sp>
      <p:pic>
        <p:nvPicPr>
          <p:cNvPr id="5" name="Google Shape;1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4851" y="2863848"/>
            <a:ext cx="3865267" cy="315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317"/>
            <a:ext cx="3201350" cy="4483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86" y="2379812"/>
            <a:ext cx="3672114" cy="44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Ôn lại micro:bit</a:t>
            </a:r>
            <a:endParaRPr lang="en-US" dirty="0"/>
          </a:p>
        </p:txBody>
      </p:sp>
      <p:pic>
        <p:nvPicPr>
          <p:cNvPr id="3" name="Google Shape;14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185" y="3867003"/>
            <a:ext cx="2918579" cy="234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85" y="1409980"/>
            <a:ext cx="2918578" cy="23459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1;p3"/>
          <p:cNvSpPr txBox="1">
            <a:spLocks/>
          </p:cNvSpPr>
          <p:nvPr/>
        </p:nvSpPr>
        <p:spPr>
          <a:xfrm>
            <a:off x="3549406" y="1235912"/>
            <a:ext cx="5068122" cy="480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micro:bit là một máy tính đặc biệt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Cthể lập trình điều khiển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Có những bộ phận nào?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</a:pPr>
            <a:r>
              <a:rPr lang="en-GB" sz="2200" dirty="0" smtClean="0">
                <a:latin typeface="Roboto Condensed" pitchFamily="2" charset="0"/>
                <a:ea typeface="Roboto Condensed" pitchFamily="2" charset="0"/>
              </a:rPr>
              <a:t>LEDs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-"/>
            </a:pPr>
            <a:r>
              <a:rPr lang="en-GB" sz="2200" dirty="0" smtClean="0">
                <a:latin typeface="Roboto Condensed" pitchFamily="2" charset="0"/>
                <a:ea typeface="Roboto Condensed" pitchFamily="2" charset="0"/>
              </a:rPr>
              <a:t>USB connector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LED là  inputs hay outputs ?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Còn bộ phận nào khác không ?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dirty="0" smtClean="0">
                <a:latin typeface="Roboto Condensed" pitchFamily="2" charset="0"/>
                <a:ea typeface="Roboto Condensed" pitchFamily="2" charset="0"/>
              </a:rPr>
              <a:t>Bộ phận khác đó có thể làm gì?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TẠO CHƯƠNG TRÌNH ĐẦU TIÊN</a:t>
            </a:r>
            <a:endParaRPr lang="en-US" dirty="0"/>
          </a:p>
        </p:txBody>
      </p:sp>
      <p:pic>
        <p:nvPicPr>
          <p:cNvPr id="3" name="Google Shape;15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4045" y="1386803"/>
            <a:ext cx="3798076" cy="2761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762653" y="1386803"/>
            <a:ext cx="3976702" cy="16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Đây là một chương trình: Show icon mặt cười ra LED trên micro:bit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Google Shape;134;p3"/>
          <p:cNvSpPr txBox="1">
            <a:spLocks/>
          </p:cNvSpPr>
          <p:nvPr/>
        </p:nvSpPr>
        <p:spPr>
          <a:xfrm>
            <a:off x="762653" y="3201747"/>
            <a:ext cx="3976702" cy="160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Các bước để tạo và đưa một chương trình chạy trên micro:bit ?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03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109" y="507804"/>
            <a:ext cx="7077418" cy="497516"/>
          </a:xfrm>
        </p:spPr>
        <p:txBody>
          <a:bodyPr/>
          <a:lstStyle/>
          <a:p>
            <a:r>
              <a:rPr lang="en-US" dirty="0" smtClean="0"/>
              <a:t>Chuyển chương trình vào micro:bit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1" y="1223794"/>
            <a:ext cx="5887453" cy="4415590"/>
          </a:xfrm>
          <a:prstGeom prst="rect">
            <a:avLst/>
          </a:prstGeom>
        </p:spPr>
      </p:pic>
      <p:sp>
        <p:nvSpPr>
          <p:cNvPr id="4" name="Google Shape;134;p3"/>
          <p:cNvSpPr txBox="1">
            <a:spLocks/>
          </p:cNvSpPr>
          <p:nvPr/>
        </p:nvSpPr>
        <p:spPr>
          <a:xfrm>
            <a:off x="1914182" y="5497932"/>
            <a:ext cx="6980436" cy="719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Thứ tự từng bước để chuyển file chương trình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6" y="1663768"/>
            <a:ext cx="4583172" cy="40426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40109" y="507804"/>
            <a:ext cx="7077418" cy="497516"/>
          </a:xfrm>
        </p:spPr>
        <p:txBody>
          <a:bodyPr/>
          <a:lstStyle/>
          <a:p>
            <a:r>
              <a:rPr lang="en-US" dirty="0" smtClean="0"/>
              <a:t>Chuyển chương trình vào micro:bit</a:t>
            </a:r>
            <a:endParaRPr lang="en-US" dirty="0"/>
          </a:p>
        </p:txBody>
      </p:sp>
      <p:sp>
        <p:nvSpPr>
          <p:cNvPr id="5" name="Google Shape;134;p3"/>
          <p:cNvSpPr txBox="1">
            <a:spLocks/>
          </p:cNvSpPr>
          <p:nvPr/>
        </p:nvSpPr>
        <p:spPr>
          <a:xfrm>
            <a:off x="5653782" y="1663767"/>
            <a:ext cx="2797491" cy="404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Kết quả hiển thị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Ra màn hình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LED 5x5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0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TẠO MỘT CHƯƠNG TRÌNH</a:t>
            </a:r>
            <a:endParaRPr lang="en-US" dirty="0"/>
          </a:p>
        </p:txBody>
      </p:sp>
      <p:sp>
        <p:nvSpPr>
          <p:cNvPr id="3" name="Google Shape;134;p3"/>
          <p:cNvSpPr txBox="1">
            <a:spLocks/>
          </p:cNvSpPr>
          <p:nvPr/>
        </p:nvSpPr>
        <p:spPr>
          <a:xfrm>
            <a:off x="762653" y="1386803"/>
            <a:ext cx="7566959" cy="74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Dùng phần mềm MakeCode</a:t>
            </a:r>
            <a:r>
              <a:rPr lang="en-GB" sz="2600" b="1" dirty="0"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GB" sz="2600" b="1" dirty="0" smtClean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rPr>
              <a:t>makecode.microbit.org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" name="Google Shape;17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4326" y="2352586"/>
            <a:ext cx="2735867" cy="19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3"/>
          <p:cNvSpPr txBox="1">
            <a:spLocks/>
          </p:cNvSpPr>
          <p:nvPr/>
        </p:nvSpPr>
        <p:spPr>
          <a:xfrm>
            <a:off x="3824982" y="2133600"/>
            <a:ext cx="4155236" cy="11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Click chuột vào hình có biểu tượng như bên: New Project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Google Shape;134;p3"/>
          <p:cNvSpPr txBox="1">
            <a:spLocks/>
          </p:cNvSpPr>
          <p:nvPr/>
        </p:nvSpPr>
        <p:spPr>
          <a:xfrm>
            <a:off x="3880400" y="3200400"/>
            <a:ext cx="4155236" cy="119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Sau đó đặt tên cho dự án</a:t>
            </a:r>
          </a:p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Project name: ......................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TẠO MỘT CHƯƠNG TRÌNH</a:t>
            </a:r>
            <a:endParaRPr lang="en-US" dirty="0"/>
          </a:p>
        </p:txBody>
      </p:sp>
      <p:sp>
        <p:nvSpPr>
          <p:cNvPr id="3" name="Google Shape;134;p3"/>
          <p:cNvSpPr txBox="1">
            <a:spLocks/>
          </p:cNvSpPr>
          <p:nvPr/>
        </p:nvSpPr>
        <p:spPr>
          <a:xfrm>
            <a:off x="762653" y="5742516"/>
            <a:ext cx="7566959" cy="74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Giao diện phần mềm MakeCode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7" name="Google Shape;18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81" y="1330035"/>
            <a:ext cx="6788073" cy="44750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/>
          <p:cNvSpPr/>
          <p:nvPr/>
        </p:nvSpPr>
        <p:spPr>
          <a:xfrm>
            <a:off x="1269945" y="3906981"/>
            <a:ext cx="817419" cy="8174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A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81872" y="4488872"/>
            <a:ext cx="817419" cy="8174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B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2563" y="3047999"/>
            <a:ext cx="817419" cy="817419"/>
          </a:xfrm>
          <a:prstGeom prst="ellipse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 Condensed" pitchFamily="2" charset="0"/>
                <a:ea typeface="Roboto Condensed" pitchFamily="2" charset="0"/>
              </a:rPr>
              <a:t>C</a:t>
            </a:r>
            <a:endParaRPr lang="en-US" sz="28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8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6650957" cy="497516"/>
          </a:xfrm>
        </p:spPr>
        <p:txBody>
          <a:bodyPr/>
          <a:lstStyle/>
          <a:p>
            <a:r>
              <a:rPr lang="en-US" dirty="0" smtClean="0"/>
              <a:t>TẠO MỘT CHƯƠNG TRÌNH</a:t>
            </a:r>
            <a:endParaRPr lang="en-US" dirty="0"/>
          </a:p>
        </p:txBody>
      </p:sp>
      <p:pic>
        <p:nvPicPr>
          <p:cNvPr id="4" name="Google Shape;19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869" y="1510107"/>
            <a:ext cx="3623500" cy="289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5369" y="1335081"/>
            <a:ext cx="3494899" cy="30704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4;p3"/>
          <p:cNvSpPr txBox="1">
            <a:spLocks/>
          </p:cNvSpPr>
          <p:nvPr/>
        </p:nvSpPr>
        <p:spPr>
          <a:xfrm>
            <a:off x="1319958" y="4580566"/>
            <a:ext cx="6190822" cy="74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Tạo chương trình show mặt cười ra micro:bit</a:t>
            </a:r>
            <a:endParaRPr lang="en-GB" sz="2600" b="1" dirty="0">
              <a:solidFill>
                <a:srgbClr val="FF0000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2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384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Roboto Bk</vt:lpstr>
      <vt:lpstr>Roboto Condensed</vt:lpstr>
      <vt:lpstr>UTM Cookies</vt:lpstr>
      <vt:lpstr>Office Theme</vt:lpstr>
      <vt:lpstr>PowerPoint Presentation</vt:lpstr>
      <vt:lpstr>BÀI 2</vt:lpstr>
      <vt:lpstr>Ôn lại micro:bit</vt:lpstr>
      <vt:lpstr>TẠO CHƯƠNG TRÌNH ĐẦU TIÊN</vt:lpstr>
      <vt:lpstr>Chuyển chương trình vào micro:bit</vt:lpstr>
      <vt:lpstr>Chuyển chương trình vào micro:bit</vt:lpstr>
      <vt:lpstr>TẠO MỘT CHƯƠNG TRÌNH</vt:lpstr>
      <vt:lpstr>TẠO MỘT CHƯƠNG TRÌNH</vt:lpstr>
      <vt:lpstr>TẠO MỘT CHƯƠNG TRÌNH</vt:lpstr>
      <vt:lpstr>Chuyển chương trình vào micro:bit</vt:lpstr>
      <vt:lpstr>GIỮ AN TOÀN</vt:lpstr>
      <vt:lpstr>Tự tạo một hình ảnh riêng</vt:lpstr>
      <vt:lpstr>Tự tạo một hình ảnh riêng</vt:lpstr>
      <vt:lpstr>Tự tạo một hình ảnh riêng</vt:lpstr>
      <vt:lpstr>Tự tạo một hình ảnh riêng</vt:lpstr>
      <vt:lpstr>THỰC HÀNH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78</cp:revision>
  <dcterms:created xsi:type="dcterms:W3CDTF">2023-04-10T04:04:32Z</dcterms:created>
  <dcterms:modified xsi:type="dcterms:W3CDTF">2023-04-13T07:26:22Z</dcterms:modified>
</cp:coreProperties>
</file>