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0" r:id="rId11"/>
    <p:sldId id="289" r:id="rId12"/>
    <p:sldId id="290" r:id="rId13"/>
    <p:sldId id="291" r:id="rId14"/>
    <p:sldId id="292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84" d="100"/>
          <a:sy n="84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68898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+mn-lt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+mn-lt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5145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3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625442" y="4148358"/>
            <a:ext cx="6131656" cy="981475"/>
            <a:chOff x="1625442" y="4148358"/>
            <a:chExt cx="6131656" cy="981475"/>
          </a:xfrm>
        </p:grpSpPr>
        <p:sp>
          <p:nvSpPr>
            <p:cNvPr id="7" name="TextBox 6"/>
            <p:cNvSpPr txBox="1"/>
            <p:nvPr/>
          </p:nvSpPr>
          <p:spPr>
            <a:xfrm>
              <a:off x="1625442" y="4148358"/>
              <a:ext cx="613165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GT Walsheim Bold" panose="00000800000000000000" pitchFamily="2" charset="0"/>
                  <a:ea typeface="Roboto" pitchFamily="2" charset="0"/>
                </a:rPr>
                <a:t>Loops – Vòng Lăp</a:t>
              </a:r>
              <a:endParaRPr lang="en-US" sz="4400" b="1" dirty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37199" y="4360392"/>
              <a:ext cx="60092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GT Walsheim Bold" panose="00000800000000000000" pitchFamily="2" charset="0"/>
                  <a:ea typeface="Roboto" pitchFamily="2" charset="0"/>
                </a:rPr>
                <a:t>.</a:t>
              </a:r>
              <a:endParaRPr lang="en-US" sz="4400" b="1" dirty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Beat Heart - Nhịp tim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5176536"/>
            <a:ext cx="4555344" cy="73798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B thì kết thúc chương trình bằng lệnh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clear screen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8101" y="2188296"/>
            <a:ext cx="4555344" cy="5022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chương trình mô phỏng nhịp tim với yêu cầu: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1169594" y="4131995"/>
            <a:ext cx="4462579" cy="7053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bắt đầu chương trình, chuyển động nhịp tim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10 lần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8101" y="4260899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8101" y="527934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3154156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micro:bit hiển thị hình icon trái tim ra màn hình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325696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1" y="1931347"/>
            <a:ext cx="2238687" cy="170521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941" y="3850565"/>
            <a:ext cx="2265230" cy="713360"/>
          </a:xfrm>
          <a:prstGeom prst="rect">
            <a:avLst/>
          </a:prstGeom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6324941" y="5713265"/>
            <a:ext cx="2413369" cy="488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Block gợi ý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941" y="4837320"/>
            <a:ext cx="199100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934386"/>
            <a:ext cx="5155347" cy="410672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Flash Badges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077857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3 lần icon mặt cười và mặt buồn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98101" y="2140251"/>
            <a:ext cx="4555344" cy="74349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một chương trình hiển thị icon liên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tục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theo thứ tự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khi nhấn nút 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98101" y="318066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402721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4 lần hình con vịt và hươu cao cổ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1300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941" y="1491723"/>
            <a:ext cx="2200582" cy="317226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293" y="4757428"/>
            <a:ext cx="2265230" cy="71336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6591598" y="5564225"/>
            <a:ext cx="1933926" cy="488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  <a:sym typeface="Wingdings" panose="05000000000000000000" pitchFamily="2" charset="2"/>
              </a:rPr>
              <a:t>Block gợi ý</a:t>
            </a:r>
            <a:endParaRPr lang="en-US" sz="2000" i="1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69595" y="4915114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2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lần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chuyển động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hươu cao cổ ăn lá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101" y="5017920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1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868126"/>
            <a:ext cx="5155347" cy="454374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5" y="3118877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trái thì đưa chân trái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4849" y="1991917"/>
            <a:ext cx="4555344" cy="10563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Viết chương trình để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micro:bit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hiển thị các mũi tên theo 4 hướng: trên – dưới – trái –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101" y="322168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3915430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phải thì đưa chân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8101" y="40182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169595" y="4793062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lên thì đưa hai tay lên cao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8101" y="489586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169595" y="5627948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xuống thì chỉ tay xuống sàn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98101" y="573075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720" y="3513927"/>
            <a:ext cx="2185032" cy="309681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196" y="1660576"/>
            <a:ext cx="2155849" cy="9412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619" y="2672424"/>
            <a:ext cx="2108134" cy="91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2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468" y="1780869"/>
            <a:ext cx="5875046" cy="23929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53" y="4253948"/>
            <a:ext cx="5847454" cy="1951840"/>
          </a:xfrm>
          <a:prstGeom prst="rect">
            <a:avLst/>
          </a:prstGeom>
        </p:spPr>
      </p:pic>
      <p:sp>
        <p:nvSpPr>
          <p:cNvPr id="22" name="Title 1"/>
          <p:cNvSpPr txBox="1">
            <a:spLocks/>
          </p:cNvSpPr>
          <p:nvPr/>
        </p:nvSpPr>
        <p:spPr>
          <a:xfrm>
            <a:off x="3361069" y="2274419"/>
            <a:ext cx="1939801" cy="16997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trái thì đưa chân trái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469072" y="4583149"/>
            <a:ext cx="1990824" cy="13428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phải thì đưa chân phải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07" y="1668262"/>
            <a:ext cx="7344800" cy="2495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576" y="4071158"/>
            <a:ext cx="6296904" cy="2267266"/>
          </a:xfrm>
          <a:prstGeom prst="rect">
            <a:avLst/>
          </a:prstGeo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2905629" y="2056970"/>
            <a:ext cx="2448249" cy="194074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lên thì đưa hai tay lên cao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3068466" y="4353945"/>
            <a:ext cx="2510699" cy="19844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micro:bit hiển thị mũi tên hướng xuống thì chỉ tay xuống sàn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5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Dance Steps - Bước nhảy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2087347"/>
            <a:ext cx="7461180" cy="1530498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94879" y="4268540"/>
            <a:ext cx="7504142" cy="2143329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175070" y="4591830"/>
            <a:ext cx="7123950" cy="7553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 thì chạy, Lặp lại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4 lần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4 mũi trên trên, nhấn button B thì kết thúc chương trình.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03576" y="470788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981739" y="3983588"/>
            <a:ext cx="2743200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Đề bài yêu cầu</a:t>
            </a:r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1175069" y="5320706"/>
            <a:ext cx="7123951" cy="486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thể sử dụng LED plan sheet để mô tả các hướng mũi tên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03576" y="543676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03575" y="5920858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1175069" y="5797784"/>
            <a:ext cx="7123951" cy="48669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thúc chương trình tức là tắt tất cả đèn LED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7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3.5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94879" y="1868127"/>
            <a:ext cx="7819034" cy="3180952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93103" y="1239073"/>
            <a:ext cx="48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321 - GO GO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1" y="1312030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69594" y="3001015"/>
            <a:ext cx="6454215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A thì hiển thị đếm ngược 3-2-1 với vòng lặp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for index from 0 – 2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sau đó hiển thị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4 lần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chữ Go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84848" y="1991917"/>
            <a:ext cx="7377273" cy="10563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Lớp tố chức một giải chạy đua xe zoom:bit, các bạn hãy lập trình với yêu cầu như sau: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98101" y="310382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169595" y="3915430"/>
            <a:ext cx="4555344" cy="7839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B thì tắt chương trình với khối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led enable false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8101" y="40182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7841" y="2186609"/>
            <a:ext cx="7458020" cy="887895"/>
          </a:xfrm>
          <a:prstGeom prst="round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Vòng lặp</a:t>
            </a:r>
            <a:r>
              <a:rPr lang="en-US" dirty="0"/>
              <a:t> là một lệnh giúp thực thi một cái gì đó mà không phải sao chép hay viết lại nhiều lần.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Định nghĩa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37797" y="406526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09453" y="3944870"/>
            <a:ext cx="369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Tuấn vỗ tay cho thầy 3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520" y="3944870"/>
            <a:ext cx="17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Lặp lại 3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5406886" y="3998982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7797" y="4701367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9453" y="4580975"/>
            <a:ext cx="4013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Linh chạy 5 vòng quanh nhà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28520" y="4580975"/>
            <a:ext cx="1733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Lặp lại 5 lần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5406886" y="4635087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776090" y="5510376"/>
            <a:ext cx="7519771" cy="71700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</a:rPr>
              <a:t>Khái niệm lặp lại một cái gì đó nhiều lần thì trong ngôn ngữ lập trình gọi là “loop”  (vòng lặp)</a:t>
            </a:r>
            <a:endParaRPr 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14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5487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Sử dụng vòng lặp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3211050"/>
            <a:ext cx="3467584" cy="181000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157" y="2039582"/>
            <a:ext cx="4675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Ví dụ về một animation mô tả tim đập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Sử dụng vòng lặp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576" y="1934522"/>
            <a:ext cx="2029108" cy="308653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70636" y="5312869"/>
            <a:ext cx="3226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với 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repeat x times do</a:t>
            </a:r>
          </a:p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Giới hạn số lần lặp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81732" y="5312869"/>
            <a:ext cx="32260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với </a:t>
            </a:r>
            <a:b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block forever (vô hạn)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5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2728" y="1927140"/>
            <a:ext cx="8214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Chúng ta sẽ tìm hiểu sự cần thiết đến vòng lặp thông qua 2 ví dụ.</a:t>
            </a: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Một ví dụ không dùng đến vòng lặp như trong bài số 01 và một bài dùng vòng lặp để chúng ta có thể đưa ra sự so sánh giữa 2 phương án.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9452" y="3969318"/>
            <a:ext cx="3604903" cy="12147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chương trình hiển thị icon hình trái tim và chuyển động animations 3 lần, với độ trễ giữa mỗi hình là 200ms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04653" y="3685391"/>
            <a:ext cx="3909703" cy="2578533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7959" y="4098222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123" y="3620230"/>
            <a:ext cx="2238687" cy="1705213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009453" y="5378475"/>
            <a:ext cx="3456530" cy="81880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block gợi ý như hình bên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7959" y="5507379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5123" y="5539448"/>
            <a:ext cx="2265230" cy="71336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272209" y="3432313"/>
            <a:ext cx="2743200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Đề bài yêu cầu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</a:t>
            </a:r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415" y="2093845"/>
            <a:ext cx="1551768" cy="40102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09453" y="2093845"/>
            <a:ext cx="2107707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Phương án 01</a:t>
            </a:r>
            <a:endParaRPr lang="en-US" b="1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4708" y="2771069"/>
            <a:ext cx="3880144" cy="1469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không dùng đến vòng lặp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chúng ta giải bài trên theo cách như đã học ở Bài số 01, về tạo chuyển động hình ảnh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1681" y="2898123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314708" y="4374582"/>
            <a:ext cx="3880144" cy="14696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luận: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chương trình block rất là dài. Nếu như cần lặp 100 lần thì rất khó khăn để thiết kế block codes.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71681" y="4501636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2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3.1 Loops – Vòng lặp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là gì 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0" y="1272143"/>
            <a:ext cx="61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Tại sao chúng ta lại cần đến vòng lặp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09453" y="2093845"/>
            <a:ext cx="2107707" cy="4442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Phương án 02</a:t>
            </a:r>
            <a:endParaRPr lang="en-US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252480" y="2899657"/>
            <a:ext cx="3880144" cy="12217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Nếu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có dùng đến vòng lặp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thì chúng ta giải bài trên như hình minh họa bên.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9453" y="3026711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252480" y="4503171"/>
            <a:ext cx="3880144" cy="11687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Kết luận: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Chương trình ngắn hơn và chúng ta muốn lặp bao nhiêu tùy thích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09453" y="4630224"/>
            <a:ext cx="171494" cy="171494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156" y="2005368"/>
            <a:ext cx="2349207" cy="442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7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3.2 Các loại vòng lặp thường dùng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8920" y="1620079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410137" y="1277395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với số lần quy định, trả về index sau mỗi lần lặp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3677147" y="1674191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87" y="1277395"/>
            <a:ext cx="2048161" cy="1228896"/>
          </a:xfrm>
          <a:prstGeom prst="rect">
            <a:avLst/>
          </a:prstGeom>
        </p:spPr>
      </p:pic>
      <p:sp>
        <p:nvSpPr>
          <p:cNvPr id="13" name="Oval 12"/>
          <p:cNvSpPr/>
          <p:nvPr/>
        </p:nvSpPr>
        <p:spPr>
          <a:xfrm>
            <a:off x="418920" y="307781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0137" y="2735134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while 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nếu điều kiện Logic được đáp ứng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3677147" y="3131930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887" y="2799035"/>
            <a:ext cx="1495634" cy="1047896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418920" y="4323522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410137" y="3980838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repeat do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với số lần quy định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677147" y="4377634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640" y="4179525"/>
            <a:ext cx="1524213" cy="1028844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418920" y="5582479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4410137" y="5345812"/>
            <a:ext cx="3919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Vòng lặp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Lặp một phần chương trình vô hạn, không dừng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ight Arrow 24"/>
          <p:cNvSpPr/>
          <p:nvPr/>
        </p:nvSpPr>
        <p:spPr>
          <a:xfrm>
            <a:off x="3677147" y="5742608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640" y="5345812"/>
            <a:ext cx="1467804" cy="112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2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3.3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Vòng lặp lồng vào nhau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49263" y="1468423"/>
            <a:ext cx="3880144" cy="142055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vòng lặp có thể được lồng vào nhau nếu như bạn có một chương trình có thuật toán phức tạp như hình minh họa bên.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85" y="1375657"/>
            <a:ext cx="2559682" cy="4977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41" y="5109267"/>
            <a:ext cx="2664749" cy="124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3.4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Lợi ích của Vòng lặp</a:t>
            </a:r>
          </a:p>
        </p:txBody>
      </p:sp>
      <p:sp>
        <p:nvSpPr>
          <p:cNvPr id="10" name="Oval 9"/>
          <p:cNvSpPr/>
          <p:nvPr/>
        </p:nvSpPr>
        <p:spPr>
          <a:xfrm>
            <a:off x="837841" y="171651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837841" y="2808474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2" name="Oval 11"/>
          <p:cNvSpPr/>
          <p:nvPr/>
        </p:nvSpPr>
        <p:spPr>
          <a:xfrm>
            <a:off x="837841" y="3777488"/>
            <a:ext cx="490330" cy="490330"/>
          </a:xfrm>
          <a:prstGeom prst="ellipse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447230" y="1716518"/>
            <a:ext cx="2872979" cy="827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Code chương trình ngắn gọn, dễ đọc hơn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436" y="1703977"/>
            <a:ext cx="1600423" cy="42487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62" y="2650710"/>
            <a:ext cx="2172003" cy="2095792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814299" y="3571744"/>
            <a:ext cx="437322" cy="291886"/>
          </a:xfrm>
          <a:prstGeom prst="rightArrow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447230" y="2803196"/>
            <a:ext cx="2595147" cy="827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Dễ dàng thay đổi chương trình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447230" y="3744100"/>
            <a:ext cx="2595147" cy="12784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chuyển động animation trở nên đơn giản hơn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20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783</TotalTime>
  <Words>905</Words>
  <Application>Microsoft Office PowerPoint</Application>
  <PresentationFormat>On-screen Show (4:3)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GT Walsheim Bold</vt:lpstr>
      <vt:lpstr>Roboto</vt:lpstr>
      <vt:lpstr>Roboto Condensed</vt:lpstr>
      <vt:lpstr>UTM Helve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365</cp:revision>
  <dcterms:created xsi:type="dcterms:W3CDTF">2023-04-21T02:43:36Z</dcterms:created>
  <dcterms:modified xsi:type="dcterms:W3CDTF">2023-09-12T01:48:52Z</dcterms:modified>
</cp:coreProperties>
</file>