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80" r:id="rId3"/>
    <p:sldId id="297" r:id="rId4"/>
    <p:sldId id="296" r:id="rId5"/>
    <p:sldId id="290" r:id="rId6"/>
    <p:sldId id="298" r:id="rId7"/>
    <p:sldId id="287" r:id="rId8"/>
    <p:sldId id="28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5F77"/>
    <a:srgbClr val="C232CD"/>
    <a:srgbClr val="F08093"/>
    <a:srgbClr val="7BCDC2"/>
    <a:srgbClr val="6C4BC1"/>
    <a:srgbClr val="5EB130"/>
    <a:srgbClr val="CD0065"/>
    <a:srgbClr val="64C7E9"/>
    <a:srgbClr val="A8589E"/>
    <a:srgbClr val="FEC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280" autoAdjust="0"/>
  </p:normalViewPr>
  <p:slideViewPr>
    <p:cSldViewPr snapToGrid="0">
      <p:cViewPr varScale="1">
        <p:scale>
          <a:sx n="116" d="100"/>
          <a:sy n="116" d="100"/>
        </p:scale>
        <p:origin x="12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6/13/2024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8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C4BC1"/>
              </a:gs>
              <a:gs pos="91000">
                <a:srgbClr val="7BCDC2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1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2" r:id="rId4"/>
    <p:sldLayoutId id="2147483675" r:id="rId5"/>
    <p:sldLayoutId id="214748367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22" y="716532"/>
            <a:ext cx="3214957" cy="219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2185" y="339880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GT Walsheim Bold" panose="00000800000000000000" pitchFamily="2" charset="0"/>
              </a:rPr>
              <a:t>BÀI 13</a:t>
            </a:r>
            <a:endParaRPr lang="en-US" sz="3600" b="1" dirty="0">
              <a:solidFill>
                <a:schemeClr val="bg1"/>
              </a:solidFill>
              <a:latin typeface="GT Walsheim Bold" panose="000008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604052" y="4179136"/>
            <a:ext cx="393589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 smtClean="0">
                <a:solidFill>
                  <a:schemeClr val="bg1"/>
                </a:solidFill>
                <a:latin typeface="GT Walsheim Bold" panose="00000800000000000000" pitchFamily="2" charset="0"/>
                <a:ea typeface="Roboto" pitchFamily="2" charset="0"/>
              </a:rPr>
              <a:t>Servor Motor</a:t>
            </a:r>
            <a:endParaRPr lang="en-US" sz="4400" b="1" dirty="0">
              <a:solidFill>
                <a:schemeClr val="bg1"/>
              </a:solidFill>
              <a:latin typeface="GT Walsheim Bold" panose="00000800000000000000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13.1 Giới thiệu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461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Servo Motor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42727" y="1907270"/>
            <a:ext cx="7885656" cy="1008208"/>
          </a:xfrm>
          <a:prstGeom prst="roundRect">
            <a:avLst>
              <a:gd name="adj" fmla="val 3719"/>
            </a:avLst>
          </a:prstGeom>
          <a:noFill/>
          <a:ln w="28575">
            <a:solidFill>
              <a:srgbClr val="EC5F77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30575" y="2020964"/>
            <a:ext cx="7519511" cy="853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Servo Motor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là phần động cơ được gắn dưới đầu xe robot zoom:bit. Bạn có thể xoay đầu 180 độ với động cơ này.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590" y="3743937"/>
            <a:ext cx="2152950" cy="221963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6642" y="3759517"/>
            <a:ext cx="2819432" cy="2204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3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13.1 Giới thiệu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461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Servo Motor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841" y="3225124"/>
            <a:ext cx="7802064" cy="267689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630575" y="2020964"/>
            <a:ext cx="7519511" cy="8538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Servo Motor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được gắn vào phần vỏ xe như hình </a:t>
            </a:r>
            <a:r>
              <a:rPr lang="en-US" sz="2000" b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dưới đây, và nó được kết nối với bo mạch reka:bit để có thể điều khiển được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0686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3" name="Picture 2" descr="https://lh4.googleusercontent.com/B8iK616IoMyM1-dYYg3KojC0XeK26t2L7r05aGVzwga2bgLJXtMiaE7gp5cWFhSaU1gqAw2yOk_h2U2zNUgaIaLovftCik3HiBWvXqkCer8NSX9F04jL2ParUqiu00NM_g=w128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5387" y="3333302"/>
            <a:ext cx="3308526" cy="3308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098981" y="1272143"/>
            <a:ext cx="46127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Servo Motor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13.1 Giới thiệu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28" y="3333302"/>
            <a:ext cx="4777157" cy="306018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715564" y="1887198"/>
            <a:ext cx="7898349" cy="45843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Bạn có thể cho đầu xoay trái, phải, hoặc nhìn phía trước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2728" y="2028344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715564" y="2364277"/>
            <a:ext cx="7898349" cy="96902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Dưới đây là cách tính gốc độ lấy theo hướng logo miro:bit quay ra trước. Nhưng khi gắn micro:bit lên xe thì logo quay ra sau. Do vậy bạn làm ngược lại để có hướng quay đúng.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42728" y="2505423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7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13.2 Sử dụng Servor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90001" y="1955632"/>
            <a:ext cx="7917895" cy="86078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Lưu ý: </a:t>
            </a:r>
            <a:r>
              <a:rPr lang="vi-VN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Để </a:t>
            </a:r>
            <a:r>
              <a:rPr lang="vi-VN" sz="2000" b="0" i="1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điều khiển được động cơ Servo Motor, trên MakeCode chúng ta cần cài thêm extensions mở rộng zoom:bit</a:t>
            </a:r>
            <a:r>
              <a:rPr lang="en-US" sz="20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8981" y="1272143"/>
            <a:ext cx="534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Lập trình trong MakeCode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10" name="Title 1"/>
          <p:cNvSpPr txBox="1">
            <a:spLocks/>
          </p:cNvSpPr>
          <p:nvPr/>
        </p:nvSpPr>
        <p:spPr>
          <a:xfrm>
            <a:off x="431533" y="2800384"/>
            <a:ext cx="4316996" cy="9764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Chọn nhóm REKA:BTI </a:t>
            </a: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--&gt; Tại mục Servos chọn Block 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set servo S1 position to 90 degrees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0001" y="5621363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90001" y="6095374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762837" y="5974544"/>
            <a:ext cx="4007946" cy="4857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nút B thì xoay đầu qua phải</a:t>
            </a: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762837" y="5484214"/>
            <a:ext cx="4007946" cy="4857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nút A thì xoay đầu qua trái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4945049" y="2816415"/>
            <a:ext cx="3402719" cy="3455860"/>
            <a:chOff x="4945049" y="2653786"/>
            <a:chExt cx="3562847" cy="3618489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5049" y="3843061"/>
              <a:ext cx="3562847" cy="2429214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45049" y="2653786"/>
              <a:ext cx="3524742" cy="1209844"/>
            </a:xfrm>
            <a:prstGeom prst="rect">
              <a:avLst/>
            </a:prstGeom>
          </p:spPr>
        </p:pic>
      </p:grpSp>
      <p:sp>
        <p:nvSpPr>
          <p:cNvPr id="20" name="Rectangle 19"/>
          <p:cNvSpPr/>
          <p:nvPr/>
        </p:nvSpPr>
        <p:spPr>
          <a:xfrm>
            <a:off x="590001" y="4838551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762837" y="4701402"/>
            <a:ext cx="4007946" cy="4857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Khởi động lên thì quay đầu ra trước</a:t>
            </a:r>
          </a:p>
        </p:txBody>
      </p:sp>
      <p:sp>
        <p:nvSpPr>
          <p:cNvPr id="22" name="Title 1"/>
          <p:cNvSpPr txBox="1">
            <a:spLocks/>
          </p:cNvSpPr>
          <p:nvPr/>
        </p:nvSpPr>
        <p:spPr>
          <a:xfrm>
            <a:off x="466090" y="4020011"/>
            <a:ext cx="4316996" cy="49580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dirty="0" smtClean="0">
                <a:solidFill>
                  <a:srgbClr val="EC5F77"/>
                </a:solidFill>
                <a:ea typeface="Roboto Condensed" pitchFamily="2" charset="0"/>
              </a:rPr>
              <a:t>Nhập vào góc độ mong muốn</a:t>
            </a:r>
          </a:p>
        </p:txBody>
      </p:sp>
    </p:spTree>
    <p:extLst>
      <p:ext uri="{BB962C8B-B14F-4D97-AF65-F5344CB8AC3E}">
        <p14:creationId xmlns:p14="http://schemas.microsoft.com/office/powerpoint/2010/main" val="1989140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13.2 Sử dụng Servor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98981" y="1272143"/>
            <a:ext cx="534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Lập trình trong MakeCode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090" y="3178729"/>
            <a:ext cx="7747167" cy="249320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776089" y="2061057"/>
            <a:ext cx="7747167" cy="97642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Hình ảnh về động cơ Servor xoay theo các hướng khi tương tác bằng các Inputs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0022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13.4 Hoạt </a:t>
            </a:r>
            <a:r>
              <a:rPr lang="en-US" sz="2400" b="1" dirty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động học viên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8981" y="1272143"/>
            <a:ext cx="400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Xe cảnh sát zoom:bit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418918" y="1761309"/>
            <a:ext cx="86058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Sử dụng zoom:bit giả làm một xe cảnh sát với yêu cầu chương trình như sau: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770775" y="2203380"/>
            <a:ext cx="7790129" cy="77290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Khởi động lên thì cho Servo xoay đầu phía trước,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Màn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hình LED hiển thị mặt cười. Bật âm thanh power up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2728" y="3083694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42728" y="3633435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/>
          <p:cNvSpPr txBox="1">
            <a:spLocks/>
          </p:cNvSpPr>
          <p:nvPr/>
        </p:nvSpPr>
        <p:spPr>
          <a:xfrm>
            <a:off x="770775" y="3501799"/>
            <a:ext cx="4636112" cy="784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A,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đầu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xoay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phải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màn hình LED hiển thị mũi trên hướng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phải</a:t>
            </a:r>
          </a:p>
        </p:txBody>
      </p:sp>
      <p:sp>
        <p:nvSpPr>
          <p:cNvPr id="29" name="Rectangle 28"/>
          <p:cNvSpPr/>
          <p:nvPr/>
        </p:nvSpPr>
        <p:spPr>
          <a:xfrm>
            <a:off x="542728" y="2349633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770775" y="2952058"/>
            <a:ext cx="4225295" cy="48519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Đèn trước tự động sáng khi trời tối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42728" y="4388809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770775" y="4257173"/>
            <a:ext cx="4636112" cy="784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đầu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xoay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trái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màn hình LED hiển thị mũi trên hướng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trái</a:t>
            </a:r>
          </a:p>
        </p:txBody>
      </p:sp>
      <p:sp>
        <p:nvSpPr>
          <p:cNvPr id="24" name="Rectangle 23"/>
          <p:cNvSpPr/>
          <p:nvPr/>
        </p:nvSpPr>
        <p:spPr>
          <a:xfrm>
            <a:off x="542728" y="5170571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770775" y="5038935"/>
            <a:ext cx="4967416" cy="784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Nhấn button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A+B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đầu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xoay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ra trước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màn hình LED hiển thị mũi trên hướng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lên</a:t>
            </a:r>
          </a:p>
        </p:txBody>
      </p:sp>
      <p:sp>
        <p:nvSpPr>
          <p:cNvPr id="26" name="Rectangle 25"/>
          <p:cNvSpPr/>
          <p:nvPr/>
        </p:nvSpPr>
        <p:spPr>
          <a:xfrm>
            <a:off x="542728" y="5992206"/>
            <a:ext cx="172836" cy="176901"/>
          </a:xfrm>
          <a:prstGeom prst="rect">
            <a:avLst/>
          </a:prstGeom>
          <a:solidFill>
            <a:srgbClr val="EC5F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770775" y="5794310"/>
            <a:ext cx="4967416" cy="78484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Chạm Logo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đầu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xoay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ra trước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, màn hình LED hiển thị mũi trên hướng 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xuống</a:t>
            </a:r>
          </a:p>
        </p:txBody>
      </p:sp>
      <p:pic>
        <p:nvPicPr>
          <p:cNvPr id="2050" name="Picture 2" descr="Free vector sticker design with front view of police car isolate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730" y="3260595"/>
            <a:ext cx="3239147" cy="3140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3830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EC5F77"/>
                </a:solidFill>
                <a:latin typeface="UTM Helve" panose="02040603050506020204" pitchFamily="18" charset="0"/>
                <a:ea typeface="Roboto" pitchFamily="2" charset="0"/>
              </a:rPr>
              <a:t>10.3 Hoạt động học viên</a:t>
            </a:r>
            <a:endParaRPr lang="en-US" sz="2400" b="1" dirty="0">
              <a:solidFill>
                <a:srgbClr val="EC5F77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542728" y="1862928"/>
            <a:ext cx="4320820" cy="23602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Để tăng sự thu hút của mọi người và nhường đường để xe chạy, bạn có thể vừa cho đèn RGB LED nhấp nháy liên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tục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2 màu Xanh Đỏ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vừa phát ra tiếng còi báo động </a:t>
            </a:r>
            <a:r>
              <a:rPr lang="vi-VN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bằng </a:t>
            </a:r>
            <a:r>
              <a:rPr lang="vi-VN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các khối âm thanh</a:t>
            </a:r>
            <a:endParaRPr lang="en-US" sz="20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98981" y="1272143"/>
            <a:ext cx="40076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Xe cảnh sát zoom:bit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42728" y="4479234"/>
            <a:ext cx="4087458" cy="1842053"/>
          </a:xfrm>
          <a:prstGeom prst="roundRect">
            <a:avLst>
              <a:gd name="adj" fmla="val 7971"/>
            </a:avLst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/>
              <a:t>Yêu cầu soạn thuật toán trước khi thực hiện chương trình, để nắm được logic và hướng xử lý từng yêu cầu của chương trình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240647">
            <a:off x="228010" y="3581213"/>
            <a:ext cx="1562887" cy="146887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744" y="1345100"/>
            <a:ext cx="2561659" cy="4215643"/>
          </a:xfrm>
          <a:prstGeom prst="rect">
            <a:avLst/>
          </a:prstGeom>
        </p:spPr>
      </p:pic>
      <p:sp>
        <p:nvSpPr>
          <p:cNvPr id="18" name="Title 1"/>
          <p:cNvSpPr txBox="1">
            <a:spLocks/>
          </p:cNvSpPr>
          <p:nvPr/>
        </p:nvSpPr>
        <p:spPr>
          <a:xfrm>
            <a:off x="5362107" y="5827032"/>
            <a:ext cx="2770931" cy="35869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0" i="1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Một số blocks gợi ý</a:t>
            </a:r>
          </a:p>
        </p:txBody>
      </p:sp>
    </p:spTree>
    <p:extLst>
      <p:ext uri="{BB962C8B-B14F-4D97-AF65-F5344CB8AC3E}">
        <p14:creationId xmlns:p14="http://schemas.microsoft.com/office/powerpoint/2010/main" val="3123143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990</TotalTime>
  <Words>445</Words>
  <Application>Microsoft Office PowerPoint</Application>
  <PresentationFormat>On-screen Show (4:3)</PresentationFormat>
  <Paragraphs>44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GT Walsheim Bold</vt:lpstr>
      <vt:lpstr>Roboto</vt:lpstr>
      <vt:lpstr>Roboto Condensed</vt:lpstr>
      <vt:lpstr>UTM Helve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admin</cp:lastModifiedBy>
  <cp:revision>447</cp:revision>
  <dcterms:created xsi:type="dcterms:W3CDTF">2023-04-21T02:43:36Z</dcterms:created>
  <dcterms:modified xsi:type="dcterms:W3CDTF">2024-06-13T08:46:14Z</dcterms:modified>
</cp:coreProperties>
</file>