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>
        <p:scale>
          <a:sx n="120" d="100"/>
          <a:sy n="120" d="100"/>
        </p:scale>
        <p:origin x="-23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145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5442" y="4148358"/>
            <a:ext cx="6131656" cy="981475"/>
            <a:chOff x="1625442" y="4148358"/>
            <a:chExt cx="6131656" cy="981475"/>
          </a:xfrm>
        </p:grpSpPr>
        <p:sp>
          <p:nvSpPr>
            <p:cNvPr id="7" name="TextBox 6"/>
            <p:cNvSpPr txBox="1"/>
            <p:nvPr/>
          </p:nvSpPr>
          <p:spPr>
            <a:xfrm>
              <a:off x="1625442" y="4148358"/>
              <a:ext cx="6131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Loops – Vòng Lăp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199" y="4360392"/>
              <a:ext cx="6009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.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Beat Heart - Nhịp tim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5176536"/>
            <a:ext cx="4555344" cy="737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kết thúc chương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trình bằng lệnh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clear screen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88296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mô phỏng nhịp tim với yêu cầu: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4131995"/>
            <a:ext cx="4462579" cy="705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bắt đầu chương trình, chuyển động nhịp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tim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10 lần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101" y="4260899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527934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154156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micro:bit hiển thị hình icon trái tim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325696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931347"/>
            <a:ext cx="2238687" cy="17052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941" y="3850565"/>
            <a:ext cx="2265230" cy="71336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324941" y="5713265"/>
            <a:ext cx="2413369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941" y="4837320"/>
            <a:ext cx="1991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Flash Badges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07785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3 lần icon mặt cười và mặt buồn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40251"/>
            <a:ext cx="4555344" cy="743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một chương trình hiển thị icon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theo thứ tự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khi nhấn nút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8101" y="31806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02721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lần hình con vịt và 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1300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491723"/>
            <a:ext cx="2200582" cy="31722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93" y="4757428"/>
            <a:ext cx="2265230" cy="71336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591598" y="5564225"/>
            <a:ext cx="1933926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4915114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2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lần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chuyển động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hươu cao cổ ăn lá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017920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868126"/>
            <a:ext cx="5155347" cy="454374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11887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4849" y="1991917"/>
            <a:ext cx="4555344" cy="10563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để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hiển thị các mũi tên theo 4 hướng: trên – dưới – trái –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22168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915430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0182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479306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489586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562794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73075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20" y="3513927"/>
            <a:ext cx="2185032" cy="3096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96" y="1660576"/>
            <a:ext cx="2155849" cy="9412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619" y="2672424"/>
            <a:ext cx="2108134" cy="9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8" y="1780869"/>
            <a:ext cx="5875046" cy="23929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53" y="4253948"/>
            <a:ext cx="5847454" cy="195184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361069" y="2274419"/>
            <a:ext cx="1939801" cy="1699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469072" y="4583149"/>
            <a:ext cx="1990824" cy="134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7" y="1668262"/>
            <a:ext cx="7344800" cy="2495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76" y="4071158"/>
            <a:ext cx="6296904" cy="226726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905629" y="2056970"/>
            <a:ext cx="2448249" cy="1940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68466" y="4353945"/>
            <a:ext cx="2510699" cy="1984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2087347"/>
            <a:ext cx="7461180" cy="15304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94879" y="4268540"/>
            <a:ext cx="7504142" cy="214332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75070" y="4591830"/>
            <a:ext cx="7123950" cy="75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chạy, Lặp lại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4 lần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mũi trên trên, nhấn button B thì kết thúc chương trình.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576" y="470788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981739" y="3983588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175069" y="5320706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sử dụng LED plan sheet để mô tả các hướng mũi tên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3576" y="54367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3575" y="592085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175069" y="5797784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thúc chương trình tức là tắt tất cả đèn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868127"/>
            <a:ext cx="7819034" cy="3180952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321 - GO GO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4" y="3001015"/>
            <a:ext cx="6454215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A thì hiển thị đếm ngược 3-2-1 với vòng lặp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for index from 0 – 2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sau đó hiển thị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4 lần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chữ Go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4848" y="1991917"/>
            <a:ext cx="7377273" cy="10563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Lớp tố chức một giải chạy đua xe zoom:bit, các bạn hãy lập trình với yêu cầu như sau: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1038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915430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B thì tắt chương trình với khối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led enable false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0182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841" y="2186609"/>
            <a:ext cx="7458020" cy="88789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Vòng lặp</a:t>
            </a:r>
            <a:r>
              <a:rPr lang="en-US" dirty="0"/>
              <a:t> là một lệnh giúp thực thi một cái gì đó mà không phải sao chép hay viết lại nhiều lần.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 nghĩa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797" y="406526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9453" y="3944870"/>
            <a:ext cx="3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Tuấn vỗ tay cho thầy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520" y="3944870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06886" y="3998982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797" y="470136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9453" y="4580975"/>
            <a:ext cx="401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Linh chạy 5 vòng quanh nhà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520" y="4580975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5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406886" y="4635087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6090" y="5510376"/>
            <a:ext cx="7519771" cy="71700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Khái niệm lặp lại một cái gì đó nhiều lần thì trong ngôn ngữ lập trình gọi là “loop”  (vòng lặp)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vòng lặp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11050"/>
            <a:ext cx="3467584" cy="1810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157" y="2039582"/>
            <a:ext cx="467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một animation mô tả tim đập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vòng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76" y="1934522"/>
            <a:ext cx="2029108" cy="3086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636" y="5312869"/>
            <a:ext cx="322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repeat x times do</a:t>
            </a:r>
          </a:p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hạn số lần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732" y="5312869"/>
            <a:ext cx="322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forever (vô hạn)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28" y="1927140"/>
            <a:ext cx="82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Chúng ta sẽ tìm hiểu sự cần thiết đến vòng lặp thông qua 2 ví dụ.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Một ví dụ không dùng đến vòng lặp như trong bài số 01 và một bài dùng vòng lặp để chúng ta có thể đưa ra sự so sánh giữa 2 phương án.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9452" y="3969318"/>
            <a:ext cx="3604903" cy="1214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chương trình hiển thị icon hình trái tim và chuyển động animations 3 lần, với độ trễ giữa mỗi hình là 200ms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4653" y="3685391"/>
            <a:ext cx="3909703" cy="257853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959" y="409822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23" y="3620230"/>
            <a:ext cx="2238687" cy="170521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009453" y="5378475"/>
            <a:ext cx="3456530" cy="8188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gợi ý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7959" y="5507379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23" y="5539448"/>
            <a:ext cx="2265230" cy="71336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272209" y="3432313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15" y="2093845"/>
            <a:ext cx="1551768" cy="40102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01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4708" y="2771069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theo cách như đã học ở Bài số 01, về tạo chuyển động hình ảnh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681" y="289812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14708" y="4374582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block rất là dài. Nếu như cần lặp 100 lần thì rất khó khăn để thiết kế block codes.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681" y="45016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02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2480" y="2899657"/>
            <a:ext cx="3880144" cy="1221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453" y="302671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2480" y="4503171"/>
            <a:ext cx="3880144" cy="116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ngắn hơn và chúng ta muốn lặp bao nhiêu tùy thích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9453" y="4630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6" y="2005368"/>
            <a:ext cx="2349207" cy="44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3.2 Các loại vòng lặp thường dùng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8920" y="16200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10137" y="1277395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định, trả về index sau mỗi lần lặp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77147" y="1674191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87" y="1277395"/>
            <a:ext cx="2048161" cy="12288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18920" y="30778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137" y="2735134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nếu điều kiện Logic được đáp ứng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77147" y="3131930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87" y="2799035"/>
            <a:ext cx="1495634" cy="104789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18920" y="4323522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0137" y="3980838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677147" y="437763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40" y="4179525"/>
            <a:ext cx="1524213" cy="102884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18920" y="55824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10137" y="5345812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vô hạn, không dừng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677147" y="5742608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40" y="5345812"/>
            <a:ext cx="1467804" cy="1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3.3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Vòng lặp lồng vào nhau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263" y="1468423"/>
            <a:ext cx="3880144" cy="1420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vòng lặp có thể được lồng vào nhau nếu như bạn có một chương trình có thuật toán phức tạp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85" y="1375657"/>
            <a:ext cx="2559682" cy="497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1" y="5109267"/>
            <a:ext cx="2664749" cy="12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3.4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Lợi ích của Vòng lặp</a:t>
            </a:r>
          </a:p>
        </p:txBody>
      </p:sp>
      <p:sp>
        <p:nvSpPr>
          <p:cNvPr id="10" name="Oval 9"/>
          <p:cNvSpPr/>
          <p:nvPr/>
        </p:nvSpPr>
        <p:spPr>
          <a:xfrm>
            <a:off x="837841" y="17165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837841" y="2808474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837841" y="377748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47230" y="1716518"/>
            <a:ext cx="2872979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Code chương trình ngắn gọn, dễ đọc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6" y="1703977"/>
            <a:ext cx="1600423" cy="42487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2" y="2650710"/>
            <a:ext cx="2172003" cy="209579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814299" y="357174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447230" y="2803196"/>
            <a:ext cx="2595147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Dễ dàng thay đổi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47230" y="3744100"/>
            <a:ext cx="2595147" cy="1278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chuyển động animation trở nên đơn giản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905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365</cp:revision>
  <dcterms:created xsi:type="dcterms:W3CDTF">2023-04-21T02:43:36Z</dcterms:created>
  <dcterms:modified xsi:type="dcterms:W3CDTF">2023-06-10T03:02:55Z</dcterms:modified>
</cp:coreProperties>
</file>