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0" r:id="rId3"/>
    <p:sldId id="297" r:id="rId4"/>
    <p:sldId id="296" r:id="rId5"/>
    <p:sldId id="290" r:id="rId6"/>
    <p:sldId id="266" r:id="rId7"/>
    <p:sldId id="268" r:id="rId8"/>
    <p:sldId id="287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4052" y="4179136"/>
            <a:ext cx="39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Servor Motor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phần động cơ được gắn dưới đầu xe robot zoom:bit. Bạn có thể xoay đầu 180 độ với động cơ này.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90" y="3743937"/>
            <a:ext cx="2152950" cy="221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42" y="3759517"/>
            <a:ext cx="2819432" cy="22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25124"/>
            <a:ext cx="7802064" cy="26768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được gắn vào phần vỏ xe như hình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đây, và nó được kết nối với bo mạch reka:bit để có thể điều khiển được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https://lh4.googleusercontent.com/B8iK616IoMyM1-dYYg3KojC0XeK26t2L7r05aGVzwga2bgLJXtMiaE7gp5cWFhSaU1gqAw2yOk_h2U2zNUgaIaLovftCik3HiBWvXqkCer8NSX9F04jL2ParUqiu00NM_g=w12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87" y="3333302"/>
            <a:ext cx="3308526" cy="33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28" y="3333302"/>
            <a:ext cx="4777157" cy="306018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15564" y="1887198"/>
            <a:ext cx="7898349" cy="45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cho đầu xoay trái, phải, hoặc nhìn phía trước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564" y="2364277"/>
            <a:ext cx="7898349" cy="96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 là cách tính gốc độ lấy theo hướng logo miro:bit quay ra trước. Nhưng khi gắn micro:bit lên xe thì logo quay ra sau. Do vậy bạn làm ngược lại để có hướng quay đúng.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728" y="250542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điều khiển được động cơ Servo Motor, trên MakeCode chúng ta cần cài thêm extensions mở rộng zoom:bit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1533" y="280038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REKA:BTI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Servos chọn Block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set servo S1 position to 90 degrees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562136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001" y="609537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837" y="597454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xoay đầu qua phải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548421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xoay đầu qua trái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45049" y="2816415"/>
            <a:ext cx="3402719" cy="3455860"/>
            <a:chOff x="4945049" y="2653786"/>
            <a:chExt cx="3562847" cy="36184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049" y="3843061"/>
              <a:ext cx="3562847" cy="24292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049" y="2653786"/>
              <a:ext cx="3524742" cy="120984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90001" y="483855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4701402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quay đầu ra trước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66090" y="4020011"/>
            <a:ext cx="4316996" cy="4958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EC5F77"/>
                </a:solidFill>
                <a:ea typeface="Roboto Condensed" pitchFamily="2" charset="0"/>
              </a:rPr>
              <a:t>Nhập vào góc độ mong muốn</a:t>
            </a:r>
          </a:p>
        </p:txBody>
      </p:sp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8" y="1761309"/>
            <a:ext cx="860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Sử dụng zoom:bit giả làm một xe cảnh sát với yêu cầu chương trình như sau: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203380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cho Servo xoay đầu phía trước,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LED hiển thị mặt cười. Bật âm thanh power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2728" y="308369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3633435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3501799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2728" y="234963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2952058"/>
            <a:ext cx="4225295" cy="4851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Đèn trước tự động sáng khi trời tối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728" y="4388809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70775" y="4257173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28" y="517057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70775" y="5038935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A+B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lên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2728" y="599220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0775" y="5794310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xuống</a:t>
            </a:r>
          </a:p>
        </p:txBody>
      </p:sp>
      <p:pic>
        <p:nvPicPr>
          <p:cNvPr id="2050" name="Picture 2" descr="Free vector sticker design with front view of police car isol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30" y="3260595"/>
            <a:ext cx="3239147" cy="31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42728" y="1862928"/>
            <a:ext cx="4320820" cy="2360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tăng sự thu hút của mọi người và nhường đường để xe chạy, bạn có thể vừa cho đèn RGB LED nhấp nháy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màu Xanh Đỏ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vừa phát ra tiếng còi báo động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khối âm thanh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8" y="4479234"/>
            <a:ext cx="4087458" cy="184205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Yêu cầu soạn thuật toán trước khi thực hiện chương trình, để nắm được logic và hướng xử lý từng yêu cầu của chương trình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0647">
            <a:off x="228010" y="3581213"/>
            <a:ext cx="1562887" cy="1468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44" y="1345100"/>
            <a:ext cx="2561659" cy="4215643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362107" y="5827032"/>
            <a:ext cx="2770931" cy="358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Một số blocks gợi ý</a:t>
            </a:r>
          </a:p>
        </p:txBody>
      </p: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</TotalTime>
  <Words>481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444</cp:revision>
  <dcterms:created xsi:type="dcterms:W3CDTF">2023-04-21T02:43:36Z</dcterms:created>
  <dcterms:modified xsi:type="dcterms:W3CDTF">2023-05-25T01:39:07Z</dcterms:modified>
</cp:coreProperties>
</file>