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82D"/>
    <a:srgbClr val="FFB901"/>
    <a:srgbClr val="F0F1EC"/>
    <a:srgbClr val="019DD0"/>
    <a:srgbClr val="736528"/>
    <a:srgbClr val="F59AC3"/>
    <a:srgbClr val="ED008C"/>
    <a:srgbClr val="FDC85E"/>
    <a:srgbClr val="F38839"/>
    <a:srgbClr val="A8D1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41C44-353C-40C9-AA78-3F39B80F5E69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2001-3EC7-42DA-8041-77C9F60EA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07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257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F0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5838825"/>
            <a:ext cx="9144000" cy="101917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78656" y="521658"/>
            <a:ext cx="5861628" cy="49751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019DD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 rot="5400000">
            <a:off x="407537" y="19799"/>
            <a:ext cx="658864" cy="150123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19D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177421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900752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2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5838825"/>
            <a:ext cx="9144000" cy="101917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78656" y="521658"/>
            <a:ext cx="5861628" cy="49751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E848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 rot="5400000">
            <a:off x="407537" y="19799"/>
            <a:ext cx="658864" cy="150123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84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177421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900752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17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5838825"/>
            <a:ext cx="9144000" cy="101917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293297" y="150125"/>
            <a:ext cx="8574657" cy="1037230"/>
          </a:xfrm>
          <a:prstGeom prst="rect">
            <a:avLst/>
          </a:prstGeom>
          <a:solidFill>
            <a:srgbClr val="E84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6403" y="411732"/>
            <a:ext cx="7324905" cy="49751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899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5" y="679024"/>
            <a:ext cx="7886700" cy="535627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5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solidFill>
          <a:srgbClr val="F0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5838825"/>
            <a:ext cx="9144000" cy="1019175"/>
          </a:xfrm>
          <a:prstGeom prst="rect">
            <a:avLst/>
          </a:prstGeom>
        </p:spPr>
      </p:pic>
      <p:sp>
        <p:nvSpPr>
          <p:cNvPr id="7" name="Freeform 6"/>
          <p:cNvSpPr/>
          <p:nvPr userDrawn="1"/>
        </p:nvSpPr>
        <p:spPr>
          <a:xfrm>
            <a:off x="-13648" y="4954137"/>
            <a:ext cx="9157648" cy="1910687"/>
          </a:xfrm>
          <a:custGeom>
            <a:avLst/>
            <a:gdLst>
              <a:gd name="connsiteX0" fmla="*/ 0 w 9157648"/>
              <a:gd name="connsiteY0" fmla="*/ 109182 h 1910687"/>
              <a:gd name="connsiteX1" fmla="*/ 354842 w 9157648"/>
              <a:gd name="connsiteY1" fmla="*/ 245660 h 1910687"/>
              <a:gd name="connsiteX2" fmla="*/ 1023582 w 9157648"/>
              <a:gd name="connsiteY2" fmla="*/ 313899 h 1910687"/>
              <a:gd name="connsiteX3" fmla="*/ 1282890 w 9157648"/>
              <a:gd name="connsiteY3" fmla="*/ 150126 h 1910687"/>
              <a:gd name="connsiteX4" fmla="*/ 1637732 w 9157648"/>
              <a:gd name="connsiteY4" fmla="*/ 327547 h 1910687"/>
              <a:gd name="connsiteX5" fmla="*/ 2333767 w 9157648"/>
              <a:gd name="connsiteY5" fmla="*/ 286603 h 1910687"/>
              <a:gd name="connsiteX6" fmla="*/ 2524836 w 9157648"/>
              <a:gd name="connsiteY6" fmla="*/ 177421 h 1910687"/>
              <a:gd name="connsiteX7" fmla="*/ 2947917 w 9157648"/>
              <a:gd name="connsiteY7" fmla="*/ 272956 h 1910687"/>
              <a:gd name="connsiteX8" fmla="*/ 3384645 w 9157648"/>
              <a:gd name="connsiteY8" fmla="*/ 327547 h 1910687"/>
              <a:gd name="connsiteX9" fmla="*/ 3534770 w 9157648"/>
              <a:gd name="connsiteY9" fmla="*/ 327547 h 1910687"/>
              <a:gd name="connsiteX10" fmla="*/ 3875964 w 9157648"/>
              <a:gd name="connsiteY10" fmla="*/ 204717 h 1910687"/>
              <a:gd name="connsiteX11" fmla="*/ 4053385 w 9157648"/>
              <a:gd name="connsiteY11" fmla="*/ 95535 h 1910687"/>
              <a:gd name="connsiteX12" fmla="*/ 4285397 w 9157648"/>
              <a:gd name="connsiteY12" fmla="*/ 163773 h 1910687"/>
              <a:gd name="connsiteX13" fmla="*/ 4626591 w 9157648"/>
              <a:gd name="connsiteY13" fmla="*/ 272956 h 1910687"/>
              <a:gd name="connsiteX14" fmla="*/ 5036024 w 9157648"/>
              <a:gd name="connsiteY14" fmla="*/ 245660 h 1910687"/>
              <a:gd name="connsiteX15" fmla="*/ 5486400 w 9157648"/>
              <a:gd name="connsiteY15" fmla="*/ 163773 h 1910687"/>
              <a:gd name="connsiteX16" fmla="*/ 5813947 w 9157648"/>
              <a:gd name="connsiteY16" fmla="*/ 232012 h 1910687"/>
              <a:gd name="connsiteX17" fmla="*/ 5977720 w 9157648"/>
              <a:gd name="connsiteY17" fmla="*/ 300251 h 1910687"/>
              <a:gd name="connsiteX18" fmla="*/ 6428096 w 9157648"/>
              <a:gd name="connsiteY18" fmla="*/ 177421 h 1910687"/>
              <a:gd name="connsiteX19" fmla="*/ 6796585 w 9157648"/>
              <a:gd name="connsiteY19" fmla="*/ 54591 h 1910687"/>
              <a:gd name="connsiteX20" fmla="*/ 6919415 w 9157648"/>
              <a:gd name="connsiteY20" fmla="*/ 40944 h 1910687"/>
              <a:gd name="connsiteX21" fmla="*/ 7219666 w 9157648"/>
              <a:gd name="connsiteY21" fmla="*/ 13648 h 1910687"/>
              <a:gd name="connsiteX22" fmla="*/ 7478973 w 9157648"/>
              <a:gd name="connsiteY22" fmla="*/ 136478 h 1910687"/>
              <a:gd name="connsiteX23" fmla="*/ 7697338 w 9157648"/>
              <a:gd name="connsiteY23" fmla="*/ 177421 h 1910687"/>
              <a:gd name="connsiteX24" fmla="*/ 7997588 w 9157648"/>
              <a:gd name="connsiteY24" fmla="*/ 150126 h 1910687"/>
              <a:gd name="connsiteX25" fmla="*/ 8256896 w 9157648"/>
              <a:gd name="connsiteY25" fmla="*/ 81887 h 1910687"/>
              <a:gd name="connsiteX26" fmla="*/ 8611738 w 9157648"/>
              <a:gd name="connsiteY26" fmla="*/ 81887 h 1910687"/>
              <a:gd name="connsiteX27" fmla="*/ 8802806 w 9157648"/>
              <a:gd name="connsiteY27" fmla="*/ 81887 h 1910687"/>
              <a:gd name="connsiteX28" fmla="*/ 9075761 w 9157648"/>
              <a:gd name="connsiteY28" fmla="*/ 0 h 1910687"/>
              <a:gd name="connsiteX29" fmla="*/ 9157648 w 9157648"/>
              <a:gd name="connsiteY29" fmla="*/ 0 h 1910687"/>
              <a:gd name="connsiteX30" fmla="*/ 9157648 w 9157648"/>
              <a:gd name="connsiteY30" fmla="*/ 1910687 h 1910687"/>
              <a:gd name="connsiteX31" fmla="*/ 13648 w 9157648"/>
              <a:gd name="connsiteY31" fmla="*/ 1910687 h 1910687"/>
              <a:gd name="connsiteX32" fmla="*/ 0 w 9157648"/>
              <a:gd name="connsiteY32" fmla="*/ 109182 h 191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157648" h="1910687">
                <a:moveTo>
                  <a:pt x="0" y="109182"/>
                </a:moveTo>
                <a:lnTo>
                  <a:pt x="354842" y="245660"/>
                </a:lnTo>
                <a:lnTo>
                  <a:pt x="1023582" y="313899"/>
                </a:lnTo>
                <a:lnTo>
                  <a:pt x="1282890" y="150126"/>
                </a:lnTo>
                <a:lnTo>
                  <a:pt x="1637732" y="327547"/>
                </a:lnTo>
                <a:lnTo>
                  <a:pt x="2333767" y="286603"/>
                </a:lnTo>
                <a:lnTo>
                  <a:pt x="2524836" y="177421"/>
                </a:lnTo>
                <a:lnTo>
                  <a:pt x="2947917" y="272956"/>
                </a:lnTo>
                <a:lnTo>
                  <a:pt x="3384645" y="327547"/>
                </a:lnTo>
                <a:lnTo>
                  <a:pt x="3534770" y="327547"/>
                </a:lnTo>
                <a:lnTo>
                  <a:pt x="3875964" y="204717"/>
                </a:lnTo>
                <a:lnTo>
                  <a:pt x="4053385" y="95535"/>
                </a:lnTo>
                <a:lnTo>
                  <a:pt x="4285397" y="163773"/>
                </a:lnTo>
                <a:lnTo>
                  <a:pt x="4626591" y="272956"/>
                </a:lnTo>
                <a:lnTo>
                  <a:pt x="5036024" y="245660"/>
                </a:lnTo>
                <a:lnTo>
                  <a:pt x="5486400" y="163773"/>
                </a:lnTo>
                <a:lnTo>
                  <a:pt x="5813947" y="232012"/>
                </a:lnTo>
                <a:lnTo>
                  <a:pt x="5977720" y="300251"/>
                </a:lnTo>
                <a:lnTo>
                  <a:pt x="6428096" y="177421"/>
                </a:lnTo>
                <a:lnTo>
                  <a:pt x="6796585" y="54591"/>
                </a:lnTo>
                <a:lnTo>
                  <a:pt x="6919415" y="40944"/>
                </a:lnTo>
                <a:lnTo>
                  <a:pt x="7219666" y="13648"/>
                </a:lnTo>
                <a:lnTo>
                  <a:pt x="7478973" y="136478"/>
                </a:lnTo>
                <a:lnTo>
                  <a:pt x="7697338" y="177421"/>
                </a:lnTo>
                <a:lnTo>
                  <a:pt x="7997588" y="150126"/>
                </a:lnTo>
                <a:lnTo>
                  <a:pt x="8256896" y="81887"/>
                </a:lnTo>
                <a:lnTo>
                  <a:pt x="8611738" y="81887"/>
                </a:lnTo>
                <a:lnTo>
                  <a:pt x="8802806" y="81887"/>
                </a:lnTo>
                <a:lnTo>
                  <a:pt x="9075761" y="0"/>
                </a:lnTo>
                <a:lnTo>
                  <a:pt x="9157648" y="0"/>
                </a:lnTo>
                <a:lnTo>
                  <a:pt x="9157648" y="1910687"/>
                </a:lnTo>
                <a:lnTo>
                  <a:pt x="13648" y="1910687"/>
                </a:lnTo>
                <a:lnTo>
                  <a:pt x="0" y="109182"/>
                </a:lnTo>
                <a:close/>
              </a:path>
            </a:pathLst>
          </a:custGeom>
          <a:solidFill>
            <a:srgbClr val="0778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 3"/>
          <p:cNvSpPr/>
          <p:nvPr userDrawn="1"/>
        </p:nvSpPr>
        <p:spPr>
          <a:xfrm>
            <a:off x="-13648" y="-13648"/>
            <a:ext cx="4531057" cy="2088108"/>
          </a:xfrm>
          <a:custGeom>
            <a:avLst/>
            <a:gdLst>
              <a:gd name="connsiteX0" fmla="*/ 0 w 4531057"/>
              <a:gd name="connsiteY0" fmla="*/ 0 h 2088108"/>
              <a:gd name="connsiteX1" fmla="*/ 0 w 4531057"/>
              <a:gd name="connsiteY1" fmla="*/ 1610436 h 2088108"/>
              <a:gd name="connsiteX2" fmla="*/ 95535 w 4531057"/>
              <a:gd name="connsiteY2" fmla="*/ 1828800 h 2088108"/>
              <a:gd name="connsiteX3" fmla="*/ 204717 w 4531057"/>
              <a:gd name="connsiteY3" fmla="*/ 1869744 h 2088108"/>
              <a:gd name="connsiteX4" fmla="*/ 382138 w 4531057"/>
              <a:gd name="connsiteY4" fmla="*/ 1883391 h 2088108"/>
              <a:gd name="connsiteX5" fmla="*/ 491320 w 4531057"/>
              <a:gd name="connsiteY5" fmla="*/ 1965278 h 2088108"/>
              <a:gd name="connsiteX6" fmla="*/ 668741 w 4531057"/>
              <a:gd name="connsiteY6" fmla="*/ 2033517 h 2088108"/>
              <a:gd name="connsiteX7" fmla="*/ 777923 w 4531057"/>
              <a:gd name="connsiteY7" fmla="*/ 2088108 h 2088108"/>
              <a:gd name="connsiteX8" fmla="*/ 996287 w 4531057"/>
              <a:gd name="connsiteY8" fmla="*/ 2088108 h 2088108"/>
              <a:gd name="connsiteX9" fmla="*/ 1351129 w 4531057"/>
              <a:gd name="connsiteY9" fmla="*/ 2019869 h 2088108"/>
              <a:gd name="connsiteX10" fmla="*/ 1787857 w 4531057"/>
              <a:gd name="connsiteY10" fmla="*/ 1910687 h 2088108"/>
              <a:gd name="connsiteX11" fmla="*/ 1937982 w 4531057"/>
              <a:gd name="connsiteY11" fmla="*/ 1705970 h 2088108"/>
              <a:gd name="connsiteX12" fmla="*/ 2115403 w 4531057"/>
              <a:gd name="connsiteY12" fmla="*/ 1596788 h 2088108"/>
              <a:gd name="connsiteX13" fmla="*/ 2320120 w 4531057"/>
              <a:gd name="connsiteY13" fmla="*/ 1433015 h 2088108"/>
              <a:gd name="connsiteX14" fmla="*/ 2620370 w 4531057"/>
              <a:gd name="connsiteY14" fmla="*/ 1323833 h 2088108"/>
              <a:gd name="connsiteX15" fmla="*/ 2743200 w 4531057"/>
              <a:gd name="connsiteY15" fmla="*/ 1282890 h 2088108"/>
              <a:gd name="connsiteX16" fmla="*/ 3002508 w 4531057"/>
              <a:gd name="connsiteY16" fmla="*/ 1187355 h 2088108"/>
              <a:gd name="connsiteX17" fmla="*/ 3220872 w 4531057"/>
              <a:gd name="connsiteY17" fmla="*/ 941696 h 2088108"/>
              <a:gd name="connsiteX18" fmla="*/ 3411941 w 4531057"/>
              <a:gd name="connsiteY18" fmla="*/ 832514 h 2088108"/>
              <a:gd name="connsiteX19" fmla="*/ 3916908 w 4531057"/>
              <a:gd name="connsiteY19" fmla="*/ 300251 h 2088108"/>
              <a:gd name="connsiteX20" fmla="*/ 4203511 w 4531057"/>
              <a:gd name="connsiteY20" fmla="*/ 259308 h 2088108"/>
              <a:gd name="connsiteX21" fmla="*/ 4531057 w 4531057"/>
              <a:gd name="connsiteY21" fmla="*/ 13648 h 2088108"/>
              <a:gd name="connsiteX22" fmla="*/ 0 w 4531057"/>
              <a:gd name="connsiteY22" fmla="*/ 0 h 208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531057" h="2088108">
                <a:moveTo>
                  <a:pt x="0" y="0"/>
                </a:moveTo>
                <a:lnTo>
                  <a:pt x="0" y="1610436"/>
                </a:lnTo>
                <a:lnTo>
                  <a:pt x="95535" y="1828800"/>
                </a:lnTo>
                <a:lnTo>
                  <a:pt x="204717" y="1869744"/>
                </a:lnTo>
                <a:lnTo>
                  <a:pt x="382138" y="1883391"/>
                </a:lnTo>
                <a:lnTo>
                  <a:pt x="491320" y="1965278"/>
                </a:lnTo>
                <a:lnTo>
                  <a:pt x="668741" y="2033517"/>
                </a:lnTo>
                <a:lnTo>
                  <a:pt x="777923" y="2088108"/>
                </a:lnTo>
                <a:lnTo>
                  <a:pt x="996287" y="2088108"/>
                </a:lnTo>
                <a:lnTo>
                  <a:pt x="1351129" y="2019869"/>
                </a:lnTo>
                <a:lnTo>
                  <a:pt x="1787857" y="1910687"/>
                </a:lnTo>
                <a:lnTo>
                  <a:pt x="1937982" y="1705970"/>
                </a:lnTo>
                <a:lnTo>
                  <a:pt x="2115403" y="1596788"/>
                </a:lnTo>
                <a:lnTo>
                  <a:pt x="2320120" y="1433015"/>
                </a:lnTo>
                <a:lnTo>
                  <a:pt x="2620370" y="1323833"/>
                </a:lnTo>
                <a:lnTo>
                  <a:pt x="2743200" y="1282890"/>
                </a:lnTo>
                <a:lnTo>
                  <a:pt x="3002508" y="1187355"/>
                </a:lnTo>
                <a:lnTo>
                  <a:pt x="3220872" y="941696"/>
                </a:lnTo>
                <a:lnTo>
                  <a:pt x="3411941" y="832514"/>
                </a:lnTo>
                <a:lnTo>
                  <a:pt x="3916908" y="300251"/>
                </a:lnTo>
                <a:lnTo>
                  <a:pt x="4203511" y="259308"/>
                </a:lnTo>
                <a:lnTo>
                  <a:pt x="4531057" y="13648"/>
                </a:lnTo>
                <a:lnTo>
                  <a:pt x="0" y="0"/>
                </a:lnTo>
                <a:close/>
              </a:path>
            </a:pathLst>
          </a:custGeom>
          <a:solidFill>
            <a:srgbClr val="A9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19DD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678655" y="366318"/>
            <a:ext cx="4517429" cy="808196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rgbClr val="019DD0"/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CHAPPTER 1</a:t>
            </a:r>
            <a:endParaRPr lang="en-US" dirty="0"/>
          </a:p>
        </p:txBody>
      </p:sp>
      <p:sp>
        <p:nvSpPr>
          <p:cNvPr id="8" name="Round Same Side Corner Rectangle 7"/>
          <p:cNvSpPr/>
          <p:nvPr userDrawn="1"/>
        </p:nvSpPr>
        <p:spPr>
          <a:xfrm rot="5400000">
            <a:off x="407537" y="19799"/>
            <a:ext cx="658864" cy="150123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19D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177421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900752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 rot="19904117">
            <a:off x="7502379" y="111250"/>
            <a:ext cx="600502" cy="289925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 rot="19904117">
            <a:off x="7007794" y="157904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 rot="19904117">
            <a:off x="8704829" y="-60174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 rot="19904117">
            <a:off x="7253842" y="746924"/>
            <a:ext cx="344603" cy="52380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 rot="19904117">
            <a:off x="7649239" y="853941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 rot="19904117">
            <a:off x="8096256" y="361153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 rot="19904117">
            <a:off x="8439867" y="644045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 userDrawn="1"/>
        </p:nvSpPr>
        <p:spPr>
          <a:xfrm rot="19904117">
            <a:off x="8461784" y="1710970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 userDrawn="1"/>
        </p:nvSpPr>
        <p:spPr>
          <a:xfrm rot="19904117">
            <a:off x="8850243" y="1195135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 userDrawn="1"/>
        </p:nvSpPr>
        <p:spPr>
          <a:xfrm rot="19904117">
            <a:off x="8530461" y="1060138"/>
            <a:ext cx="344603" cy="95495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 userDrawn="1"/>
        </p:nvSpPr>
        <p:spPr>
          <a:xfrm rot="19904117">
            <a:off x="8104889" y="977361"/>
            <a:ext cx="253420" cy="66446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 userDrawn="1"/>
        </p:nvSpPr>
        <p:spPr>
          <a:xfrm rot="19904117">
            <a:off x="8946304" y="306420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5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bg>
      <p:bgPr>
        <a:solidFill>
          <a:srgbClr val="F0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5838825"/>
            <a:ext cx="9144000" cy="1019175"/>
          </a:xfrm>
          <a:prstGeom prst="rect">
            <a:avLst/>
          </a:prstGeom>
        </p:spPr>
      </p:pic>
      <p:sp>
        <p:nvSpPr>
          <p:cNvPr id="7" name="Freeform 6"/>
          <p:cNvSpPr/>
          <p:nvPr userDrawn="1"/>
        </p:nvSpPr>
        <p:spPr>
          <a:xfrm>
            <a:off x="-13648" y="4954137"/>
            <a:ext cx="9157648" cy="1910687"/>
          </a:xfrm>
          <a:custGeom>
            <a:avLst/>
            <a:gdLst>
              <a:gd name="connsiteX0" fmla="*/ 0 w 9157648"/>
              <a:gd name="connsiteY0" fmla="*/ 109182 h 1910687"/>
              <a:gd name="connsiteX1" fmla="*/ 354842 w 9157648"/>
              <a:gd name="connsiteY1" fmla="*/ 245660 h 1910687"/>
              <a:gd name="connsiteX2" fmla="*/ 1023582 w 9157648"/>
              <a:gd name="connsiteY2" fmla="*/ 313899 h 1910687"/>
              <a:gd name="connsiteX3" fmla="*/ 1282890 w 9157648"/>
              <a:gd name="connsiteY3" fmla="*/ 150126 h 1910687"/>
              <a:gd name="connsiteX4" fmla="*/ 1637732 w 9157648"/>
              <a:gd name="connsiteY4" fmla="*/ 327547 h 1910687"/>
              <a:gd name="connsiteX5" fmla="*/ 2333767 w 9157648"/>
              <a:gd name="connsiteY5" fmla="*/ 286603 h 1910687"/>
              <a:gd name="connsiteX6" fmla="*/ 2524836 w 9157648"/>
              <a:gd name="connsiteY6" fmla="*/ 177421 h 1910687"/>
              <a:gd name="connsiteX7" fmla="*/ 2947917 w 9157648"/>
              <a:gd name="connsiteY7" fmla="*/ 272956 h 1910687"/>
              <a:gd name="connsiteX8" fmla="*/ 3384645 w 9157648"/>
              <a:gd name="connsiteY8" fmla="*/ 327547 h 1910687"/>
              <a:gd name="connsiteX9" fmla="*/ 3534770 w 9157648"/>
              <a:gd name="connsiteY9" fmla="*/ 327547 h 1910687"/>
              <a:gd name="connsiteX10" fmla="*/ 3875964 w 9157648"/>
              <a:gd name="connsiteY10" fmla="*/ 204717 h 1910687"/>
              <a:gd name="connsiteX11" fmla="*/ 4053385 w 9157648"/>
              <a:gd name="connsiteY11" fmla="*/ 95535 h 1910687"/>
              <a:gd name="connsiteX12" fmla="*/ 4285397 w 9157648"/>
              <a:gd name="connsiteY12" fmla="*/ 163773 h 1910687"/>
              <a:gd name="connsiteX13" fmla="*/ 4626591 w 9157648"/>
              <a:gd name="connsiteY13" fmla="*/ 272956 h 1910687"/>
              <a:gd name="connsiteX14" fmla="*/ 5036024 w 9157648"/>
              <a:gd name="connsiteY14" fmla="*/ 245660 h 1910687"/>
              <a:gd name="connsiteX15" fmla="*/ 5486400 w 9157648"/>
              <a:gd name="connsiteY15" fmla="*/ 163773 h 1910687"/>
              <a:gd name="connsiteX16" fmla="*/ 5813947 w 9157648"/>
              <a:gd name="connsiteY16" fmla="*/ 232012 h 1910687"/>
              <a:gd name="connsiteX17" fmla="*/ 5977720 w 9157648"/>
              <a:gd name="connsiteY17" fmla="*/ 300251 h 1910687"/>
              <a:gd name="connsiteX18" fmla="*/ 6428096 w 9157648"/>
              <a:gd name="connsiteY18" fmla="*/ 177421 h 1910687"/>
              <a:gd name="connsiteX19" fmla="*/ 6796585 w 9157648"/>
              <a:gd name="connsiteY19" fmla="*/ 54591 h 1910687"/>
              <a:gd name="connsiteX20" fmla="*/ 6919415 w 9157648"/>
              <a:gd name="connsiteY20" fmla="*/ 40944 h 1910687"/>
              <a:gd name="connsiteX21" fmla="*/ 7219666 w 9157648"/>
              <a:gd name="connsiteY21" fmla="*/ 13648 h 1910687"/>
              <a:gd name="connsiteX22" fmla="*/ 7478973 w 9157648"/>
              <a:gd name="connsiteY22" fmla="*/ 136478 h 1910687"/>
              <a:gd name="connsiteX23" fmla="*/ 7697338 w 9157648"/>
              <a:gd name="connsiteY23" fmla="*/ 177421 h 1910687"/>
              <a:gd name="connsiteX24" fmla="*/ 7997588 w 9157648"/>
              <a:gd name="connsiteY24" fmla="*/ 150126 h 1910687"/>
              <a:gd name="connsiteX25" fmla="*/ 8256896 w 9157648"/>
              <a:gd name="connsiteY25" fmla="*/ 81887 h 1910687"/>
              <a:gd name="connsiteX26" fmla="*/ 8611738 w 9157648"/>
              <a:gd name="connsiteY26" fmla="*/ 81887 h 1910687"/>
              <a:gd name="connsiteX27" fmla="*/ 8802806 w 9157648"/>
              <a:gd name="connsiteY27" fmla="*/ 81887 h 1910687"/>
              <a:gd name="connsiteX28" fmla="*/ 9075761 w 9157648"/>
              <a:gd name="connsiteY28" fmla="*/ 0 h 1910687"/>
              <a:gd name="connsiteX29" fmla="*/ 9157648 w 9157648"/>
              <a:gd name="connsiteY29" fmla="*/ 0 h 1910687"/>
              <a:gd name="connsiteX30" fmla="*/ 9157648 w 9157648"/>
              <a:gd name="connsiteY30" fmla="*/ 1910687 h 1910687"/>
              <a:gd name="connsiteX31" fmla="*/ 13648 w 9157648"/>
              <a:gd name="connsiteY31" fmla="*/ 1910687 h 1910687"/>
              <a:gd name="connsiteX32" fmla="*/ 0 w 9157648"/>
              <a:gd name="connsiteY32" fmla="*/ 109182 h 191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157648" h="1910687">
                <a:moveTo>
                  <a:pt x="0" y="109182"/>
                </a:moveTo>
                <a:lnTo>
                  <a:pt x="354842" y="245660"/>
                </a:lnTo>
                <a:lnTo>
                  <a:pt x="1023582" y="313899"/>
                </a:lnTo>
                <a:lnTo>
                  <a:pt x="1282890" y="150126"/>
                </a:lnTo>
                <a:lnTo>
                  <a:pt x="1637732" y="327547"/>
                </a:lnTo>
                <a:lnTo>
                  <a:pt x="2333767" y="286603"/>
                </a:lnTo>
                <a:lnTo>
                  <a:pt x="2524836" y="177421"/>
                </a:lnTo>
                <a:lnTo>
                  <a:pt x="2947917" y="272956"/>
                </a:lnTo>
                <a:lnTo>
                  <a:pt x="3384645" y="327547"/>
                </a:lnTo>
                <a:lnTo>
                  <a:pt x="3534770" y="327547"/>
                </a:lnTo>
                <a:lnTo>
                  <a:pt x="3875964" y="204717"/>
                </a:lnTo>
                <a:lnTo>
                  <a:pt x="4053385" y="95535"/>
                </a:lnTo>
                <a:lnTo>
                  <a:pt x="4285397" y="163773"/>
                </a:lnTo>
                <a:lnTo>
                  <a:pt x="4626591" y="272956"/>
                </a:lnTo>
                <a:lnTo>
                  <a:pt x="5036024" y="245660"/>
                </a:lnTo>
                <a:lnTo>
                  <a:pt x="5486400" y="163773"/>
                </a:lnTo>
                <a:lnTo>
                  <a:pt x="5813947" y="232012"/>
                </a:lnTo>
                <a:lnTo>
                  <a:pt x="5977720" y="300251"/>
                </a:lnTo>
                <a:lnTo>
                  <a:pt x="6428096" y="177421"/>
                </a:lnTo>
                <a:lnTo>
                  <a:pt x="6796585" y="54591"/>
                </a:lnTo>
                <a:lnTo>
                  <a:pt x="6919415" y="40944"/>
                </a:lnTo>
                <a:lnTo>
                  <a:pt x="7219666" y="13648"/>
                </a:lnTo>
                <a:lnTo>
                  <a:pt x="7478973" y="136478"/>
                </a:lnTo>
                <a:lnTo>
                  <a:pt x="7697338" y="177421"/>
                </a:lnTo>
                <a:lnTo>
                  <a:pt x="7997588" y="150126"/>
                </a:lnTo>
                <a:lnTo>
                  <a:pt x="8256896" y="81887"/>
                </a:lnTo>
                <a:lnTo>
                  <a:pt x="8611738" y="81887"/>
                </a:lnTo>
                <a:lnTo>
                  <a:pt x="8802806" y="81887"/>
                </a:lnTo>
                <a:lnTo>
                  <a:pt x="9075761" y="0"/>
                </a:lnTo>
                <a:lnTo>
                  <a:pt x="9157648" y="0"/>
                </a:lnTo>
                <a:lnTo>
                  <a:pt x="9157648" y="1910687"/>
                </a:lnTo>
                <a:lnTo>
                  <a:pt x="13648" y="1910687"/>
                </a:lnTo>
                <a:lnTo>
                  <a:pt x="0" y="109182"/>
                </a:lnTo>
                <a:close/>
              </a:path>
            </a:pathLst>
          </a:custGeom>
          <a:solidFill>
            <a:srgbClr val="E84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4" name="Freeform 3"/>
          <p:cNvSpPr/>
          <p:nvPr userDrawn="1"/>
        </p:nvSpPr>
        <p:spPr>
          <a:xfrm>
            <a:off x="-13648" y="-13648"/>
            <a:ext cx="4531057" cy="2088108"/>
          </a:xfrm>
          <a:custGeom>
            <a:avLst/>
            <a:gdLst>
              <a:gd name="connsiteX0" fmla="*/ 0 w 4531057"/>
              <a:gd name="connsiteY0" fmla="*/ 0 h 2088108"/>
              <a:gd name="connsiteX1" fmla="*/ 0 w 4531057"/>
              <a:gd name="connsiteY1" fmla="*/ 1610436 h 2088108"/>
              <a:gd name="connsiteX2" fmla="*/ 95535 w 4531057"/>
              <a:gd name="connsiteY2" fmla="*/ 1828800 h 2088108"/>
              <a:gd name="connsiteX3" fmla="*/ 204717 w 4531057"/>
              <a:gd name="connsiteY3" fmla="*/ 1869744 h 2088108"/>
              <a:gd name="connsiteX4" fmla="*/ 382138 w 4531057"/>
              <a:gd name="connsiteY4" fmla="*/ 1883391 h 2088108"/>
              <a:gd name="connsiteX5" fmla="*/ 491320 w 4531057"/>
              <a:gd name="connsiteY5" fmla="*/ 1965278 h 2088108"/>
              <a:gd name="connsiteX6" fmla="*/ 668741 w 4531057"/>
              <a:gd name="connsiteY6" fmla="*/ 2033517 h 2088108"/>
              <a:gd name="connsiteX7" fmla="*/ 777923 w 4531057"/>
              <a:gd name="connsiteY7" fmla="*/ 2088108 h 2088108"/>
              <a:gd name="connsiteX8" fmla="*/ 996287 w 4531057"/>
              <a:gd name="connsiteY8" fmla="*/ 2088108 h 2088108"/>
              <a:gd name="connsiteX9" fmla="*/ 1351129 w 4531057"/>
              <a:gd name="connsiteY9" fmla="*/ 2019869 h 2088108"/>
              <a:gd name="connsiteX10" fmla="*/ 1787857 w 4531057"/>
              <a:gd name="connsiteY10" fmla="*/ 1910687 h 2088108"/>
              <a:gd name="connsiteX11" fmla="*/ 1937982 w 4531057"/>
              <a:gd name="connsiteY11" fmla="*/ 1705970 h 2088108"/>
              <a:gd name="connsiteX12" fmla="*/ 2115403 w 4531057"/>
              <a:gd name="connsiteY12" fmla="*/ 1596788 h 2088108"/>
              <a:gd name="connsiteX13" fmla="*/ 2320120 w 4531057"/>
              <a:gd name="connsiteY13" fmla="*/ 1433015 h 2088108"/>
              <a:gd name="connsiteX14" fmla="*/ 2620370 w 4531057"/>
              <a:gd name="connsiteY14" fmla="*/ 1323833 h 2088108"/>
              <a:gd name="connsiteX15" fmla="*/ 2743200 w 4531057"/>
              <a:gd name="connsiteY15" fmla="*/ 1282890 h 2088108"/>
              <a:gd name="connsiteX16" fmla="*/ 3002508 w 4531057"/>
              <a:gd name="connsiteY16" fmla="*/ 1187355 h 2088108"/>
              <a:gd name="connsiteX17" fmla="*/ 3220872 w 4531057"/>
              <a:gd name="connsiteY17" fmla="*/ 941696 h 2088108"/>
              <a:gd name="connsiteX18" fmla="*/ 3411941 w 4531057"/>
              <a:gd name="connsiteY18" fmla="*/ 832514 h 2088108"/>
              <a:gd name="connsiteX19" fmla="*/ 3916908 w 4531057"/>
              <a:gd name="connsiteY19" fmla="*/ 300251 h 2088108"/>
              <a:gd name="connsiteX20" fmla="*/ 4203511 w 4531057"/>
              <a:gd name="connsiteY20" fmla="*/ 259308 h 2088108"/>
              <a:gd name="connsiteX21" fmla="*/ 4531057 w 4531057"/>
              <a:gd name="connsiteY21" fmla="*/ 13648 h 2088108"/>
              <a:gd name="connsiteX22" fmla="*/ 0 w 4531057"/>
              <a:gd name="connsiteY22" fmla="*/ 0 h 208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531057" h="2088108">
                <a:moveTo>
                  <a:pt x="0" y="0"/>
                </a:moveTo>
                <a:lnTo>
                  <a:pt x="0" y="1610436"/>
                </a:lnTo>
                <a:lnTo>
                  <a:pt x="95535" y="1828800"/>
                </a:lnTo>
                <a:lnTo>
                  <a:pt x="204717" y="1869744"/>
                </a:lnTo>
                <a:lnTo>
                  <a:pt x="382138" y="1883391"/>
                </a:lnTo>
                <a:lnTo>
                  <a:pt x="491320" y="1965278"/>
                </a:lnTo>
                <a:lnTo>
                  <a:pt x="668741" y="2033517"/>
                </a:lnTo>
                <a:lnTo>
                  <a:pt x="777923" y="2088108"/>
                </a:lnTo>
                <a:lnTo>
                  <a:pt x="996287" y="2088108"/>
                </a:lnTo>
                <a:lnTo>
                  <a:pt x="1351129" y="2019869"/>
                </a:lnTo>
                <a:lnTo>
                  <a:pt x="1787857" y="1910687"/>
                </a:lnTo>
                <a:lnTo>
                  <a:pt x="1937982" y="1705970"/>
                </a:lnTo>
                <a:lnTo>
                  <a:pt x="2115403" y="1596788"/>
                </a:lnTo>
                <a:lnTo>
                  <a:pt x="2320120" y="1433015"/>
                </a:lnTo>
                <a:lnTo>
                  <a:pt x="2620370" y="1323833"/>
                </a:lnTo>
                <a:lnTo>
                  <a:pt x="2743200" y="1282890"/>
                </a:lnTo>
                <a:lnTo>
                  <a:pt x="3002508" y="1187355"/>
                </a:lnTo>
                <a:lnTo>
                  <a:pt x="3220872" y="941696"/>
                </a:lnTo>
                <a:lnTo>
                  <a:pt x="3411941" y="832514"/>
                </a:lnTo>
                <a:lnTo>
                  <a:pt x="3916908" y="300251"/>
                </a:lnTo>
                <a:lnTo>
                  <a:pt x="4203511" y="259308"/>
                </a:lnTo>
                <a:lnTo>
                  <a:pt x="4531057" y="13648"/>
                </a:lnTo>
                <a:lnTo>
                  <a:pt x="0" y="0"/>
                </a:lnTo>
                <a:close/>
              </a:path>
            </a:pathLst>
          </a:custGeom>
          <a:solidFill>
            <a:srgbClr val="F68349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68349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678655" y="366318"/>
            <a:ext cx="4517429" cy="808196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rgbClr val="E8482D"/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CHAPPTER 1</a:t>
            </a:r>
            <a:endParaRPr lang="en-US" dirty="0"/>
          </a:p>
        </p:txBody>
      </p:sp>
      <p:sp>
        <p:nvSpPr>
          <p:cNvPr id="8" name="Round Same Side Corner Rectangle 7"/>
          <p:cNvSpPr/>
          <p:nvPr userDrawn="1"/>
        </p:nvSpPr>
        <p:spPr>
          <a:xfrm rot="5400000">
            <a:off x="407537" y="19799"/>
            <a:ext cx="658864" cy="150123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84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177421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900752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 rot="19904117">
            <a:off x="7502379" y="111250"/>
            <a:ext cx="600502" cy="289925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 rot="19904117">
            <a:off x="7007794" y="157904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 rot="19904117">
            <a:off x="8704829" y="-60174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 rot="19904117">
            <a:off x="7253842" y="746924"/>
            <a:ext cx="344603" cy="52380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 rot="19904117">
            <a:off x="7649239" y="853941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 rot="19904117">
            <a:off x="8096256" y="361153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 rot="19904117">
            <a:off x="8439867" y="644045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 userDrawn="1"/>
        </p:nvSpPr>
        <p:spPr>
          <a:xfrm rot="19904117">
            <a:off x="8461784" y="1710970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 userDrawn="1"/>
        </p:nvSpPr>
        <p:spPr>
          <a:xfrm rot="19904117">
            <a:off x="8850243" y="1195135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 userDrawn="1"/>
        </p:nvSpPr>
        <p:spPr>
          <a:xfrm rot="19904117">
            <a:off x="8530461" y="1060138"/>
            <a:ext cx="344603" cy="95495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 userDrawn="1"/>
        </p:nvSpPr>
        <p:spPr>
          <a:xfrm rot="19904117">
            <a:off x="8104889" y="977361"/>
            <a:ext cx="253420" cy="66446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 userDrawn="1"/>
        </p:nvSpPr>
        <p:spPr>
          <a:xfrm rot="19904117">
            <a:off x="8946304" y="306420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83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bg>
      <p:bgPr>
        <a:solidFill>
          <a:srgbClr val="F0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5838825"/>
            <a:ext cx="9144000" cy="1019175"/>
          </a:xfrm>
          <a:prstGeom prst="rect">
            <a:avLst/>
          </a:prstGeom>
        </p:spPr>
      </p:pic>
      <p:sp>
        <p:nvSpPr>
          <p:cNvPr id="7" name="Freeform 6"/>
          <p:cNvSpPr/>
          <p:nvPr userDrawn="1"/>
        </p:nvSpPr>
        <p:spPr>
          <a:xfrm>
            <a:off x="-13648" y="4954137"/>
            <a:ext cx="9157648" cy="1910687"/>
          </a:xfrm>
          <a:custGeom>
            <a:avLst/>
            <a:gdLst>
              <a:gd name="connsiteX0" fmla="*/ 0 w 9157648"/>
              <a:gd name="connsiteY0" fmla="*/ 109182 h 1910687"/>
              <a:gd name="connsiteX1" fmla="*/ 354842 w 9157648"/>
              <a:gd name="connsiteY1" fmla="*/ 245660 h 1910687"/>
              <a:gd name="connsiteX2" fmla="*/ 1023582 w 9157648"/>
              <a:gd name="connsiteY2" fmla="*/ 313899 h 1910687"/>
              <a:gd name="connsiteX3" fmla="*/ 1282890 w 9157648"/>
              <a:gd name="connsiteY3" fmla="*/ 150126 h 1910687"/>
              <a:gd name="connsiteX4" fmla="*/ 1637732 w 9157648"/>
              <a:gd name="connsiteY4" fmla="*/ 327547 h 1910687"/>
              <a:gd name="connsiteX5" fmla="*/ 2333767 w 9157648"/>
              <a:gd name="connsiteY5" fmla="*/ 286603 h 1910687"/>
              <a:gd name="connsiteX6" fmla="*/ 2524836 w 9157648"/>
              <a:gd name="connsiteY6" fmla="*/ 177421 h 1910687"/>
              <a:gd name="connsiteX7" fmla="*/ 2947917 w 9157648"/>
              <a:gd name="connsiteY7" fmla="*/ 272956 h 1910687"/>
              <a:gd name="connsiteX8" fmla="*/ 3384645 w 9157648"/>
              <a:gd name="connsiteY8" fmla="*/ 327547 h 1910687"/>
              <a:gd name="connsiteX9" fmla="*/ 3534770 w 9157648"/>
              <a:gd name="connsiteY9" fmla="*/ 327547 h 1910687"/>
              <a:gd name="connsiteX10" fmla="*/ 3875964 w 9157648"/>
              <a:gd name="connsiteY10" fmla="*/ 204717 h 1910687"/>
              <a:gd name="connsiteX11" fmla="*/ 4053385 w 9157648"/>
              <a:gd name="connsiteY11" fmla="*/ 95535 h 1910687"/>
              <a:gd name="connsiteX12" fmla="*/ 4285397 w 9157648"/>
              <a:gd name="connsiteY12" fmla="*/ 163773 h 1910687"/>
              <a:gd name="connsiteX13" fmla="*/ 4626591 w 9157648"/>
              <a:gd name="connsiteY13" fmla="*/ 272956 h 1910687"/>
              <a:gd name="connsiteX14" fmla="*/ 5036024 w 9157648"/>
              <a:gd name="connsiteY14" fmla="*/ 245660 h 1910687"/>
              <a:gd name="connsiteX15" fmla="*/ 5486400 w 9157648"/>
              <a:gd name="connsiteY15" fmla="*/ 163773 h 1910687"/>
              <a:gd name="connsiteX16" fmla="*/ 5813947 w 9157648"/>
              <a:gd name="connsiteY16" fmla="*/ 232012 h 1910687"/>
              <a:gd name="connsiteX17" fmla="*/ 5977720 w 9157648"/>
              <a:gd name="connsiteY17" fmla="*/ 300251 h 1910687"/>
              <a:gd name="connsiteX18" fmla="*/ 6428096 w 9157648"/>
              <a:gd name="connsiteY18" fmla="*/ 177421 h 1910687"/>
              <a:gd name="connsiteX19" fmla="*/ 6796585 w 9157648"/>
              <a:gd name="connsiteY19" fmla="*/ 54591 h 1910687"/>
              <a:gd name="connsiteX20" fmla="*/ 6919415 w 9157648"/>
              <a:gd name="connsiteY20" fmla="*/ 40944 h 1910687"/>
              <a:gd name="connsiteX21" fmla="*/ 7219666 w 9157648"/>
              <a:gd name="connsiteY21" fmla="*/ 13648 h 1910687"/>
              <a:gd name="connsiteX22" fmla="*/ 7478973 w 9157648"/>
              <a:gd name="connsiteY22" fmla="*/ 136478 h 1910687"/>
              <a:gd name="connsiteX23" fmla="*/ 7697338 w 9157648"/>
              <a:gd name="connsiteY23" fmla="*/ 177421 h 1910687"/>
              <a:gd name="connsiteX24" fmla="*/ 7997588 w 9157648"/>
              <a:gd name="connsiteY24" fmla="*/ 150126 h 1910687"/>
              <a:gd name="connsiteX25" fmla="*/ 8256896 w 9157648"/>
              <a:gd name="connsiteY25" fmla="*/ 81887 h 1910687"/>
              <a:gd name="connsiteX26" fmla="*/ 8611738 w 9157648"/>
              <a:gd name="connsiteY26" fmla="*/ 81887 h 1910687"/>
              <a:gd name="connsiteX27" fmla="*/ 8802806 w 9157648"/>
              <a:gd name="connsiteY27" fmla="*/ 81887 h 1910687"/>
              <a:gd name="connsiteX28" fmla="*/ 9075761 w 9157648"/>
              <a:gd name="connsiteY28" fmla="*/ 0 h 1910687"/>
              <a:gd name="connsiteX29" fmla="*/ 9157648 w 9157648"/>
              <a:gd name="connsiteY29" fmla="*/ 0 h 1910687"/>
              <a:gd name="connsiteX30" fmla="*/ 9157648 w 9157648"/>
              <a:gd name="connsiteY30" fmla="*/ 1910687 h 1910687"/>
              <a:gd name="connsiteX31" fmla="*/ 13648 w 9157648"/>
              <a:gd name="connsiteY31" fmla="*/ 1910687 h 1910687"/>
              <a:gd name="connsiteX32" fmla="*/ 0 w 9157648"/>
              <a:gd name="connsiteY32" fmla="*/ 109182 h 191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157648" h="1910687">
                <a:moveTo>
                  <a:pt x="0" y="109182"/>
                </a:moveTo>
                <a:lnTo>
                  <a:pt x="354842" y="245660"/>
                </a:lnTo>
                <a:lnTo>
                  <a:pt x="1023582" y="313899"/>
                </a:lnTo>
                <a:lnTo>
                  <a:pt x="1282890" y="150126"/>
                </a:lnTo>
                <a:lnTo>
                  <a:pt x="1637732" y="327547"/>
                </a:lnTo>
                <a:lnTo>
                  <a:pt x="2333767" y="286603"/>
                </a:lnTo>
                <a:lnTo>
                  <a:pt x="2524836" y="177421"/>
                </a:lnTo>
                <a:lnTo>
                  <a:pt x="2947917" y="272956"/>
                </a:lnTo>
                <a:lnTo>
                  <a:pt x="3384645" y="327547"/>
                </a:lnTo>
                <a:lnTo>
                  <a:pt x="3534770" y="327547"/>
                </a:lnTo>
                <a:lnTo>
                  <a:pt x="3875964" y="204717"/>
                </a:lnTo>
                <a:lnTo>
                  <a:pt x="4053385" y="95535"/>
                </a:lnTo>
                <a:lnTo>
                  <a:pt x="4285397" y="163773"/>
                </a:lnTo>
                <a:lnTo>
                  <a:pt x="4626591" y="272956"/>
                </a:lnTo>
                <a:lnTo>
                  <a:pt x="5036024" y="245660"/>
                </a:lnTo>
                <a:lnTo>
                  <a:pt x="5486400" y="163773"/>
                </a:lnTo>
                <a:lnTo>
                  <a:pt x="5813947" y="232012"/>
                </a:lnTo>
                <a:lnTo>
                  <a:pt x="5977720" y="300251"/>
                </a:lnTo>
                <a:lnTo>
                  <a:pt x="6428096" y="177421"/>
                </a:lnTo>
                <a:lnTo>
                  <a:pt x="6796585" y="54591"/>
                </a:lnTo>
                <a:lnTo>
                  <a:pt x="6919415" y="40944"/>
                </a:lnTo>
                <a:lnTo>
                  <a:pt x="7219666" y="13648"/>
                </a:lnTo>
                <a:lnTo>
                  <a:pt x="7478973" y="136478"/>
                </a:lnTo>
                <a:lnTo>
                  <a:pt x="7697338" y="177421"/>
                </a:lnTo>
                <a:lnTo>
                  <a:pt x="7997588" y="150126"/>
                </a:lnTo>
                <a:lnTo>
                  <a:pt x="8256896" y="81887"/>
                </a:lnTo>
                <a:lnTo>
                  <a:pt x="8611738" y="81887"/>
                </a:lnTo>
                <a:lnTo>
                  <a:pt x="8802806" y="81887"/>
                </a:lnTo>
                <a:lnTo>
                  <a:pt x="9075761" y="0"/>
                </a:lnTo>
                <a:lnTo>
                  <a:pt x="9157648" y="0"/>
                </a:lnTo>
                <a:lnTo>
                  <a:pt x="9157648" y="1910687"/>
                </a:lnTo>
                <a:lnTo>
                  <a:pt x="13648" y="1910687"/>
                </a:lnTo>
                <a:lnTo>
                  <a:pt x="0" y="109182"/>
                </a:lnTo>
                <a:close/>
              </a:path>
            </a:pathLst>
          </a:custGeom>
          <a:solidFill>
            <a:srgbClr val="106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4" name="Freeform 3"/>
          <p:cNvSpPr/>
          <p:nvPr userDrawn="1"/>
        </p:nvSpPr>
        <p:spPr>
          <a:xfrm>
            <a:off x="-13648" y="-13648"/>
            <a:ext cx="4531057" cy="2088108"/>
          </a:xfrm>
          <a:custGeom>
            <a:avLst/>
            <a:gdLst>
              <a:gd name="connsiteX0" fmla="*/ 0 w 4531057"/>
              <a:gd name="connsiteY0" fmla="*/ 0 h 2088108"/>
              <a:gd name="connsiteX1" fmla="*/ 0 w 4531057"/>
              <a:gd name="connsiteY1" fmla="*/ 1610436 h 2088108"/>
              <a:gd name="connsiteX2" fmla="*/ 95535 w 4531057"/>
              <a:gd name="connsiteY2" fmla="*/ 1828800 h 2088108"/>
              <a:gd name="connsiteX3" fmla="*/ 204717 w 4531057"/>
              <a:gd name="connsiteY3" fmla="*/ 1869744 h 2088108"/>
              <a:gd name="connsiteX4" fmla="*/ 382138 w 4531057"/>
              <a:gd name="connsiteY4" fmla="*/ 1883391 h 2088108"/>
              <a:gd name="connsiteX5" fmla="*/ 491320 w 4531057"/>
              <a:gd name="connsiteY5" fmla="*/ 1965278 h 2088108"/>
              <a:gd name="connsiteX6" fmla="*/ 668741 w 4531057"/>
              <a:gd name="connsiteY6" fmla="*/ 2033517 h 2088108"/>
              <a:gd name="connsiteX7" fmla="*/ 777923 w 4531057"/>
              <a:gd name="connsiteY7" fmla="*/ 2088108 h 2088108"/>
              <a:gd name="connsiteX8" fmla="*/ 996287 w 4531057"/>
              <a:gd name="connsiteY8" fmla="*/ 2088108 h 2088108"/>
              <a:gd name="connsiteX9" fmla="*/ 1351129 w 4531057"/>
              <a:gd name="connsiteY9" fmla="*/ 2019869 h 2088108"/>
              <a:gd name="connsiteX10" fmla="*/ 1787857 w 4531057"/>
              <a:gd name="connsiteY10" fmla="*/ 1910687 h 2088108"/>
              <a:gd name="connsiteX11" fmla="*/ 1937982 w 4531057"/>
              <a:gd name="connsiteY11" fmla="*/ 1705970 h 2088108"/>
              <a:gd name="connsiteX12" fmla="*/ 2115403 w 4531057"/>
              <a:gd name="connsiteY12" fmla="*/ 1596788 h 2088108"/>
              <a:gd name="connsiteX13" fmla="*/ 2320120 w 4531057"/>
              <a:gd name="connsiteY13" fmla="*/ 1433015 h 2088108"/>
              <a:gd name="connsiteX14" fmla="*/ 2620370 w 4531057"/>
              <a:gd name="connsiteY14" fmla="*/ 1323833 h 2088108"/>
              <a:gd name="connsiteX15" fmla="*/ 2743200 w 4531057"/>
              <a:gd name="connsiteY15" fmla="*/ 1282890 h 2088108"/>
              <a:gd name="connsiteX16" fmla="*/ 3002508 w 4531057"/>
              <a:gd name="connsiteY16" fmla="*/ 1187355 h 2088108"/>
              <a:gd name="connsiteX17" fmla="*/ 3220872 w 4531057"/>
              <a:gd name="connsiteY17" fmla="*/ 941696 h 2088108"/>
              <a:gd name="connsiteX18" fmla="*/ 3411941 w 4531057"/>
              <a:gd name="connsiteY18" fmla="*/ 832514 h 2088108"/>
              <a:gd name="connsiteX19" fmla="*/ 3916908 w 4531057"/>
              <a:gd name="connsiteY19" fmla="*/ 300251 h 2088108"/>
              <a:gd name="connsiteX20" fmla="*/ 4203511 w 4531057"/>
              <a:gd name="connsiteY20" fmla="*/ 259308 h 2088108"/>
              <a:gd name="connsiteX21" fmla="*/ 4531057 w 4531057"/>
              <a:gd name="connsiteY21" fmla="*/ 13648 h 2088108"/>
              <a:gd name="connsiteX22" fmla="*/ 0 w 4531057"/>
              <a:gd name="connsiteY22" fmla="*/ 0 h 208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531057" h="2088108">
                <a:moveTo>
                  <a:pt x="0" y="0"/>
                </a:moveTo>
                <a:lnTo>
                  <a:pt x="0" y="1610436"/>
                </a:lnTo>
                <a:lnTo>
                  <a:pt x="95535" y="1828800"/>
                </a:lnTo>
                <a:lnTo>
                  <a:pt x="204717" y="1869744"/>
                </a:lnTo>
                <a:lnTo>
                  <a:pt x="382138" y="1883391"/>
                </a:lnTo>
                <a:lnTo>
                  <a:pt x="491320" y="1965278"/>
                </a:lnTo>
                <a:lnTo>
                  <a:pt x="668741" y="2033517"/>
                </a:lnTo>
                <a:lnTo>
                  <a:pt x="777923" y="2088108"/>
                </a:lnTo>
                <a:lnTo>
                  <a:pt x="996287" y="2088108"/>
                </a:lnTo>
                <a:lnTo>
                  <a:pt x="1351129" y="2019869"/>
                </a:lnTo>
                <a:lnTo>
                  <a:pt x="1787857" y="1910687"/>
                </a:lnTo>
                <a:lnTo>
                  <a:pt x="1937982" y="1705970"/>
                </a:lnTo>
                <a:lnTo>
                  <a:pt x="2115403" y="1596788"/>
                </a:lnTo>
                <a:lnTo>
                  <a:pt x="2320120" y="1433015"/>
                </a:lnTo>
                <a:lnTo>
                  <a:pt x="2620370" y="1323833"/>
                </a:lnTo>
                <a:lnTo>
                  <a:pt x="2743200" y="1282890"/>
                </a:lnTo>
                <a:lnTo>
                  <a:pt x="3002508" y="1187355"/>
                </a:lnTo>
                <a:lnTo>
                  <a:pt x="3220872" y="941696"/>
                </a:lnTo>
                <a:lnTo>
                  <a:pt x="3411941" y="832514"/>
                </a:lnTo>
                <a:lnTo>
                  <a:pt x="3916908" y="300251"/>
                </a:lnTo>
                <a:lnTo>
                  <a:pt x="4203511" y="259308"/>
                </a:lnTo>
                <a:lnTo>
                  <a:pt x="4531057" y="13648"/>
                </a:lnTo>
                <a:lnTo>
                  <a:pt x="0" y="0"/>
                </a:lnTo>
                <a:close/>
              </a:path>
            </a:pathLst>
          </a:custGeom>
          <a:solidFill>
            <a:srgbClr val="A9D2D3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68349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678655" y="366318"/>
            <a:ext cx="4517429" cy="808196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rgbClr val="106D38"/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CHAPPTER 1</a:t>
            </a:r>
            <a:endParaRPr lang="en-US" dirty="0"/>
          </a:p>
        </p:txBody>
      </p:sp>
      <p:sp>
        <p:nvSpPr>
          <p:cNvPr id="8" name="Round Same Side Corner Rectangle 7"/>
          <p:cNvSpPr/>
          <p:nvPr userDrawn="1"/>
        </p:nvSpPr>
        <p:spPr>
          <a:xfrm rot="5400000">
            <a:off x="407537" y="19799"/>
            <a:ext cx="658864" cy="150123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06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177421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900752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 rot="19904117">
            <a:off x="7502379" y="111250"/>
            <a:ext cx="600502" cy="289925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 rot="19904117">
            <a:off x="7007794" y="157904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 rot="19904117">
            <a:off x="8704829" y="-60174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 rot="19904117">
            <a:off x="7253842" y="746924"/>
            <a:ext cx="344603" cy="52380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 rot="19904117">
            <a:off x="7649239" y="853941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 rot="19904117">
            <a:off x="8096256" y="361153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 rot="19904117">
            <a:off x="8439867" y="644045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 userDrawn="1"/>
        </p:nvSpPr>
        <p:spPr>
          <a:xfrm rot="19904117">
            <a:off x="8461784" y="1710970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 userDrawn="1"/>
        </p:nvSpPr>
        <p:spPr>
          <a:xfrm rot="19904117">
            <a:off x="8850243" y="1195135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 userDrawn="1"/>
        </p:nvSpPr>
        <p:spPr>
          <a:xfrm rot="19904117">
            <a:off x="8530461" y="1060138"/>
            <a:ext cx="344603" cy="95495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 userDrawn="1"/>
        </p:nvSpPr>
        <p:spPr>
          <a:xfrm rot="19904117">
            <a:off x="8104889" y="977361"/>
            <a:ext cx="253420" cy="66446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 userDrawn="1"/>
        </p:nvSpPr>
        <p:spPr>
          <a:xfrm rot="19904117">
            <a:off x="8946304" y="306420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24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bg>
      <p:bgPr>
        <a:solidFill>
          <a:srgbClr val="F0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5838825"/>
            <a:ext cx="9144000" cy="1019175"/>
          </a:xfrm>
          <a:prstGeom prst="rect">
            <a:avLst/>
          </a:prstGeom>
        </p:spPr>
      </p:pic>
      <p:sp>
        <p:nvSpPr>
          <p:cNvPr id="7" name="Freeform 6"/>
          <p:cNvSpPr/>
          <p:nvPr userDrawn="1"/>
        </p:nvSpPr>
        <p:spPr>
          <a:xfrm>
            <a:off x="-13648" y="4954137"/>
            <a:ext cx="9157648" cy="1910687"/>
          </a:xfrm>
          <a:custGeom>
            <a:avLst/>
            <a:gdLst>
              <a:gd name="connsiteX0" fmla="*/ 0 w 9157648"/>
              <a:gd name="connsiteY0" fmla="*/ 109182 h 1910687"/>
              <a:gd name="connsiteX1" fmla="*/ 354842 w 9157648"/>
              <a:gd name="connsiteY1" fmla="*/ 245660 h 1910687"/>
              <a:gd name="connsiteX2" fmla="*/ 1023582 w 9157648"/>
              <a:gd name="connsiteY2" fmla="*/ 313899 h 1910687"/>
              <a:gd name="connsiteX3" fmla="*/ 1282890 w 9157648"/>
              <a:gd name="connsiteY3" fmla="*/ 150126 h 1910687"/>
              <a:gd name="connsiteX4" fmla="*/ 1637732 w 9157648"/>
              <a:gd name="connsiteY4" fmla="*/ 327547 h 1910687"/>
              <a:gd name="connsiteX5" fmla="*/ 2333767 w 9157648"/>
              <a:gd name="connsiteY5" fmla="*/ 286603 h 1910687"/>
              <a:gd name="connsiteX6" fmla="*/ 2524836 w 9157648"/>
              <a:gd name="connsiteY6" fmla="*/ 177421 h 1910687"/>
              <a:gd name="connsiteX7" fmla="*/ 2947917 w 9157648"/>
              <a:gd name="connsiteY7" fmla="*/ 272956 h 1910687"/>
              <a:gd name="connsiteX8" fmla="*/ 3384645 w 9157648"/>
              <a:gd name="connsiteY8" fmla="*/ 327547 h 1910687"/>
              <a:gd name="connsiteX9" fmla="*/ 3534770 w 9157648"/>
              <a:gd name="connsiteY9" fmla="*/ 327547 h 1910687"/>
              <a:gd name="connsiteX10" fmla="*/ 3875964 w 9157648"/>
              <a:gd name="connsiteY10" fmla="*/ 204717 h 1910687"/>
              <a:gd name="connsiteX11" fmla="*/ 4053385 w 9157648"/>
              <a:gd name="connsiteY11" fmla="*/ 95535 h 1910687"/>
              <a:gd name="connsiteX12" fmla="*/ 4285397 w 9157648"/>
              <a:gd name="connsiteY12" fmla="*/ 163773 h 1910687"/>
              <a:gd name="connsiteX13" fmla="*/ 4626591 w 9157648"/>
              <a:gd name="connsiteY13" fmla="*/ 272956 h 1910687"/>
              <a:gd name="connsiteX14" fmla="*/ 5036024 w 9157648"/>
              <a:gd name="connsiteY14" fmla="*/ 245660 h 1910687"/>
              <a:gd name="connsiteX15" fmla="*/ 5486400 w 9157648"/>
              <a:gd name="connsiteY15" fmla="*/ 163773 h 1910687"/>
              <a:gd name="connsiteX16" fmla="*/ 5813947 w 9157648"/>
              <a:gd name="connsiteY16" fmla="*/ 232012 h 1910687"/>
              <a:gd name="connsiteX17" fmla="*/ 5977720 w 9157648"/>
              <a:gd name="connsiteY17" fmla="*/ 300251 h 1910687"/>
              <a:gd name="connsiteX18" fmla="*/ 6428096 w 9157648"/>
              <a:gd name="connsiteY18" fmla="*/ 177421 h 1910687"/>
              <a:gd name="connsiteX19" fmla="*/ 6796585 w 9157648"/>
              <a:gd name="connsiteY19" fmla="*/ 54591 h 1910687"/>
              <a:gd name="connsiteX20" fmla="*/ 6919415 w 9157648"/>
              <a:gd name="connsiteY20" fmla="*/ 40944 h 1910687"/>
              <a:gd name="connsiteX21" fmla="*/ 7219666 w 9157648"/>
              <a:gd name="connsiteY21" fmla="*/ 13648 h 1910687"/>
              <a:gd name="connsiteX22" fmla="*/ 7478973 w 9157648"/>
              <a:gd name="connsiteY22" fmla="*/ 136478 h 1910687"/>
              <a:gd name="connsiteX23" fmla="*/ 7697338 w 9157648"/>
              <a:gd name="connsiteY23" fmla="*/ 177421 h 1910687"/>
              <a:gd name="connsiteX24" fmla="*/ 7997588 w 9157648"/>
              <a:gd name="connsiteY24" fmla="*/ 150126 h 1910687"/>
              <a:gd name="connsiteX25" fmla="*/ 8256896 w 9157648"/>
              <a:gd name="connsiteY25" fmla="*/ 81887 h 1910687"/>
              <a:gd name="connsiteX26" fmla="*/ 8611738 w 9157648"/>
              <a:gd name="connsiteY26" fmla="*/ 81887 h 1910687"/>
              <a:gd name="connsiteX27" fmla="*/ 8802806 w 9157648"/>
              <a:gd name="connsiteY27" fmla="*/ 81887 h 1910687"/>
              <a:gd name="connsiteX28" fmla="*/ 9075761 w 9157648"/>
              <a:gd name="connsiteY28" fmla="*/ 0 h 1910687"/>
              <a:gd name="connsiteX29" fmla="*/ 9157648 w 9157648"/>
              <a:gd name="connsiteY29" fmla="*/ 0 h 1910687"/>
              <a:gd name="connsiteX30" fmla="*/ 9157648 w 9157648"/>
              <a:gd name="connsiteY30" fmla="*/ 1910687 h 1910687"/>
              <a:gd name="connsiteX31" fmla="*/ 13648 w 9157648"/>
              <a:gd name="connsiteY31" fmla="*/ 1910687 h 1910687"/>
              <a:gd name="connsiteX32" fmla="*/ 0 w 9157648"/>
              <a:gd name="connsiteY32" fmla="*/ 109182 h 191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157648" h="1910687">
                <a:moveTo>
                  <a:pt x="0" y="109182"/>
                </a:moveTo>
                <a:lnTo>
                  <a:pt x="354842" y="245660"/>
                </a:lnTo>
                <a:lnTo>
                  <a:pt x="1023582" y="313899"/>
                </a:lnTo>
                <a:lnTo>
                  <a:pt x="1282890" y="150126"/>
                </a:lnTo>
                <a:lnTo>
                  <a:pt x="1637732" y="327547"/>
                </a:lnTo>
                <a:lnTo>
                  <a:pt x="2333767" y="286603"/>
                </a:lnTo>
                <a:lnTo>
                  <a:pt x="2524836" y="177421"/>
                </a:lnTo>
                <a:lnTo>
                  <a:pt x="2947917" y="272956"/>
                </a:lnTo>
                <a:lnTo>
                  <a:pt x="3384645" y="327547"/>
                </a:lnTo>
                <a:lnTo>
                  <a:pt x="3534770" y="327547"/>
                </a:lnTo>
                <a:lnTo>
                  <a:pt x="3875964" y="204717"/>
                </a:lnTo>
                <a:lnTo>
                  <a:pt x="4053385" y="95535"/>
                </a:lnTo>
                <a:lnTo>
                  <a:pt x="4285397" y="163773"/>
                </a:lnTo>
                <a:lnTo>
                  <a:pt x="4626591" y="272956"/>
                </a:lnTo>
                <a:lnTo>
                  <a:pt x="5036024" y="245660"/>
                </a:lnTo>
                <a:lnTo>
                  <a:pt x="5486400" y="163773"/>
                </a:lnTo>
                <a:lnTo>
                  <a:pt x="5813947" y="232012"/>
                </a:lnTo>
                <a:lnTo>
                  <a:pt x="5977720" y="300251"/>
                </a:lnTo>
                <a:lnTo>
                  <a:pt x="6428096" y="177421"/>
                </a:lnTo>
                <a:lnTo>
                  <a:pt x="6796585" y="54591"/>
                </a:lnTo>
                <a:lnTo>
                  <a:pt x="6919415" y="40944"/>
                </a:lnTo>
                <a:lnTo>
                  <a:pt x="7219666" y="13648"/>
                </a:lnTo>
                <a:lnTo>
                  <a:pt x="7478973" y="136478"/>
                </a:lnTo>
                <a:lnTo>
                  <a:pt x="7697338" y="177421"/>
                </a:lnTo>
                <a:lnTo>
                  <a:pt x="7997588" y="150126"/>
                </a:lnTo>
                <a:lnTo>
                  <a:pt x="8256896" y="81887"/>
                </a:lnTo>
                <a:lnTo>
                  <a:pt x="8611738" y="81887"/>
                </a:lnTo>
                <a:lnTo>
                  <a:pt x="8802806" y="81887"/>
                </a:lnTo>
                <a:lnTo>
                  <a:pt x="9075761" y="0"/>
                </a:lnTo>
                <a:lnTo>
                  <a:pt x="9157648" y="0"/>
                </a:lnTo>
                <a:lnTo>
                  <a:pt x="9157648" y="1910687"/>
                </a:lnTo>
                <a:lnTo>
                  <a:pt x="13648" y="1910687"/>
                </a:lnTo>
                <a:lnTo>
                  <a:pt x="0" y="109182"/>
                </a:lnTo>
                <a:close/>
              </a:path>
            </a:pathLst>
          </a:custGeom>
          <a:solidFill>
            <a:srgbClr val="FDC8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4" name="Freeform 3"/>
          <p:cNvSpPr/>
          <p:nvPr userDrawn="1"/>
        </p:nvSpPr>
        <p:spPr>
          <a:xfrm>
            <a:off x="-13648" y="-13648"/>
            <a:ext cx="4531057" cy="2088108"/>
          </a:xfrm>
          <a:custGeom>
            <a:avLst/>
            <a:gdLst>
              <a:gd name="connsiteX0" fmla="*/ 0 w 4531057"/>
              <a:gd name="connsiteY0" fmla="*/ 0 h 2088108"/>
              <a:gd name="connsiteX1" fmla="*/ 0 w 4531057"/>
              <a:gd name="connsiteY1" fmla="*/ 1610436 h 2088108"/>
              <a:gd name="connsiteX2" fmla="*/ 95535 w 4531057"/>
              <a:gd name="connsiteY2" fmla="*/ 1828800 h 2088108"/>
              <a:gd name="connsiteX3" fmla="*/ 204717 w 4531057"/>
              <a:gd name="connsiteY3" fmla="*/ 1869744 h 2088108"/>
              <a:gd name="connsiteX4" fmla="*/ 382138 w 4531057"/>
              <a:gd name="connsiteY4" fmla="*/ 1883391 h 2088108"/>
              <a:gd name="connsiteX5" fmla="*/ 491320 w 4531057"/>
              <a:gd name="connsiteY5" fmla="*/ 1965278 h 2088108"/>
              <a:gd name="connsiteX6" fmla="*/ 668741 w 4531057"/>
              <a:gd name="connsiteY6" fmla="*/ 2033517 h 2088108"/>
              <a:gd name="connsiteX7" fmla="*/ 777923 w 4531057"/>
              <a:gd name="connsiteY7" fmla="*/ 2088108 h 2088108"/>
              <a:gd name="connsiteX8" fmla="*/ 996287 w 4531057"/>
              <a:gd name="connsiteY8" fmla="*/ 2088108 h 2088108"/>
              <a:gd name="connsiteX9" fmla="*/ 1351129 w 4531057"/>
              <a:gd name="connsiteY9" fmla="*/ 2019869 h 2088108"/>
              <a:gd name="connsiteX10" fmla="*/ 1787857 w 4531057"/>
              <a:gd name="connsiteY10" fmla="*/ 1910687 h 2088108"/>
              <a:gd name="connsiteX11" fmla="*/ 1937982 w 4531057"/>
              <a:gd name="connsiteY11" fmla="*/ 1705970 h 2088108"/>
              <a:gd name="connsiteX12" fmla="*/ 2115403 w 4531057"/>
              <a:gd name="connsiteY12" fmla="*/ 1596788 h 2088108"/>
              <a:gd name="connsiteX13" fmla="*/ 2320120 w 4531057"/>
              <a:gd name="connsiteY13" fmla="*/ 1433015 h 2088108"/>
              <a:gd name="connsiteX14" fmla="*/ 2620370 w 4531057"/>
              <a:gd name="connsiteY14" fmla="*/ 1323833 h 2088108"/>
              <a:gd name="connsiteX15" fmla="*/ 2743200 w 4531057"/>
              <a:gd name="connsiteY15" fmla="*/ 1282890 h 2088108"/>
              <a:gd name="connsiteX16" fmla="*/ 3002508 w 4531057"/>
              <a:gd name="connsiteY16" fmla="*/ 1187355 h 2088108"/>
              <a:gd name="connsiteX17" fmla="*/ 3220872 w 4531057"/>
              <a:gd name="connsiteY17" fmla="*/ 941696 h 2088108"/>
              <a:gd name="connsiteX18" fmla="*/ 3411941 w 4531057"/>
              <a:gd name="connsiteY18" fmla="*/ 832514 h 2088108"/>
              <a:gd name="connsiteX19" fmla="*/ 3916908 w 4531057"/>
              <a:gd name="connsiteY19" fmla="*/ 300251 h 2088108"/>
              <a:gd name="connsiteX20" fmla="*/ 4203511 w 4531057"/>
              <a:gd name="connsiteY20" fmla="*/ 259308 h 2088108"/>
              <a:gd name="connsiteX21" fmla="*/ 4531057 w 4531057"/>
              <a:gd name="connsiteY21" fmla="*/ 13648 h 2088108"/>
              <a:gd name="connsiteX22" fmla="*/ 0 w 4531057"/>
              <a:gd name="connsiteY22" fmla="*/ 0 h 208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531057" h="2088108">
                <a:moveTo>
                  <a:pt x="0" y="0"/>
                </a:moveTo>
                <a:lnTo>
                  <a:pt x="0" y="1610436"/>
                </a:lnTo>
                <a:lnTo>
                  <a:pt x="95535" y="1828800"/>
                </a:lnTo>
                <a:lnTo>
                  <a:pt x="204717" y="1869744"/>
                </a:lnTo>
                <a:lnTo>
                  <a:pt x="382138" y="1883391"/>
                </a:lnTo>
                <a:lnTo>
                  <a:pt x="491320" y="1965278"/>
                </a:lnTo>
                <a:lnTo>
                  <a:pt x="668741" y="2033517"/>
                </a:lnTo>
                <a:lnTo>
                  <a:pt x="777923" y="2088108"/>
                </a:lnTo>
                <a:lnTo>
                  <a:pt x="996287" y="2088108"/>
                </a:lnTo>
                <a:lnTo>
                  <a:pt x="1351129" y="2019869"/>
                </a:lnTo>
                <a:lnTo>
                  <a:pt x="1787857" y="1910687"/>
                </a:lnTo>
                <a:lnTo>
                  <a:pt x="1937982" y="1705970"/>
                </a:lnTo>
                <a:lnTo>
                  <a:pt x="2115403" y="1596788"/>
                </a:lnTo>
                <a:lnTo>
                  <a:pt x="2320120" y="1433015"/>
                </a:lnTo>
                <a:lnTo>
                  <a:pt x="2620370" y="1323833"/>
                </a:lnTo>
                <a:lnTo>
                  <a:pt x="2743200" y="1282890"/>
                </a:lnTo>
                <a:lnTo>
                  <a:pt x="3002508" y="1187355"/>
                </a:lnTo>
                <a:lnTo>
                  <a:pt x="3220872" y="941696"/>
                </a:lnTo>
                <a:lnTo>
                  <a:pt x="3411941" y="832514"/>
                </a:lnTo>
                <a:lnTo>
                  <a:pt x="3916908" y="300251"/>
                </a:lnTo>
                <a:lnTo>
                  <a:pt x="4203511" y="259308"/>
                </a:lnTo>
                <a:lnTo>
                  <a:pt x="4531057" y="13648"/>
                </a:lnTo>
                <a:lnTo>
                  <a:pt x="0" y="0"/>
                </a:lnTo>
                <a:close/>
              </a:path>
            </a:pathLst>
          </a:custGeom>
          <a:solidFill>
            <a:srgbClr val="FDC85E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8839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613622" y="382390"/>
            <a:ext cx="4517429" cy="808196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rgbClr val="F38839"/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CHAPPTER 1</a:t>
            </a:r>
            <a:endParaRPr lang="en-US" dirty="0"/>
          </a:p>
        </p:txBody>
      </p:sp>
      <p:sp>
        <p:nvSpPr>
          <p:cNvPr id="8" name="Round Same Side Corner Rectangle 7"/>
          <p:cNvSpPr/>
          <p:nvPr userDrawn="1"/>
        </p:nvSpPr>
        <p:spPr>
          <a:xfrm rot="5400000">
            <a:off x="407537" y="19799"/>
            <a:ext cx="658864" cy="150123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8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9" name="Oval 8"/>
          <p:cNvSpPr/>
          <p:nvPr userDrawn="1"/>
        </p:nvSpPr>
        <p:spPr>
          <a:xfrm>
            <a:off x="177421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900752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 rot="19904117">
            <a:off x="7502379" y="111250"/>
            <a:ext cx="600502" cy="289925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 rot="19904117">
            <a:off x="7007794" y="157904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 rot="19904117">
            <a:off x="8704829" y="-60174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 rot="19904117">
            <a:off x="7253842" y="746924"/>
            <a:ext cx="344603" cy="52380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 rot="19904117">
            <a:off x="7649239" y="853941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 rot="19904117">
            <a:off x="8096256" y="361153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 rot="19904117">
            <a:off x="8439867" y="644045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 userDrawn="1"/>
        </p:nvSpPr>
        <p:spPr>
          <a:xfrm rot="19904117">
            <a:off x="8461784" y="1710970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 userDrawn="1"/>
        </p:nvSpPr>
        <p:spPr>
          <a:xfrm rot="19904117">
            <a:off x="8850243" y="1195135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 userDrawn="1"/>
        </p:nvSpPr>
        <p:spPr>
          <a:xfrm rot="19904117">
            <a:off x="8530461" y="1060138"/>
            <a:ext cx="344603" cy="95495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 userDrawn="1"/>
        </p:nvSpPr>
        <p:spPr>
          <a:xfrm rot="19904117">
            <a:off x="8104889" y="977361"/>
            <a:ext cx="253420" cy="66446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 userDrawn="1"/>
        </p:nvSpPr>
        <p:spPr>
          <a:xfrm rot="19904117">
            <a:off x="8946304" y="306420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39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bg>
      <p:bgPr>
        <a:solidFill>
          <a:srgbClr val="F0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5838825"/>
            <a:ext cx="9144000" cy="1019175"/>
          </a:xfrm>
          <a:prstGeom prst="rect">
            <a:avLst/>
          </a:prstGeom>
        </p:spPr>
      </p:pic>
      <p:sp>
        <p:nvSpPr>
          <p:cNvPr id="7" name="Freeform 6"/>
          <p:cNvSpPr/>
          <p:nvPr userDrawn="1"/>
        </p:nvSpPr>
        <p:spPr>
          <a:xfrm>
            <a:off x="-13648" y="4954137"/>
            <a:ext cx="9157648" cy="1910687"/>
          </a:xfrm>
          <a:custGeom>
            <a:avLst/>
            <a:gdLst>
              <a:gd name="connsiteX0" fmla="*/ 0 w 9157648"/>
              <a:gd name="connsiteY0" fmla="*/ 109182 h 1910687"/>
              <a:gd name="connsiteX1" fmla="*/ 354842 w 9157648"/>
              <a:gd name="connsiteY1" fmla="*/ 245660 h 1910687"/>
              <a:gd name="connsiteX2" fmla="*/ 1023582 w 9157648"/>
              <a:gd name="connsiteY2" fmla="*/ 313899 h 1910687"/>
              <a:gd name="connsiteX3" fmla="*/ 1282890 w 9157648"/>
              <a:gd name="connsiteY3" fmla="*/ 150126 h 1910687"/>
              <a:gd name="connsiteX4" fmla="*/ 1637732 w 9157648"/>
              <a:gd name="connsiteY4" fmla="*/ 327547 h 1910687"/>
              <a:gd name="connsiteX5" fmla="*/ 2333767 w 9157648"/>
              <a:gd name="connsiteY5" fmla="*/ 286603 h 1910687"/>
              <a:gd name="connsiteX6" fmla="*/ 2524836 w 9157648"/>
              <a:gd name="connsiteY6" fmla="*/ 177421 h 1910687"/>
              <a:gd name="connsiteX7" fmla="*/ 2947917 w 9157648"/>
              <a:gd name="connsiteY7" fmla="*/ 272956 h 1910687"/>
              <a:gd name="connsiteX8" fmla="*/ 3384645 w 9157648"/>
              <a:gd name="connsiteY8" fmla="*/ 327547 h 1910687"/>
              <a:gd name="connsiteX9" fmla="*/ 3534770 w 9157648"/>
              <a:gd name="connsiteY9" fmla="*/ 327547 h 1910687"/>
              <a:gd name="connsiteX10" fmla="*/ 3875964 w 9157648"/>
              <a:gd name="connsiteY10" fmla="*/ 204717 h 1910687"/>
              <a:gd name="connsiteX11" fmla="*/ 4053385 w 9157648"/>
              <a:gd name="connsiteY11" fmla="*/ 95535 h 1910687"/>
              <a:gd name="connsiteX12" fmla="*/ 4285397 w 9157648"/>
              <a:gd name="connsiteY12" fmla="*/ 163773 h 1910687"/>
              <a:gd name="connsiteX13" fmla="*/ 4626591 w 9157648"/>
              <a:gd name="connsiteY13" fmla="*/ 272956 h 1910687"/>
              <a:gd name="connsiteX14" fmla="*/ 5036024 w 9157648"/>
              <a:gd name="connsiteY14" fmla="*/ 245660 h 1910687"/>
              <a:gd name="connsiteX15" fmla="*/ 5486400 w 9157648"/>
              <a:gd name="connsiteY15" fmla="*/ 163773 h 1910687"/>
              <a:gd name="connsiteX16" fmla="*/ 5813947 w 9157648"/>
              <a:gd name="connsiteY16" fmla="*/ 232012 h 1910687"/>
              <a:gd name="connsiteX17" fmla="*/ 5977720 w 9157648"/>
              <a:gd name="connsiteY17" fmla="*/ 300251 h 1910687"/>
              <a:gd name="connsiteX18" fmla="*/ 6428096 w 9157648"/>
              <a:gd name="connsiteY18" fmla="*/ 177421 h 1910687"/>
              <a:gd name="connsiteX19" fmla="*/ 6796585 w 9157648"/>
              <a:gd name="connsiteY19" fmla="*/ 54591 h 1910687"/>
              <a:gd name="connsiteX20" fmla="*/ 6919415 w 9157648"/>
              <a:gd name="connsiteY20" fmla="*/ 40944 h 1910687"/>
              <a:gd name="connsiteX21" fmla="*/ 7219666 w 9157648"/>
              <a:gd name="connsiteY21" fmla="*/ 13648 h 1910687"/>
              <a:gd name="connsiteX22" fmla="*/ 7478973 w 9157648"/>
              <a:gd name="connsiteY22" fmla="*/ 136478 h 1910687"/>
              <a:gd name="connsiteX23" fmla="*/ 7697338 w 9157648"/>
              <a:gd name="connsiteY23" fmla="*/ 177421 h 1910687"/>
              <a:gd name="connsiteX24" fmla="*/ 7997588 w 9157648"/>
              <a:gd name="connsiteY24" fmla="*/ 150126 h 1910687"/>
              <a:gd name="connsiteX25" fmla="*/ 8256896 w 9157648"/>
              <a:gd name="connsiteY25" fmla="*/ 81887 h 1910687"/>
              <a:gd name="connsiteX26" fmla="*/ 8611738 w 9157648"/>
              <a:gd name="connsiteY26" fmla="*/ 81887 h 1910687"/>
              <a:gd name="connsiteX27" fmla="*/ 8802806 w 9157648"/>
              <a:gd name="connsiteY27" fmla="*/ 81887 h 1910687"/>
              <a:gd name="connsiteX28" fmla="*/ 9075761 w 9157648"/>
              <a:gd name="connsiteY28" fmla="*/ 0 h 1910687"/>
              <a:gd name="connsiteX29" fmla="*/ 9157648 w 9157648"/>
              <a:gd name="connsiteY29" fmla="*/ 0 h 1910687"/>
              <a:gd name="connsiteX30" fmla="*/ 9157648 w 9157648"/>
              <a:gd name="connsiteY30" fmla="*/ 1910687 h 1910687"/>
              <a:gd name="connsiteX31" fmla="*/ 13648 w 9157648"/>
              <a:gd name="connsiteY31" fmla="*/ 1910687 h 1910687"/>
              <a:gd name="connsiteX32" fmla="*/ 0 w 9157648"/>
              <a:gd name="connsiteY32" fmla="*/ 109182 h 191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157648" h="1910687">
                <a:moveTo>
                  <a:pt x="0" y="109182"/>
                </a:moveTo>
                <a:lnTo>
                  <a:pt x="354842" y="245660"/>
                </a:lnTo>
                <a:lnTo>
                  <a:pt x="1023582" y="313899"/>
                </a:lnTo>
                <a:lnTo>
                  <a:pt x="1282890" y="150126"/>
                </a:lnTo>
                <a:lnTo>
                  <a:pt x="1637732" y="327547"/>
                </a:lnTo>
                <a:lnTo>
                  <a:pt x="2333767" y="286603"/>
                </a:lnTo>
                <a:lnTo>
                  <a:pt x="2524836" y="177421"/>
                </a:lnTo>
                <a:lnTo>
                  <a:pt x="2947917" y="272956"/>
                </a:lnTo>
                <a:lnTo>
                  <a:pt x="3384645" y="327547"/>
                </a:lnTo>
                <a:lnTo>
                  <a:pt x="3534770" y="327547"/>
                </a:lnTo>
                <a:lnTo>
                  <a:pt x="3875964" y="204717"/>
                </a:lnTo>
                <a:lnTo>
                  <a:pt x="4053385" y="95535"/>
                </a:lnTo>
                <a:lnTo>
                  <a:pt x="4285397" y="163773"/>
                </a:lnTo>
                <a:lnTo>
                  <a:pt x="4626591" y="272956"/>
                </a:lnTo>
                <a:lnTo>
                  <a:pt x="5036024" y="245660"/>
                </a:lnTo>
                <a:lnTo>
                  <a:pt x="5486400" y="163773"/>
                </a:lnTo>
                <a:lnTo>
                  <a:pt x="5813947" y="232012"/>
                </a:lnTo>
                <a:lnTo>
                  <a:pt x="5977720" y="300251"/>
                </a:lnTo>
                <a:lnTo>
                  <a:pt x="6428096" y="177421"/>
                </a:lnTo>
                <a:lnTo>
                  <a:pt x="6796585" y="54591"/>
                </a:lnTo>
                <a:lnTo>
                  <a:pt x="6919415" y="40944"/>
                </a:lnTo>
                <a:lnTo>
                  <a:pt x="7219666" y="13648"/>
                </a:lnTo>
                <a:lnTo>
                  <a:pt x="7478973" y="136478"/>
                </a:lnTo>
                <a:lnTo>
                  <a:pt x="7697338" y="177421"/>
                </a:lnTo>
                <a:lnTo>
                  <a:pt x="7997588" y="150126"/>
                </a:lnTo>
                <a:lnTo>
                  <a:pt x="8256896" y="81887"/>
                </a:lnTo>
                <a:lnTo>
                  <a:pt x="8611738" y="81887"/>
                </a:lnTo>
                <a:lnTo>
                  <a:pt x="8802806" y="81887"/>
                </a:lnTo>
                <a:lnTo>
                  <a:pt x="9075761" y="0"/>
                </a:lnTo>
                <a:lnTo>
                  <a:pt x="9157648" y="0"/>
                </a:lnTo>
                <a:lnTo>
                  <a:pt x="9157648" y="1910687"/>
                </a:lnTo>
                <a:lnTo>
                  <a:pt x="13648" y="1910687"/>
                </a:lnTo>
                <a:lnTo>
                  <a:pt x="0" y="109182"/>
                </a:lnTo>
                <a:close/>
              </a:path>
            </a:pathLst>
          </a:custGeom>
          <a:solidFill>
            <a:srgbClr val="F59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4" name="Freeform 3"/>
          <p:cNvSpPr/>
          <p:nvPr userDrawn="1"/>
        </p:nvSpPr>
        <p:spPr>
          <a:xfrm>
            <a:off x="-13648" y="-13648"/>
            <a:ext cx="4531057" cy="2088108"/>
          </a:xfrm>
          <a:custGeom>
            <a:avLst/>
            <a:gdLst>
              <a:gd name="connsiteX0" fmla="*/ 0 w 4531057"/>
              <a:gd name="connsiteY0" fmla="*/ 0 h 2088108"/>
              <a:gd name="connsiteX1" fmla="*/ 0 w 4531057"/>
              <a:gd name="connsiteY1" fmla="*/ 1610436 h 2088108"/>
              <a:gd name="connsiteX2" fmla="*/ 95535 w 4531057"/>
              <a:gd name="connsiteY2" fmla="*/ 1828800 h 2088108"/>
              <a:gd name="connsiteX3" fmla="*/ 204717 w 4531057"/>
              <a:gd name="connsiteY3" fmla="*/ 1869744 h 2088108"/>
              <a:gd name="connsiteX4" fmla="*/ 382138 w 4531057"/>
              <a:gd name="connsiteY4" fmla="*/ 1883391 h 2088108"/>
              <a:gd name="connsiteX5" fmla="*/ 491320 w 4531057"/>
              <a:gd name="connsiteY5" fmla="*/ 1965278 h 2088108"/>
              <a:gd name="connsiteX6" fmla="*/ 668741 w 4531057"/>
              <a:gd name="connsiteY6" fmla="*/ 2033517 h 2088108"/>
              <a:gd name="connsiteX7" fmla="*/ 777923 w 4531057"/>
              <a:gd name="connsiteY7" fmla="*/ 2088108 h 2088108"/>
              <a:gd name="connsiteX8" fmla="*/ 996287 w 4531057"/>
              <a:gd name="connsiteY8" fmla="*/ 2088108 h 2088108"/>
              <a:gd name="connsiteX9" fmla="*/ 1351129 w 4531057"/>
              <a:gd name="connsiteY9" fmla="*/ 2019869 h 2088108"/>
              <a:gd name="connsiteX10" fmla="*/ 1787857 w 4531057"/>
              <a:gd name="connsiteY10" fmla="*/ 1910687 h 2088108"/>
              <a:gd name="connsiteX11" fmla="*/ 1937982 w 4531057"/>
              <a:gd name="connsiteY11" fmla="*/ 1705970 h 2088108"/>
              <a:gd name="connsiteX12" fmla="*/ 2115403 w 4531057"/>
              <a:gd name="connsiteY12" fmla="*/ 1596788 h 2088108"/>
              <a:gd name="connsiteX13" fmla="*/ 2320120 w 4531057"/>
              <a:gd name="connsiteY13" fmla="*/ 1433015 h 2088108"/>
              <a:gd name="connsiteX14" fmla="*/ 2620370 w 4531057"/>
              <a:gd name="connsiteY14" fmla="*/ 1323833 h 2088108"/>
              <a:gd name="connsiteX15" fmla="*/ 2743200 w 4531057"/>
              <a:gd name="connsiteY15" fmla="*/ 1282890 h 2088108"/>
              <a:gd name="connsiteX16" fmla="*/ 3002508 w 4531057"/>
              <a:gd name="connsiteY16" fmla="*/ 1187355 h 2088108"/>
              <a:gd name="connsiteX17" fmla="*/ 3220872 w 4531057"/>
              <a:gd name="connsiteY17" fmla="*/ 941696 h 2088108"/>
              <a:gd name="connsiteX18" fmla="*/ 3411941 w 4531057"/>
              <a:gd name="connsiteY18" fmla="*/ 832514 h 2088108"/>
              <a:gd name="connsiteX19" fmla="*/ 3916908 w 4531057"/>
              <a:gd name="connsiteY19" fmla="*/ 300251 h 2088108"/>
              <a:gd name="connsiteX20" fmla="*/ 4203511 w 4531057"/>
              <a:gd name="connsiteY20" fmla="*/ 259308 h 2088108"/>
              <a:gd name="connsiteX21" fmla="*/ 4531057 w 4531057"/>
              <a:gd name="connsiteY21" fmla="*/ 13648 h 2088108"/>
              <a:gd name="connsiteX22" fmla="*/ 0 w 4531057"/>
              <a:gd name="connsiteY22" fmla="*/ 0 h 208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531057" h="2088108">
                <a:moveTo>
                  <a:pt x="0" y="0"/>
                </a:moveTo>
                <a:lnTo>
                  <a:pt x="0" y="1610436"/>
                </a:lnTo>
                <a:lnTo>
                  <a:pt x="95535" y="1828800"/>
                </a:lnTo>
                <a:lnTo>
                  <a:pt x="204717" y="1869744"/>
                </a:lnTo>
                <a:lnTo>
                  <a:pt x="382138" y="1883391"/>
                </a:lnTo>
                <a:lnTo>
                  <a:pt x="491320" y="1965278"/>
                </a:lnTo>
                <a:lnTo>
                  <a:pt x="668741" y="2033517"/>
                </a:lnTo>
                <a:lnTo>
                  <a:pt x="777923" y="2088108"/>
                </a:lnTo>
                <a:lnTo>
                  <a:pt x="996287" y="2088108"/>
                </a:lnTo>
                <a:lnTo>
                  <a:pt x="1351129" y="2019869"/>
                </a:lnTo>
                <a:lnTo>
                  <a:pt x="1787857" y="1910687"/>
                </a:lnTo>
                <a:lnTo>
                  <a:pt x="1937982" y="1705970"/>
                </a:lnTo>
                <a:lnTo>
                  <a:pt x="2115403" y="1596788"/>
                </a:lnTo>
                <a:lnTo>
                  <a:pt x="2320120" y="1433015"/>
                </a:lnTo>
                <a:lnTo>
                  <a:pt x="2620370" y="1323833"/>
                </a:lnTo>
                <a:lnTo>
                  <a:pt x="2743200" y="1282890"/>
                </a:lnTo>
                <a:lnTo>
                  <a:pt x="3002508" y="1187355"/>
                </a:lnTo>
                <a:lnTo>
                  <a:pt x="3220872" y="941696"/>
                </a:lnTo>
                <a:lnTo>
                  <a:pt x="3411941" y="832514"/>
                </a:lnTo>
                <a:lnTo>
                  <a:pt x="3916908" y="300251"/>
                </a:lnTo>
                <a:lnTo>
                  <a:pt x="4203511" y="259308"/>
                </a:lnTo>
                <a:lnTo>
                  <a:pt x="4531057" y="13648"/>
                </a:lnTo>
                <a:lnTo>
                  <a:pt x="0" y="0"/>
                </a:lnTo>
                <a:close/>
              </a:path>
            </a:pathLst>
          </a:custGeom>
          <a:solidFill>
            <a:srgbClr val="F59AC3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8839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613622" y="382390"/>
            <a:ext cx="4517429" cy="808196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rgbClr val="ED008C"/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CHAPPTER 1</a:t>
            </a:r>
            <a:endParaRPr lang="en-US" dirty="0"/>
          </a:p>
        </p:txBody>
      </p:sp>
      <p:sp>
        <p:nvSpPr>
          <p:cNvPr id="8" name="Round Same Side Corner Rectangle 7"/>
          <p:cNvSpPr/>
          <p:nvPr userDrawn="1"/>
        </p:nvSpPr>
        <p:spPr>
          <a:xfrm rot="5400000">
            <a:off x="407537" y="19799"/>
            <a:ext cx="658864" cy="150123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D0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9" name="Oval 8"/>
          <p:cNvSpPr/>
          <p:nvPr userDrawn="1"/>
        </p:nvSpPr>
        <p:spPr>
          <a:xfrm>
            <a:off x="177421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900752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 rot="19904117">
            <a:off x="7502379" y="111250"/>
            <a:ext cx="600502" cy="289925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 rot="19904117">
            <a:off x="7007794" y="157904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 rot="19904117">
            <a:off x="8704829" y="-60174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 rot="19904117">
            <a:off x="7253842" y="746924"/>
            <a:ext cx="344603" cy="52380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 rot="19904117">
            <a:off x="7649239" y="853941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 rot="19904117">
            <a:off x="8096256" y="361153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 rot="19904117">
            <a:off x="8439867" y="644045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 userDrawn="1"/>
        </p:nvSpPr>
        <p:spPr>
          <a:xfrm rot="19904117">
            <a:off x="8461784" y="1710970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 userDrawn="1"/>
        </p:nvSpPr>
        <p:spPr>
          <a:xfrm rot="19904117">
            <a:off x="8850243" y="1195135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 userDrawn="1"/>
        </p:nvSpPr>
        <p:spPr>
          <a:xfrm rot="19904117">
            <a:off x="8530461" y="1060138"/>
            <a:ext cx="344603" cy="95495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 userDrawn="1"/>
        </p:nvSpPr>
        <p:spPr>
          <a:xfrm rot="19904117">
            <a:off x="8104889" y="977361"/>
            <a:ext cx="253420" cy="66446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 userDrawn="1"/>
        </p:nvSpPr>
        <p:spPr>
          <a:xfrm rot="19904117">
            <a:off x="8946304" y="306420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26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bg>
      <p:bgPr>
        <a:solidFill>
          <a:srgbClr val="F0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5838825"/>
            <a:ext cx="9144000" cy="1019175"/>
          </a:xfrm>
          <a:prstGeom prst="rect">
            <a:avLst/>
          </a:prstGeom>
        </p:spPr>
      </p:pic>
      <p:sp>
        <p:nvSpPr>
          <p:cNvPr id="7" name="Freeform 6"/>
          <p:cNvSpPr/>
          <p:nvPr userDrawn="1"/>
        </p:nvSpPr>
        <p:spPr>
          <a:xfrm>
            <a:off x="-13648" y="4954137"/>
            <a:ext cx="9157648" cy="1910687"/>
          </a:xfrm>
          <a:custGeom>
            <a:avLst/>
            <a:gdLst>
              <a:gd name="connsiteX0" fmla="*/ 0 w 9157648"/>
              <a:gd name="connsiteY0" fmla="*/ 109182 h 1910687"/>
              <a:gd name="connsiteX1" fmla="*/ 354842 w 9157648"/>
              <a:gd name="connsiteY1" fmla="*/ 245660 h 1910687"/>
              <a:gd name="connsiteX2" fmla="*/ 1023582 w 9157648"/>
              <a:gd name="connsiteY2" fmla="*/ 313899 h 1910687"/>
              <a:gd name="connsiteX3" fmla="*/ 1282890 w 9157648"/>
              <a:gd name="connsiteY3" fmla="*/ 150126 h 1910687"/>
              <a:gd name="connsiteX4" fmla="*/ 1637732 w 9157648"/>
              <a:gd name="connsiteY4" fmla="*/ 327547 h 1910687"/>
              <a:gd name="connsiteX5" fmla="*/ 2333767 w 9157648"/>
              <a:gd name="connsiteY5" fmla="*/ 286603 h 1910687"/>
              <a:gd name="connsiteX6" fmla="*/ 2524836 w 9157648"/>
              <a:gd name="connsiteY6" fmla="*/ 177421 h 1910687"/>
              <a:gd name="connsiteX7" fmla="*/ 2947917 w 9157648"/>
              <a:gd name="connsiteY7" fmla="*/ 272956 h 1910687"/>
              <a:gd name="connsiteX8" fmla="*/ 3384645 w 9157648"/>
              <a:gd name="connsiteY8" fmla="*/ 327547 h 1910687"/>
              <a:gd name="connsiteX9" fmla="*/ 3534770 w 9157648"/>
              <a:gd name="connsiteY9" fmla="*/ 327547 h 1910687"/>
              <a:gd name="connsiteX10" fmla="*/ 3875964 w 9157648"/>
              <a:gd name="connsiteY10" fmla="*/ 204717 h 1910687"/>
              <a:gd name="connsiteX11" fmla="*/ 4053385 w 9157648"/>
              <a:gd name="connsiteY11" fmla="*/ 95535 h 1910687"/>
              <a:gd name="connsiteX12" fmla="*/ 4285397 w 9157648"/>
              <a:gd name="connsiteY12" fmla="*/ 163773 h 1910687"/>
              <a:gd name="connsiteX13" fmla="*/ 4626591 w 9157648"/>
              <a:gd name="connsiteY13" fmla="*/ 272956 h 1910687"/>
              <a:gd name="connsiteX14" fmla="*/ 5036024 w 9157648"/>
              <a:gd name="connsiteY14" fmla="*/ 245660 h 1910687"/>
              <a:gd name="connsiteX15" fmla="*/ 5486400 w 9157648"/>
              <a:gd name="connsiteY15" fmla="*/ 163773 h 1910687"/>
              <a:gd name="connsiteX16" fmla="*/ 5813947 w 9157648"/>
              <a:gd name="connsiteY16" fmla="*/ 232012 h 1910687"/>
              <a:gd name="connsiteX17" fmla="*/ 5977720 w 9157648"/>
              <a:gd name="connsiteY17" fmla="*/ 300251 h 1910687"/>
              <a:gd name="connsiteX18" fmla="*/ 6428096 w 9157648"/>
              <a:gd name="connsiteY18" fmla="*/ 177421 h 1910687"/>
              <a:gd name="connsiteX19" fmla="*/ 6796585 w 9157648"/>
              <a:gd name="connsiteY19" fmla="*/ 54591 h 1910687"/>
              <a:gd name="connsiteX20" fmla="*/ 6919415 w 9157648"/>
              <a:gd name="connsiteY20" fmla="*/ 40944 h 1910687"/>
              <a:gd name="connsiteX21" fmla="*/ 7219666 w 9157648"/>
              <a:gd name="connsiteY21" fmla="*/ 13648 h 1910687"/>
              <a:gd name="connsiteX22" fmla="*/ 7478973 w 9157648"/>
              <a:gd name="connsiteY22" fmla="*/ 136478 h 1910687"/>
              <a:gd name="connsiteX23" fmla="*/ 7697338 w 9157648"/>
              <a:gd name="connsiteY23" fmla="*/ 177421 h 1910687"/>
              <a:gd name="connsiteX24" fmla="*/ 7997588 w 9157648"/>
              <a:gd name="connsiteY24" fmla="*/ 150126 h 1910687"/>
              <a:gd name="connsiteX25" fmla="*/ 8256896 w 9157648"/>
              <a:gd name="connsiteY25" fmla="*/ 81887 h 1910687"/>
              <a:gd name="connsiteX26" fmla="*/ 8611738 w 9157648"/>
              <a:gd name="connsiteY26" fmla="*/ 81887 h 1910687"/>
              <a:gd name="connsiteX27" fmla="*/ 8802806 w 9157648"/>
              <a:gd name="connsiteY27" fmla="*/ 81887 h 1910687"/>
              <a:gd name="connsiteX28" fmla="*/ 9075761 w 9157648"/>
              <a:gd name="connsiteY28" fmla="*/ 0 h 1910687"/>
              <a:gd name="connsiteX29" fmla="*/ 9157648 w 9157648"/>
              <a:gd name="connsiteY29" fmla="*/ 0 h 1910687"/>
              <a:gd name="connsiteX30" fmla="*/ 9157648 w 9157648"/>
              <a:gd name="connsiteY30" fmla="*/ 1910687 h 1910687"/>
              <a:gd name="connsiteX31" fmla="*/ 13648 w 9157648"/>
              <a:gd name="connsiteY31" fmla="*/ 1910687 h 1910687"/>
              <a:gd name="connsiteX32" fmla="*/ 0 w 9157648"/>
              <a:gd name="connsiteY32" fmla="*/ 109182 h 191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157648" h="1910687">
                <a:moveTo>
                  <a:pt x="0" y="109182"/>
                </a:moveTo>
                <a:lnTo>
                  <a:pt x="354842" y="245660"/>
                </a:lnTo>
                <a:lnTo>
                  <a:pt x="1023582" y="313899"/>
                </a:lnTo>
                <a:lnTo>
                  <a:pt x="1282890" y="150126"/>
                </a:lnTo>
                <a:lnTo>
                  <a:pt x="1637732" y="327547"/>
                </a:lnTo>
                <a:lnTo>
                  <a:pt x="2333767" y="286603"/>
                </a:lnTo>
                <a:lnTo>
                  <a:pt x="2524836" y="177421"/>
                </a:lnTo>
                <a:lnTo>
                  <a:pt x="2947917" y="272956"/>
                </a:lnTo>
                <a:lnTo>
                  <a:pt x="3384645" y="327547"/>
                </a:lnTo>
                <a:lnTo>
                  <a:pt x="3534770" y="327547"/>
                </a:lnTo>
                <a:lnTo>
                  <a:pt x="3875964" y="204717"/>
                </a:lnTo>
                <a:lnTo>
                  <a:pt x="4053385" y="95535"/>
                </a:lnTo>
                <a:lnTo>
                  <a:pt x="4285397" y="163773"/>
                </a:lnTo>
                <a:lnTo>
                  <a:pt x="4626591" y="272956"/>
                </a:lnTo>
                <a:lnTo>
                  <a:pt x="5036024" y="245660"/>
                </a:lnTo>
                <a:lnTo>
                  <a:pt x="5486400" y="163773"/>
                </a:lnTo>
                <a:lnTo>
                  <a:pt x="5813947" y="232012"/>
                </a:lnTo>
                <a:lnTo>
                  <a:pt x="5977720" y="300251"/>
                </a:lnTo>
                <a:lnTo>
                  <a:pt x="6428096" y="177421"/>
                </a:lnTo>
                <a:lnTo>
                  <a:pt x="6796585" y="54591"/>
                </a:lnTo>
                <a:lnTo>
                  <a:pt x="6919415" y="40944"/>
                </a:lnTo>
                <a:lnTo>
                  <a:pt x="7219666" y="13648"/>
                </a:lnTo>
                <a:lnTo>
                  <a:pt x="7478973" y="136478"/>
                </a:lnTo>
                <a:lnTo>
                  <a:pt x="7697338" y="177421"/>
                </a:lnTo>
                <a:lnTo>
                  <a:pt x="7997588" y="150126"/>
                </a:lnTo>
                <a:lnTo>
                  <a:pt x="8256896" y="81887"/>
                </a:lnTo>
                <a:lnTo>
                  <a:pt x="8611738" y="81887"/>
                </a:lnTo>
                <a:lnTo>
                  <a:pt x="8802806" y="81887"/>
                </a:lnTo>
                <a:lnTo>
                  <a:pt x="9075761" y="0"/>
                </a:lnTo>
                <a:lnTo>
                  <a:pt x="9157648" y="0"/>
                </a:lnTo>
                <a:lnTo>
                  <a:pt x="9157648" y="1910687"/>
                </a:lnTo>
                <a:lnTo>
                  <a:pt x="13648" y="1910687"/>
                </a:lnTo>
                <a:lnTo>
                  <a:pt x="0" y="109182"/>
                </a:lnTo>
                <a:close/>
              </a:path>
            </a:pathLst>
          </a:custGeom>
          <a:solidFill>
            <a:srgbClr val="736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4" name="Freeform 3"/>
          <p:cNvSpPr/>
          <p:nvPr userDrawn="1"/>
        </p:nvSpPr>
        <p:spPr>
          <a:xfrm>
            <a:off x="-13648" y="-13648"/>
            <a:ext cx="4531057" cy="2088108"/>
          </a:xfrm>
          <a:custGeom>
            <a:avLst/>
            <a:gdLst>
              <a:gd name="connsiteX0" fmla="*/ 0 w 4531057"/>
              <a:gd name="connsiteY0" fmla="*/ 0 h 2088108"/>
              <a:gd name="connsiteX1" fmla="*/ 0 w 4531057"/>
              <a:gd name="connsiteY1" fmla="*/ 1610436 h 2088108"/>
              <a:gd name="connsiteX2" fmla="*/ 95535 w 4531057"/>
              <a:gd name="connsiteY2" fmla="*/ 1828800 h 2088108"/>
              <a:gd name="connsiteX3" fmla="*/ 204717 w 4531057"/>
              <a:gd name="connsiteY3" fmla="*/ 1869744 h 2088108"/>
              <a:gd name="connsiteX4" fmla="*/ 382138 w 4531057"/>
              <a:gd name="connsiteY4" fmla="*/ 1883391 h 2088108"/>
              <a:gd name="connsiteX5" fmla="*/ 491320 w 4531057"/>
              <a:gd name="connsiteY5" fmla="*/ 1965278 h 2088108"/>
              <a:gd name="connsiteX6" fmla="*/ 668741 w 4531057"/>
              <a:gd name="connsiteY6" fmla="*/ 2033517 h 2088108"/>
              <a:gd name="connsiteX7" fmla="*/ 777923 w 4531057"/>
              <a:gd name="connsiteY7" fmla="*/ 2088108 h 2088108"/>
              <a:gd name="connsiteX8" fmla="*/ 996287 w 4531057"/>
              <a:gd name="connsiteY8" fmla="*/ 2088108 h 2088108"/>
              <a:gd name="connsiteX9" fmla="*/ 1351129 w 4531057"/>
              <a:gd name="connsiteY9" fmla="*/ 2019869 h 2088108"/>
              <a:gd name="connsiteX10" fmla="*/ 1787857 w 4531057"/>
              <a:gd name="connsiteY10" fmla="*/ 1910687 h 2088108"/>
              <a:gd name="connsiteX11" fmla="*/ 1937982 w 4531057"/>
              <a:gd name="connsiteY11" fmla="*/ 1705970 h 2088108"/>
              <a:gd name="connsiteX12" fmla="*/ 2115403 w 4531057"/>
              <a:gd name="connsiteY12" fmla="*/ 1596788 h 2088108"/>
              <a:gd name="connsiteX13" fmla="*/ 2320120 w 4531057"/>
              <a:gd name="connsiteY13" fmla="*/ 1433015 h 2088108"/>
              <a:gd name="connsiteX14" fmla="*/ 2620370 w 4531057"/>
              <a:gd name="connsiteY14" fmla="*/ 1323833 h 2088108"/>
              <a:gd name="connsiteX15" fmla="*/ 2743200 w 4531057"/>
              <a:gd name="connsiteY15" fmla="*/ 1282890 h 2088108"/>
              <a:gd name="connsiteX16" fmla="*/ 3002508 w 4531057"/>
              <a:gd name="connsiteY16" fmla="*/ 1187355 h 2088108"/>
              <a:gd name="connsiteX17" fmla="*/ 3220872 w 4531057"/>
              <a:gd name="connsiteY17" fmla="*/ 941696 h 2088108"/>
              <a:gd name="connsiteX18" fmla="*/ 3411941 w 4531057"/>
              <a:gd name="connsiteY18" fmla="*/ 832514 h 2088108"/>
              <a:gd name="connsiteX19" fmla="*/ 3916908 w 4531057"/>
              <a:gd name="connsiteY19" fmla="*/ 300251 h 2088108"/>
              <a:gd name="connsiteX20" fmla="*/ 4203511 w 4531057"/>
              <a:gd name="connsiteY20" fmla="*/ 259308 h 2088108"/>
              <a:gd name="connsiteX21" fmla="*/ 4531057 w 4531057"/>
              <a:gd name="connsiteY21" fmla="*/ 13648 h 2088108"/>
              <a:gd name="connsiteX22" fmla="*/ 0 w 4531057"/>
              <a:gd name="connsiteY22" fmla="*/ 0 h 208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531057" h="2088108">
                <a:moveTo>
                  <a:pt x="0" y="0"/>
                </a:moveTo>
                <a:lnTo>
                  <a:pt x="0" y="1610436"/>
                </a:lnTo>
                <a:lnTo>
                  <a:pt x="95535" y="1828800"/>
                </a:lnTo>
                <a:lnTo>
                  <a:pt x="204717" y="1869744"/>
                </a:lnTo>
                <a:lnTo>
                  <a:pt x="382138" y="1883391"/>
                </a:lnTo>
                <a:lnTo>
                  <a:pt x="491320" y="1965278"/>
                </a:lnTo>
                <a:lnTo>
                  <a:pt x="668741" y="2033517"/>
                </a:lnTo>
                <a:lnTo>
                  <a:pt x="777923" y="2088108"/>
                </a:lnTo>
                <a:lnTo>
                  <a:pt x="996287" y="2088108"/>
                </a:lnTo>
                <a:lnTo>
                  <a:pt x="1351129" y="2019869"/>
                </a:lnTo>
                <a:lnTo>
                  <a:pt x="1787857" y="1910687"/>
                </a:lnTo>
                <a:lnTo>
                  <a:pt x="1937982" y="1705970"/>
                </a:lnTo>
                <a:lnTo>
                  <a:pt x="2115403" y="1596788"/>
                </a:lnTo>
                <a:lnTo>
                  <a:pt x="2320120" y="1433015"/>
                </a:lnTo>
                <a:lnTo>
                  <a:pt x="2620370" y="1323833"/>
                </a:lnTo>
                <a:lnTo>
                  <a:pt x="2743200" y="1282890"/>
                </a:lnTo>
                <a:lnTo>
                  <a:pt x="3002508" y="1187355"/>
                </a:lnTo>
                <a:lnTo>
                  <a:pt x="3220872" y="941696"/>
                </a:lnTo>
                <a:lnTo>
                  <a:pt x="3411941" y="832514"/>
                </a:lnTo>
                <a:lnTo>
                  <a:pt x="3916908" y="300251"/>
                </a:lnTo>
                <a:lnTo>
                  <a:pt x="4203511" y="259308"/>
                </a:lnTo>
                <a:lnTo>
                  <a:pt x="4531057" y="13648"/>
                </a:lnTo>
                <a:lnTo>
                  <a:pt x="0" y="0"/>
                </a:lnTo>
                <a:close/>
              </a:path>
            </a:pathLst>
          </a:custGeom>
          <a:solidFill>
            <a:srgbClr val="736528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8839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613622" y="382390"/>
            <a:ext cx="4517429" cy="808196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rgbClr val="736528"/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CHAPPTER 1</a:t>
            </a:r>
            <a:endParaRPr lang="en-US" dirty="0"/>
          </a:p>
        </p:txBody>
      </p:sp>
      <p:sp>
        <p:nvSpPr>
          <p:cNvPr id="8" name="Round Same Side Corner Rectangle 7"/>
          <p:cNvSpPr/>
          <p:nvPr userDrawn="1"/>
        </p:nvSpPr>
        <p:spPr>
          <a:xfrm rot="5400000">
            <a:off x="407537" y="19799"/>
            <a:ext cx="658864" cy="150123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36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9" name="Oval 8"/>
          <p:cNvSpPr/>
          <p:nvPr userDrawn="1"/>
        </p:nvSpPr>
        <p:spPr>
          <a:xfrm>
            <a:off x="177421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900752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 rot="19904117">
            <a:off x="7502379" y="111250"/>
            <a:ext cx="600502" cy="289925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 rot="19904117">
            <a:off x="7007794" y="157904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 rot="19904117">
            <a:off x="8704829" y="-60174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 rot="19904117">
            <a:off x="7253842" y="746924"/>
            <a:ext cx="344603" cy="52380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 rot="19904117">
            <a:off x="7649239" y="853941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 rot="19904117">
            <a:off x="8096256" y="361153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 rot="19904117">
            <a:off x="8439867" y="644045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 userDrawn="1"/>
        </p:nvSpPr>
        <p:spPr>
          <a:xfrm rot="19904117">
            <a:off x="8461784" y="1710970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 userDrawn="1"/>
        </p:nvSpPr>
        <p:spPr>
          <a:xfrm rot="19904117">
            <a:off x="8850243" y="1195135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 userDrawn="1"/>
        </p:nvSpPr>
        <p:spPr>
          <a:xfrm rot="19904117">
            <a:off x="8530461" y="1060138"/>
            <a:ext cx="344603" cy="95495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 userDrawn="1"/>
        </p:nvSpPr>
        <p:spPr>
          <a:xfrm rot="19904117">
            <a:off x="8104889" y="977361"/>
            <a:ext cx="253420" cy="66446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 userDrawn="1"/>
        </p:nvSpPr>
        <p:spPr>
          <a:xfrm rot="19904117">
            <a:off x="8946304" y="306420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70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5838825"/>
            <a:ext cx="9144000" cy="101917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9152625" cy="1378424"/>
          </a:xfrm>
          <a:prstGeom prst="rect">
            <a:avLst/>
          </a:prstGeom>
          <a:solidFill>
            <a:srgbClr val="E84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6122" y="416885"/>
            <a:ext cx="7324905" cy="49751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27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466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2" r:id="rId2"/>
    <p:sldLayoutId id="2147483683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72" r:id="rId9"/>
    <p:sldLayoutId id="2147483675" r:id="rId10"/>
    <p:sldLayoutId id="2147483690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32215" y="404843"/>
            <a:ext cx="3325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chemeClr val="bg1"/>
                </a:solidFill>
                <a:latin typeface="Roboto Bk" pitchFamily="2" charset="0"/>
                <a:ea typeface="Roboto Bk" pitchFamily="2" charset="0"/>
              </a:rPr>
              <a:t>Lập trình Robot với</a:t>
            </a:r>
            <a:endParaRPr lang="en-US" sz="2700" b="1" dirty="0">
              <a:solidFill>
                <a:schemeClr val="bg1"/>
              </a:solidFill>
              <a:latin typeface="Roboto Bk" pitchFamily="2" charset="0"/>
              <a:ea typeface="Roboto Bk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646" y="832712"/>
            <a:ext cx="3516229" cy="84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3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960" y="618643"/>
            <a:ext cx="7299089" cy="497516"/>
          </a:xfrm>
        </p:spPr>
        <p:txBody>
          <a:bodyPr/>
          <a:lstStyle/>
          <a:p>
            <a:r>
              <a:rPr lang="en-US" dirty="0" smtClean="0"/>
              <a:t>Thực hành Button và Sensor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53960" y="294848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413E3D"/>
                </a:solidFill>
                <a:latin typeface="Montserrat" panose="02000505000000020004" pitchFamily="2" charset="0"/>
                <a:ea typeface="Montserrat" panose="02000505000000020004" pitchFamily="2" charset="0"/>
                <a:cs typeface="Montserrat" panose="02000505000000020004" pitchFamily="2" charset="0"/>
              </a:rPr>
              <a:t>15 </a:t>
            </a:r>
            <a:r>
              <a:rPr lang="en-GB" dirty="0">
                <a:solidFill>
                  <a:srgbClr val="413E3D"/>
                </a:solidFill>
                <a:latin typeface="Montserrat" panose="02000505000000020004" pitchFamily="2" charset="0"/>
                <a:ea typeface="Montserrat" panose="02000505000000020004" pitchFamily="2" charset="0"/>
                <a:cs typeface="Montserrat" panose="02000505000000020004" pitchFamily="2" charset="0"/>
              </a:rPr>
              <a:t>mins</a:t>
            </a:r>
            <a:endParaRPr lang="en-US" dirty="0"/>
          </a:p>
        </p:txBody>
      </p:sp>
      <p:pic>
        <p:nvPicPr>
          <p:cNvPr id="6" name="Google Shape;181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31743" y="1116159"/>
            <a:ext cx="2704699" cy="3360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82;p9"/>
          <p:cNvPicPr preferRelativeResize="0"/>
          <p:nvPr/>
        </p:nvPicPr>
        <p:blipFill rotWithShape="1">
          <a:blip r:embed="rId3">
            <a:alphaModFix/>
          </a:blip>
          <a:srcRect t="48435"/>
          <a:stretch/>
        </p:blipFill>
        <p:spPr>
          <a:xfrm>
            <a:off x="5293144" y="4654040"/>
            <a:ext cx="1703256" cy="1156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8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53762" y="4654040"/>
            <a:ext cx="1382680" cy="183051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464613" y="2009956"/>
            <a:ext cx="5427706" cy="13151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</a:rPr>
              <a:t>Tạo một chương trình khi nhấn Button A hoặc Shake (lắc) thì hiển thị một icon khác nhau ra màn hình LED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64613" y="1314299"/>
            <a:ext cx="2533126" cy="4975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 smtClean="0">
                <a:solidFill>
                  <a:srgbClr val="E8482D"/>
                </a:solidFill>
                <a:latin typeface="Roboto Condensed" pitchFamily="2" charset="0"/>
                <a:ea typeface="Roboto Condensed" pitchFamily="2" charset="0"/>
              </a:rPr>
              <a:t>Bài 1</a:t>
            </a:r>
            <a:endParaRPr lang="en-US" sz="3600" dirty="0">
              <a:solidFill>
                <a:srgbClr val="E8482D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561595" y="3325091"/>
            <a:ext cx="2533126" cy="4975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 smtClean="0">
                <a:solidFill>
                  <a:srgbClr val="E8482D"/>
                </a:solidFill>
                <a:latin typeface="Roboto Condensed" pitchFamily="2" charset="0"/>
                <a:ea typeface="Roboto Condensed" pitchFamily="2" charset="0"/>
              </a:rPr>
              <a:t>Bài </a:t>
            </a:r>
            <a:r>
              <a:rPr lang="vi-VN" sz="3600" dirty="0" smtClean="0">
                <a:solidFill>
                  <a:srgbClr val="E8482D"/>
                </a:solidFill>
                <a:latin typeface="Roboto Condensed" pitchFamily="2" charset="0"/>
                <a:ea typeface="Roboto Condensed" pitchFamily="2" charset="0"/>
              </a:rPr>
              <a:t>2</a:t>
            </a:r>
            <a:endParaRPr lang="en-US" sz="3600" dirty="0">
              <a:solidFill>
                <a:srgbClr val="E8482D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561595" y="3939183"/>
            <a:ext cx="5427706" cy="18714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</a:rPr>
              <a:t>Nhấn Button B hiển thị tên ra màn hình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</a:rPr>
              <a:t>Nhấn Button A + B hiển thị icon và tên ra màn hình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</a:rPr>
              <a:t>Hiển thị ký tự đầu tiên của tên ra màn hình khi chởi chạy</a:t>
            </a:r>
          </a:p>
          <a:p>
            <a:pPr>
              <a:lnSpc>
                <a:spcPct val="100000"/>
              </a:lnSpc>
            </a:pP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173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 về </a:t>
            </a:r>
            <a:r>
              <a:rPr lang="en-GB" dirty="0" smtClean="0"/>
              <a:t>Variables (Biến)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78656" y="240007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413E3D"/>
                </a:solidFill>
                <a:latin typeface="Montserrat" panose="02000505000000020004" pitchFamily="2" charset="0"/>
                <a:ea typeface="Montserrat" panose="02000505000000020004" pitchFamily="2" charset="0"/>
                <a:cs typeface="Montserrat" panose="02000505000000020004" pitchFamily="2" charset="0"/>
              </a:rPr>
              <a:t>15 </a:t>
            </a:r>
            <a:r>
              <a:rPr lang="en-GB" dirty="0">
                <a:solidFill>
                  <a:srgbClr val="413E3D"/>
                </a:solidFill>
                <a:latin typeface="Montserrat" panose="02000505000000020004" pitchFamily="2" charset="0"/>
                <a:ea typeface="Montserrat" panose="02000505000000020004" pitchFamily="2" charset="0"/>
                <a:cs typeface="Montserrat" panose="02000505000000020004" pitchFamily="2" charset="0"/>
              </a:rPr>
              <a:t>mins</a:t>
            </a:r>
            <a:endParaRPr lang="en-US" dirty="0"/>
          </a:p>
        </p:txBody>
      </p:sp>
      <p:pic>
        <p:nvPicPr>
          <p:cNvPr id="4" name="Google Shape;191;p10" descr="Whiteboard, Dry Erase, Marker, Blank, White Boar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09470" y="1456088"/>
            <a:ext cx="4758534" cy="33514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93;p10"/>
          <p:cNvSpPr txBox="1"/>
          <p:nvPr/>
        </p:nvSpPr>
        <p:spPr>
          <a:xfrm>
            <a:off x="5580987" y="2837643"/>
            <a:ext cx="2815500" cy="8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 b="1" dirty="0" err="1">
                <a:latin typeface="Segoe Print" panose="02000600000000000000" pitchFamily="2" charset="0"/>
                <a:ea typeface="Shadows Into Light Two"/>
                <a:cs typeface="Shadows Into Light Two"/>
                <a:sym typeface="Shadows Into Light Two"/>
              </a:rPr>
              <a:t>counterA</a:t>
            </a:r>
            <a:endParaRPr sz="4000" b="1" dirty="0">
              <a:latin typeface="Segoe Print" panose="02000600000000000000" pitchFamily="2" charset="0"/>
              <a:ea typeface="Shadows Into Light Two"/>
              <a:cs typeface="Shadows Into Light Two"/>
              <a:sym typeface="Shadows Into Light Two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12214" y="1497228"/>
            <a:ext cx="4523023" cy="8857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</a:rPr>
              <a:t>Có thể dùng micro:bit để lưu trữ dữ liệu (Data)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12214" y="2536319"/>
            <a:ext cx="4523023" cy="8857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</a:rPr>
              <a:t>Bằng cách sử dụng một </a:t>
            </a:r>
            <a:r>
              <a:rPr lang="en-GB" sz="2400" dirty="0">
                <a:solidFill>
                  <a:srgbClr val="E8482D"/>
                </a:solidFill>
              </a:rPr>
              <a:t>Variables</a:t>
            </a:r>
            <a:r>
              <a:rPr lang="en-GB" sz="2400" dirty="0"/>
              <a:t> </a:t>
            </a:r>
            <a:r>
              <a:rPr lang="en-GB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smtClean="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</a:rPr>
              <a:t>Biến), nó được lưu vào bộ nhớ của micro:bit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95341" y="3894064"/>
            <a:ext cx="4523023" cy="135037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</a:rPr>
              <a:t>Ví dụ: Để đếm được </a:t>
            </a:r>
            <a:r>
              <a:rPr lang="en-US" sz="2400" dirty="0" smtClean="0">
                <a:solidFill>
                  <a:srgbClr val="E8482D"/>
                </a:solidFill>
                <a:latin typeface="Roboto Condensed" pitchFamily="2" charset="0"/>
                <a:ea typeface="Roboto Condensed" pitchFamily="2" charset="0"/>
              </a:rPr>
              <a:t>số lần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</a:rPr>
              <a:t>đã nhấn Button A, bạn cần đặt một biến có tên như </a:t>
            </a:r>
            <a:r>
              <a:rPr lang="en-US" sz="2400" dirty="0" smtClean="0">
                <a:solidFill>
                  <a:srgbClr val="E8482D"/>
                </a:solidFill>
                <a:latin typeface="Roboto Condensed" pitchFamily="2" charset="0"/>
                <a:ea typeface="Roboto Condensed" pitchFamily="2" charset="0"/>
              </a:rPr>
              <a:t>counterA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95341" y="5154825"/>
            <a:ext cx="8152914" cy="9095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rgbClr val="E8482D"/>
                </a:solidFill>
                <a:latin typeface="Roboto Condensed" pitchFamily="2" charset="0"/>
                <a:ea typeface="Roboto Condensed" pitchFamily="2" charset="0"/>
              </a:rPr>
              <a:t>Tên biến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</a:rPr>
              <a:t>bạn có thể đặt tùy thích, mục đích để gợi nhớ biến đó dùng để làm gì</a:t>
            </a:r>
            <a:endParaRPr lang="en-US" sz="2400" dirty="0" smtClean="0">
              <a:solidFill>
                <a:srgbClr val="E8482D"/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613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 về </a:t>
            </a:r>
            <a:r>
              <a:rPr lang="en-GB" dirty="0" smtClean="0"/>
              <a:t>Variables (Biến)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78656" y="240007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413E3D"/>
                </a:solidFill>
                <a:latin typeface="Montserrat" panose="02000505000000020004" pitchFamily="2" charset="0"/>
                <a:ea typeface="Montserrat" panose="02000505000000020004" pitchFamily="2" charset="0"/>
                <a:cs typeface="Montserrat" panose="02000505000000020004" pitchFamily="2" charset="0"/>
              </a:rPr>
              <a:t>15 </a:t>
            </a:r>
            <a:r>
              <a:rPr lang="en-GB" dirty="0">
                <a:solidFill>
                  <a:srgbClr val="413E3D"/>
                </a:solidFill>
                <a:latin typeface="Montserrat" panose="02000505000000020004" pitchFamily="2" charset="0"/>
                <a:ea typeface="Montserrat" panose="02000505000000020004" pitchFamily="2" charset="0"/>
                <a:cs typeface="Montserrat" panose="02000505000000020004" pitchFamily="2" charset="0"/>
              </a:rPr>
              <a:t>mins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63165" y="4960861"/>
            <a:ext cx="8152914" cy="9095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400" dirty="0" smtClean="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</a:rPr>
              <a:t>Cách lập trình Block code </a:t>
            </a:r>
            <a:r>
              <a:rPr lang="en-US" sz="2400" dirty="0" smtClean="0">
                <a:solidFill>
                  <a:srgbClr val="E8482D"/>
                </a:solidFill>
                <a:latin typeface="Roboto Condensed" pitchFamily="2" charset="0"/>
                <a:ea typeface="Roboto Condensed" pitchFamily="2" charset="0"/>
              </a:rPr>
              <a:t>khai báo, thay đổi giá trị biến </a:t>
            </a:r>
            <a:r>
              <a:rPr lang="en-US" sz="2400" dirty="0" smtClean="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</a:rPr>
              <a:t>counterA, khi nhấn Button A, B </a:t>
            </a:r>
          </a:p>
        </p:txBody>
      </p:sp>
      <p:pic>
        <p:nvPicPr>
          <p:cNvPr id="11" name="Google Shape;199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5341" y="1520834"/>
            <a:ext cx="4909501" cy="3224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00;p11"/>
          <p:cNvPicPr preferRelativeResize="0"/>
          <p:nvPr/>
        </p:nvPicPr>
        <p:blipFill rotWithShape="1">
          <a:blip r:embed="rId3">
            <a:alphaModFix/>
          </a:blip>
          <a:srcRect l="4366" t="37916" r="77772" b="31726"/>
          <a:stretch/>
        </p:blipFill>
        <p:spPr>
          <a:xfrm>
            <a:off x="5469156" y="1520834"/>
            <a:ext cx="1444067" cy="1972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01;p11"/>
          <p:cNvPicPr preferRelativeResize="0"/>
          <p:nvPr/>
        </p:nvPicPr>
        <p:blipFill rotWithShape="1">
          <a:blip r:embed="rId3">
            <a:alphaModFix/>
          </a:blip>
          <a:srcRect l="77634" t="30674" r="5764" b="41529"/>
          <a:stretch/>
        </p:blipFill>
        <p:spPr>
          <a:xfrm>
            <a:off x="7077537" y="1550213"/>
            <a:ext cx="1444068" cy="1943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4088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Giới thiệu về </a:t>
            </a:r>
            <a:r>
              <a:rPr lang="en-GB" dirty="0" smtClean="0"/>
              <a:t>Variables (Biến)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78656" y="240007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413E3D"/>
                </a:solidFill>
                <a:latin typeface="Montserrat" panose="02000505000000020004" pitchFamily="2" charset="0"/>
                <a:ea typeface="Montserrat" panose="02000505000000020004" pitchFamily="2" charset="0"/>
                <a:cs typeface="Montserrat" panose="02000505000000020004" pitchFamily="2" charset="0"/>
              </a:rPr>
              <a:t>15 </a:t>
            </a:r>
            <a:r>
              <a:rPr lang="en-GB" dirty="0">
                <a:solidFill>
                  <a:srgbClr val="413E3D"/>
                </a:solidFill>
                <a:latin typeface="Montserrat" panose="02000505000000020004" pitchFamily="2" charset="0"/>
                <a:ea typeface="Montserrat" panose="02000505000000020004" pitchFamily="2" charset="0"/>
                <a:cs typeface="Montserrat" panose="02000505000000020004" pitchFamily="2" charset="0"/>
              </a:rPr>
              <a:t>mins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035608" y="1432418"/>
            <a:ext cx="5783129" cy="90956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</a:rPr>
              <a:t>Block On Start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</a:rPr>
              <a:t>Khởi chạy thì tạo một biến </a:t>
            </a:r>
            <a:r>
              <a:rPr lang="en-US" sz="2400" dirty="0" smtClean="0">
                <a:solidFill>
                  <a:srgbClr val="E8482D"/>
                </a:solidFill>
                <a:latin typeface="Roboto Condensed" pitchFamily="2" charset="0"/>
                <a:ea typeface="Roboto Condensed" pitchFamily="2" charset="0"/>
              </a:rPr>
              <a:t>counterA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</a:rPr>
              <a:t>Sau đó show giá trị của nó ra màn hình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26" y="1239022"/>
            <a:ext cx="2233048" cy="1739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26" y="3040066"/>
            <a:ext cx="2358583" cy="1698179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3035609" y="3040066"/>
            <a:ext cx="5783129" cy="16492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</a:rPr>
              <a:t>Block On Button </a:t>
            </a:r>
            <a:r>
              <a:rPr lang="en-US" sz="2400" dirty="0" smtClean="0">
                <a:solidFill>
                  <a:srgbClr val="E8482D"/>
                </a:solidFill>
                <a:latin typeface="Roboto Condensed" pitchFamily="2" charset="0"/>
                <a:ea typeface="Roboto Condensed" pitchFamily="2" charset="0"/>
              </a:rPr>
              <a:t>A</a:t>
            </a:r>
            <a:r>
              <a:rPr lang="en-US" sz="2400" dirty="0" smtClean="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</a:rPr>
              <a:t> pressed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</a:rPr>
              <a:t>Khi nhấn Button A thì thay đổi giá trị biến </a:t>
            </a:r>
            <a:r>
              <a:rPr lang="en-US" sz="2400" dirty="0" smtClean="0">
                <a:solidFill>
                  <a:srgbClr val="E8482D"/>
                </a:solidFill>
                <a:latin typeface="Roboto Condensed" pitchFamily="2" charset="0"/>
                <a:ea typeface="Roboto Condensed" pitchFamily="2" charset="0"/>
              </a:rPr>
              <a:t>counterA </a:t>
            </a:r>
            <a:r>
              <a:rPr lang="en-US" sz="2400" dirty="0" smtClean="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</a:rPr>
              <a:t>thành </a:t>
            </a:r>
            <a:r>
              <a:rPr lang="en-US" sz="2400" dirty="0" smtClean="0">
                <a:solidFill>
                  <a:srgbClr val="E8482D"/>
                </a:solidFill>
                <a:latin typeface="Roboto Condensed" pitchFamily="2" charset="0"/>
                <a:ea typeface="Roboto Condensed" pitchFamily="2" charset="0"/>
              </a:rPr>
              <a:t>1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</a:rPr>
              <a:t>Sau đó show giá trị của nó ra màn hình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27" y="4744702"/>
            <a:ext cx="2358582" cy="1848619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3035609" y="4841157"/>
            <a:ext cx="5783129" cy="16492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</a:rPr>
              <a:t>Block On Button </a:t>
            </a:r>
            <a:r>
              <a:rPr lang="en-US" sz="2400" dirty="0" smtClean="0">
                <a:solidFill>
                  <a:srgbClr val="E8482D"/>
                </a:solidFill>
                <a:latin typeface="Roboto Condensed" pitchFamily="2" charset="0"/>
                <a:ea typeface="Roboto Condensed" pitchFamily="2" charset="0"/>
              </a:rPr>
              <a:t>B</a:t>
            </a:r>
            <a:r>
              <a:rPr lang="en-US" sz="2400" dirty="0" smtClean="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</a:rPr>
              <a:t> pressed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</a:rPr>
              <a:t>Khi nhấn Button A thì thay đổi giá trị biến </a:t>
            </a:r>
            <a:r>
              <a:rPr lang="en-US" sz="2400" dirty="0" smtClean="0">
                <a:solidFill>
                  <a:srgbClr val="E8482D"/>
                </a:solidFill>
                <a:latin typeface="Roboto Condensed" pitchFamily="2" charset="0"/>
                <a:ea typeface="Roboto Condensed" pitchFamily="2" charset="0"/>
              </a:rPr>
              <a:t>counterA </a:t>
            </a:r>
            <a:r>
              <a:rPr lang="en-US" sz="2400" dirty="0" smtClean="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</a:rPr>
              <a:t>thành </a:t>
            </a:r>
            <a:r>
              <a:rPr lang="en-US" sz="2400" dirty="0" smtClean="0">
                <a:solidFill>
                  <a:srgbClr val="E8482D"/>
                </a:solidFill>
                <a:latin typeface="Roboto Condensed" pitchFamily="2" charset="0"/>
                <a:ea typeface="Roboto Condensed" pitchFamily="2" charset="0"/>
              </a:rPr>
              <a:t>0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</a:rPr>
              <a:t>Sau đó show giá trị của nó ra màn hình</a:t>
            </a:r>
          </a:p>
        </p:txBody>
      </p:sp>
    </p:spTree>
    <p:extLst>
      <p:ext uri="{BB962C8B-B14F-4D97-AF65-F5344CB8AC3E}">
        <p14:creationId xmlns:p14="http://schemas.microsoft.com/office/powerpoint/2010/main" val="3808323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Thực hành tạo </a:t>
            </a:r>
            <a:r>
              <a:rPr lang="en-GB" dirty="0"/>
              <a:t>Variables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609469" y="1177636"/>
            <a:ext cx="4091185" cy="4960800"/>
            <a:chOff x="6451800" y="442762"/>
            <a:chExt cx="4691917" cy="5689223"/>
          </a:xfrm>
        </p:grpSpPr>
        <p:pic>
          <p:nvPicPr>
            <p:cNvPr id="4" name="Google Shape;215;p1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451800" y="442762"/>
              <a:ext cx="4691917" cy="34439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216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451800" y="4012564"/>
              <a:ext cx="1989556" cy="12909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217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451800" y="5429352"/>
              <a:ext cx="2983333" cy="7026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218;p1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797758" y="4012564"/>
              <a:ext cx="2345959" cy="12909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Title 1"/>
          <p:cNvSpPr txBox="1">
            <a:spLocks/>
          </p:cNvSpPr>
          <p:nvPr/>
        </p:nvSpPr>
        <p:spPr>
          <a:xfrm>
            <a:off x="458662" y="1557108"/>
            <a:ext cx="4044065" cy="45813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dirty="0" smtClean="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</a:rPr>
              <a:t>Tạo chương trình thay đổi và hiển thị giá trị một biến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  <a:latin typeface="Roboto Condensed" pitchFamily="2" charset="0"/>
              <a:ea typeface="Roboto Condensed" pitchFamily="2" charset="0"/>
            </a:endParaRP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</a:rPr>
              <a:t>Tạo biến counterA tăng lên 10 khi lắc (shake) micro:bit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</a:rPr>
              <a:t>Show kết quả counter A ra màn hình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2400" dirty="0" smtClean="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</a:rPr>
              <a:t>Show mặt cười khi counterA bằng 0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endParaRPr lang="en-US" sz="2400" dirty="0" smtClean="0">
              <a:solidFill>
                <a:schemeClr val="tx1"/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425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38358" y="1351606"/>
            <a:ext cx="7065819" cy="8081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E8482D"/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>
                <a:latin typeface="UTM Cookies" panose="02040603050506020204" pitchFamily="18" charset="0"/>
              </a:rPr>
              <a:t>CUỘC ĐUA SĂN RÁC</a:t>
            </a:r>
            <a:endParaRPr lang="en-US" dirty="0">
              <a:latin typeface="UTM Cookies" panose="020406030505060202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3348" y="2336894"/>
            <a:ext cx="7590829" cy="2792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400" dirty="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</a:rPr>
              <a:t>Tình huống một tổ chức môi trường địa phương đang lo ngại vấn đề ô nhiễm rác tại khu vực sinh </a:t>
            </a:r>
            <a:r>
              <a:rPr lang="vi-VN" sz="2400" dirty="0" smtClean="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</a:rPr>
              <a:t>sống</a:t>
            </a:r>
            <a:r>
              <a:rPr lang="en-US" sz="2400" dirty="0" smtClean="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</a:rPr>
              <a:t>. </a:t>
            </a:r>
            <a:r>
              <a:rPr lang="vi-VN" sz="2400" dirty="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</a:rPr>
              <a:t>Họ nghe nói micro:bit có thể lưu trữ thông tin, và họ hỏi là liệu bạn có thể thiết kế cho họ một chường trình</a:t>
            </a:r>
            <a:r>
              <a:rPr lang="vi-VN" sz="2400" dirty="0" smtClean="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</a:rPr>
              <a:t>:</a:t>
            </a:r>
            <a:endParaRPr lang="en-US" sz="2400" dirty="0" smtClean="0">
              <a:solidFill>
                <a:schemeClr val="tx1"/>
              </a:solidFill>
              <a:latin typeface="Roboto Condensed" pitchFamily="2" charset="0"/>
              <a:ea typeface="Roboto Condensed" pitchFamily="2" charset="0"/>
            </a:endParaRP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vi-VN" sz="2400" dirty="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</a:rPr>
              <a:t>Đếm số lượng rác thải có thể tái </a:t>
            </a:r>
            <a:r>
              <a:rPr lang="vi-VN" sz="2400" dirty="0" smtClean="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</a:rPr>
              <a:t>chế</a:t>
            </a:r>
            <a:endParaRPr lang="en-US" sz="2400" dirty="0" smtClean="0">
              <a:solidFill>
                <a:schemeClr val="tx1"/>
              </a:solidFill>
              <a:latin typeface="Roboto Condensed" pitchFamily="2" charset="0"/>
              <a:ea typeface="Roboto Condensed" pitchFamily="2" charset="0"/>
            </a:endParaRP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vi-VN" sz="2400" dirty="0">
                <a:solidFill>
                  <a:schemeClr val="tx1"/>
                </a:solidFill>
                <a:latin typeface="Roboto Condensed" pitchFamily="2" charset="0"/>
                <a:ea typeface="Roboto Condensed" pitchFamily="2" charset="0"/>
              </a:rPr>
              <a:t>Đếm số lượng rác thải không thể tái chế</a:t>
            </a:r>
            <a:endParaRPr lang="en-US" sz="2400" dirty="0" smtClean="0">
              <a:solidFill>
                <a:schemeClr val="tx1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132" y="4106977"/>
            <a:ext cx="2693241" cy="23247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91" y="4717575"/>
            <a:ext cx="4867464" cy="180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21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20" y="5311645"/>
            <a:ext cx="3619738" cy="1344474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923730" y="338358"/>
            <a:ext cx="5333414" cy="8081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E8482D"/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defRPr>
            </a:lvl1pPr>
          </a:lstStyle>
          <a:p>
            <a:r>
              <a:rPr lang="en-US" sz="4400" dirty="0" smtClean="0">
                <a:solidFill>
                  <a:srgbClr val="F0F1EC"/>
                </a:solidFill>
                <a:latin typeface="UTM Cookies" panose="02040603050506020204" pitchFamily="18" charset="0"/>
              </a:rPr>
              <a:t>CUỘC ĐUA SĂN RÁC</a:t>
            </a:r>
            <a:endParaRPr lang="en-US" sz="4400" dirty="0">
              <a:solidFill>
                <a:srgbClr val="F0F1EC"/>
              </a:solidFill>
              <a:latin typeface="UTM Cookies" panose="020406030505060202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93297" y="1605369"/>
            <a:ext cx="526212" cy="526212"/>
          </a:xfrm>
          <a:prstGeom prst="ellipse">
            <a:avLst/>
          </a:prstGeom>
          <a:solidFill>
            <a:srgbClr val="0C7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Roboto Condensed" pitchFamily="2" charset="0"/>
                <a:ea typeface="Roboto Condensed" pitchFamily="2" charset="0"/>
              </a:rPr>
              <a:t>1</a:t>
            </a:r>
            <a:endParaRPr lang="en-US" sz="2000" b="1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4652" y="1605369"/>
            <a:ext cx="7729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Roboto Condensed" pitchFamily="2" charset="0"/>
                <a:ea typeface="Roboto Condensed" pitchFamily="2" charset="0"/>
              </a:rPr>
              <a:t>Đặt biến </a:t>
            </a:r>
            <a:r>
              <a:rPr lang="en-US" sz="2400" b="1" dirty="0" smtClean="0">
                <a:solidFill>
                  <a:srgbClr val="E8482D"/>
                </a:solidFill>
                <a:latin typeface="Roboto Condensed" pitchFamily="2" charset="0"/>
                <a:ea typeface="Roboto Condensed" pitchFamily="2" charset="0"/>
              </a:rPr>
              <a:t>counterA</a:t>
            </a:r>
            <a:r>
              <a:rPr lang="en-US" sz="2400" b="1" dirty="0" smtClean="0">
                <a:latin typeface="Roboto Condensed" pitchFamily="2" charset="0"/>
                <a:ea typeface="Roboto Condensed" pitchFamily="2" charset="0"/>
              </a:rPr>
              <a:t> để lưu trữ </a:t>
            </a:r>
            <a:r>
              <a:rPr lang="en-US" sz="2400" b="1" dirty="0" smtClean="0">
                <a:solidFill>
                  <a:srgbClr val="E8482D"/>
                </a:solidFill>
                <a:latin typeface="Roboto Condensed" pitchFamily="2" charset="0"/>
                <a:ea typeface="Roboto Condensed" pitchFamily="2" charset="0"/>
              </a:rPr>
              <a:t>RÁC TÁI CHẾ</a:t>
            </a:r>
            <a:endParaRPr lang="en-US" sz="2400" b="1" dirty="0">
              <a:solidFill>
                <a:srgbClr val="E8482D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3297" y="2534283"/>
            <a:ext cx="526212" cy="5262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Roboto Condensed" pitchFamily="2" charset="0"/>
                <a:ea typeface="Roboto Condensed" pitchFamily="2" charset="0"/>
              </a:rPr>
              <a:t>2</a:t>
            </a:r>
            <a:endParaRPr lang="en-US" sz="2000" b="1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4652" y="2563312"/>
            <a:ext cx="7729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Roboto Condensed" pitchFamily="2" charset="0"/>
                <a:ea typeface="Roboto Condensed" pitchFamily="2" charset="0"/>
              </a:rPr>
              <a:t>Đặt biến </a:t>
            </a:r>
            <a:r>
              <a:rPr lang="en-US" sz="2400" b="1" dirty="0" smtClean="0">
                <a:solidFill>
                  <a:srgbClr val="E8482D"/>
                </a:solidFill>
                <a:latin typeface="Roboto Condensed" pitchFamily="2" charset="0"/>
                <a:ea typeface="Roboto Condensed" pitchFamily="2" charset="0"/>
              </a:rPr>
              <a:t>counterB</a:t>
            </a:r>
            <a:r>
              <a:rPr lang="en-US" sz="2400" b="1" dirty="0" smtClean="0">
                <a:latin typeface="Roboto Condensed" pitchFamily="2" charset="0"/>
                <a:ea typeface="Roboto Condensed" pitchFamily="2" charset="0"/>
              </a:rPr>
              <a:t> để lưu trữ </a:t>
            </a:r>
            <a:r>
              <a:rPr lang="en-US" sz="2400" b="1" dirty="0" smtClean="0">
                <a:solidFill>
                  <a:srgbClr val="E8482D"/>
                </a:solidFill>
                <a:latin typeface="Roboto Condensed" pitchFamily="2" charset="0"/>
                <a:ea typeface="Roboto Condensed" pitchFamily="2" charset="0"/>
              </a:rPr>
              <a:t>RÁC KHÔNG TÁI CHẾ</a:t>
            </a:r>
            <a:endParaRPr lang="en-US" sz="2400" b="1" dirty="0">
              <a:solidFill>
                <a:srgbClr val="E8482D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293297" y="3506740"/>
            <a:ext cx="526212" cy="526212"/>
          </a:xfrm>
          <a:prstGeom prst="ellipse">
            <a:avLst/>
          </a:prstGeom>
          <a:solidFill>
            <a:srgbClr val="FFB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latin typeface="Roboto Condensed" pitchFamily="2" charset="0"/>
                <a:ea typeface="Roboto Condensed" pitchFamily="2" charset="0"/>
              </a:rPr>
              <a:t>3</a:t>
            </a:r>
            <a:endParaRPr lang="en-US" sz="2000" b="1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64652" y="3535769"/>
            <a:ext cx="7729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Roboto Condensed" pitchFamily="2" charset="0"/>
                <a:ea typeface="Roboto Condensed" pitchFamily="2" charset="0"/>
              </a:rPr>
              <a:t>Nhấn </a:t>
            </a:r>
            <a:r>
              <a:rPr lang="en-US" sz="2400" b="1" dirty="0" smtClean="0">
                <a:solidFill>
                  <a:srgbClr val="E8482D"/>
                </a:solidFill>
                <a:latin typeface="Roboto Condensed" pitchFamily="2" charset="0"/>
                <a:ea typeface="Roboto Condensed" pitchFamily="2" charset="0"/>
              </a:rPr>
              <a:t>Button A </a:t>
            </a:r>
            <a:r>
              <a:rPr lang="en-US" sz="2400" b="1" dirty="0" smtClean="0">
                <a:latin typeface="Roboto Condensed" pitchFamily="2" charset="0"/>
                <a:ea typeface="Roboto Condensed" pitchFamily="2" charset="0"/>
              </a:rPr>
              <a:t> để tăng counterA lên một đơn vị</a:t>
            </a:r>
          </a:p>
          <a:p>
            <a:r>
              <a:rPr lang="en-US" sz="2400" b="1" dirty="0">
                <a:latin typeface="Roboto Condensed" pitchFamily="2" charset="0"/>
                <a:ea typeface="Roboto Condensed" pitchFamily="2" charset="0"/>
              </a:rPr>
              <a:t>Nhấn </a:t>
            </a:r>
            <a:r>
              <a:rPr lang="en-US" sz="2400" b="1" dirty="0">
                <a:solidFill>
                  <a:srgbClr val="E8482D"/>
                </a:solidFill>
                <a:latin typeface="Roboto Condensed" pitchFamily="2" charset="0"/>
                <a:ea typeface="Roboto Condensed" pitchFamily="2" charset="0"/>
              </a:rPr>
              <a:t>Button </a:t>
            </a:r>
            <a:r>
              <a:rPr lang="en-US" sz="2400" b="1" dirty="0" smtClean="0">
                <a:solidFill>
                  <a:srgbClr val="E8482D"/>
                </a:solidFill>
                <a:latin typeface="Roboto Condensed" pitchFamily="2" charset="0"/>
                <a:ea typeface="Roboto Condensed" pitchFamily="2" charset="0"/>
              </a:rPr>
              <a:t>B </a:t>
            </a:r>
            <a:r>
              <a:rPr lang="en-US" sz="2400" b="1" dirty="0" smtClean="0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z="2400" b="1" dirty="0">
                <a:latin typeface="Roboto Condensed" pitchFamily="2" charset="0"/>
                <a:ea typeface="Roboto Condensed" pitchFamily="2" charset="0"/>
              </a:rPr>
              <a:t>để tăng </a:t>
            </a:r>
            <a:r>
              <a:rPr lang="en-US" sz="2400" b="1" dirty="0" smtClean="0">
                <a:latin typeface="Roboto Condensed" pitchFamily="2" charset="0"/>
                <a:ea typeface="Roboto Condensed" pitchFamily="2" charset="0"/>
              </a:rPr>
              <a:t>counterB </a:t>
            </a:r>
            <a:r>
              <a:rPr lang="en-US" sz="2400" b="1" dirty="0">
                <a:latin typeface="Roboto Condensed" pitchFamily="2" charset="0"/>
                <a:ea typeface="Roboto Condensed" pitchFamily="2" charset="0"/>
              </a:rPr>
              <a:t>lên một đơn </a:t>
            </a:r>
            <a:r>
              <a:rPr lang="en-US" sz="2400" b="1" dirty="0" smtClean="0">
                <a:latin typeface="Roboto Condensed" pitchFamily="2" charset="0"/>
                <a:ea typeface="Roboto Condensed" pitchFamily="2" charset="0"/>
              </a:rPr>
              <a:t>vị</a:t>
            </a:r>
          </a:p>
          <a:p>
            <a:r>
              <a:rPr lang="en-US" sz="2400" b="1" dirty="0" smtClean="0">
                <a:solidFill>
                  <a:srgbClr val="E8482D"/>
                </a:solidFill>
                <a:latin typeface="Roboto Condensed" pitchFamily="2" charset="0"/>
                <a:ea typeface="Roboto Condensed" pitchFamily="2" charset="0"/>
              </a:rPr>
              <a:t>Lắc</a:t>
            </a:r>
            <a:r>
              <a:rPr lang="en-US" sz="2400" b="1" dirty="0" smtClean="0">
                <a:latin typeface="Roboto Condensed" pitchFamily="2" charset="0"/>
                <a:ea typeface="Roboto Condensed" pitchFamily="2" charset="0"/>
              </a:rPr>
              <a:t> để hiển thị thông tin: A 1 </a:t>
            </a:r>
            <a:r>
              <a:rPr lang="en-US" sz="2400" b="1" dirty="0" smtClean="0">
                <a:latin typeface="Roboto Condensed" pitchFamily="2" charset="0"/>
                <a:ea typeface="Roboto Condensed" pitchFamily="2" charset="0"/>
                <a:sym typeface="Wingdings" panose="05000000000000000000" pitchFamily="2" charset="2"/>
              </a:rPr>
              <a:t> B 3</a:t>
            </a:r>
            <a:endParaRPr lang="en-US" sz="2400" b="1" dirty="0"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56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0089" y="355818"/>
            <a:ext cx="2253510" cy="535627"/>
          </a:xfrm>
        </p:spPr>
        <p:txBody>
          <a:bodyPr/>
          <a:lstStyle/>
          <a:p>
            <a:r>
              <a:rPr lang="en-US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VN-Segoe Script" panose="02040603050506020204" pitchFamily="18" charset="0"/>
              </a:rPr>
              <a:t>BÀI 1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SVN-Segoe Script" panose="020406030505060202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036619" y="960720"/>
            <a:ext cx="5167745" cy="15008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 smtClean="0">
                <a:solidFill>
                  <a:srgbClr val="C00000"/>
                </a:solidFill>
                <a:latin typeface="UTM Cookies" panose="02040603050506020204" pitchFamily="18" charset="0"/>
              </a:rPr>
              <a:t>SĂN RÁC</a:t>
            </a:r>
            <a:endParaRPr lang="en-US" sz="8800" dirty="0">
              <a:solidFill>
                <a:srgbClr val="C00000"/>
              </a:solidFill>
              <a:latin typeface="UTM Cookies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38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656" y="521658"/>
            <a:ext cx="2533126" cy="497516"/>
          </a:xfrm>
        </p:spPr>
        <p:txBody>
          <a:bodyPr/>
          <a:lstStyle/>
          <a:p>
            <a:r>
              <a:rPr lang="en-US" sz="3600" dirty="0" smtClean="0"/>
              <a:t>micro:bit</a:t>
            </a:r>
            <a:endParaRPr lang="en-US" sz="3600" dirty="0"/>
          </a:p>
        </p:txBody>
      </p:sp>
      <p:pic>
        <p:nvPicPr>
          <p:cNvPr id="3" name="Google Shape;13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66670" y="521658"/>
            <a:ext cx="3441169" cy="2620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3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6670" y="3362699"/>
            <a:ext cx="3441168" cy="252548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4;p3"/>
          <p:cNvSpPr txBox="1">
            <a:spLocks/>
          </p:cNvSpPr>
          <p:nvPr/>
        </p:nvSpPr>
        <p:spPr>
          <a:xfrm>
            <a:off x="387480" y="1386803"/>
            <a:ext cx="4679190" cy="4995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None/>
            </a:pPr>
            <a:r>
              <a:rPr lang="en-GB" sz="2600" b="1" dirty="0" smtClean="0">
                <a:latin typeface="Roboto Condensed" pitchFamily="2" charset="0"/>
                <a:ea typeface="Roboto Condensed" pitchFamily="2" charset="0"/>
              </a:rPr>
              <a:t>Các thành phần của micro:bit</a:t>
            </a:r>
          </a:p>
          <a:p>
            <a:pPr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SzPts val="2400"/>
              <a:buFont typeface="Arial" panose="020B0604020202020204" pitchFamily="34" charset="0"/>
              <a:buChar char="-"/>
            </a:pPr>
            <a:r>
              <a:rPr lang="en-GB" b="1" dirty="0" smtClean="0">
                <a:latin typeface="Roboto Condensed" pitchFamily="2" charset="0"/>
                <a:ea typeface="Roboto Condensed" pitchFamily="2" charset="0"/>
              </a:rPr>
              <a:t>Ma trận LED 5x5</a:t>
            </a:r>
          </a:p>
          <a:p>
            <a:pPr>
              <a:lnSpc>
                <a:spcPct val="10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Char char="-"/>
            </a:pPr>
            <a:r>
              <a:rPr lang="en-GB" b="1" dirty="0" smtClean="0">
                <a:latin typeface="Roboto Condensed" pitchFamily="2" charset="0"/>
                <a:ea typeface="Roboto Condensed" pitchFamily="2" charset="0"/>
              </a:rPr>
              <a:t>Cổng USB</a:t>
            </a:r>
          </a:p>
          <a:p>
            <a:pPr>
              <a:lnSpc>
                <a:spcPct val="10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Char char="-"/>
            </a:pPr>
            <a:r>
              <a:rPr lang="en-GB" b="1" dirty="0" smtClean="0">
                <a:latin typeface="Roboto Condensed" pitchFamily="2" charset="0"/>
                <a:ea typeface="Roboto Condensed" pitchFamily="2" charset="0"/>
              </a:rPr>
              <a:t>2 Button A và B</a:t>
            </a:r>
          </a:p>
          <a:p>
            <a:pPr>
              <a:lnSpc>
                <a:spcPct val="10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Char char="-"/>
            </a:pPr>
            <a:r>
              <a:rPr lang="en-GB" b="1" dirty="0" smtClean="0">
                <a:latin typeface="Roboto Condensed" pitchFamily="2" charset="0"/>
                <a:ea typeface="Roboto Condensed" pitchFamily="2" charset="0"/>
              </a:rPr>
              <a:t>Gia tốc kế (Accelerometer)</a:t>
            </a:r>
          </a:p>
          <a:p>
            <a:pPr>
              <a:lnSpc>
                <a:spcPct val="10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Char char="-"/>
            </a:pPr>
            <a:r>
              <a:rPr lang="en-GB" b="1" dirty="0" smtClean="0">
                <a:latin typeface="Roboto Condensed" pitchFamily="2" charset="0"/>
                <a:ea typeface="Roboto Condensed" pitchFamily="2" charset="0"/>
              </a:rPr>
              <a:t>Microphone</a:t>
            </a:r>
          </a:p>
          <a:p>
            <a:pPr>
              <a:lnSpc>
                <a:spcPct val="10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Char char="-"/>
            </a:pPr>
            <a:r>
              <a:rPr lang="en-GB" b="1" dirty="0" smtClean="0">
                <a:latin typeface="Roboto Condensed" pitchFamily="2" charset="0"/>
                <a:ea typeface="Roboto Condensed" pitchFamily="2" charset="0"/>
              </a:rPr>
              <a:t>Cảm biến Chạm</a:t>
            </a:r>
            <a:endParaRPr lang="en-GB" sz="2600" b="1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48656" y="684025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413E3D"/>
                </a:solidFill>
                <a:latin typeface="Montserrat" panose="02000505000000020004" pitchFamily="2" charset="0"/>
                <a:ea typeface="Montserrat" panose="02000505000000020004" pitchFamily="2" charset="0"/>
                <a:cs typeface="Montserrat" panose="02000505000000020004" pitchFamily="2" charset="0"/>
              </a:rPr>
              <a:t>5 </a:t>
            </a:r>
            <a:r>
              <a:rPr lang="en-GB" dirty="0">
                <a:solidFill>
                  <a:srgbClr val="413E3D"/>
                </a:solidFill>
                <a:latin typeface="Montserrat" panose="02000505000000020004" pitchFamily="2" charset="0"/>
                <a:ea typeface="Montserrat" panose="02000505000000020004" pitchFamily="2" charset="0"/>
                <a:cs typeface="Montserrat" panose="02000505000000020004" pitchFamily="2" charset="0"/>
              </a:rPr>
              <a:t>mins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5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656" y="521658"/>
            <a:ext cx="2533126" cy="497516"/>
          </a:xfrm>
        </p:spPr>
        <p:txBody>
          <a:bodyPr/>
          <a:lstStyle/>
          <a:p>
            <a:r>
              <a:rPr lang="en-US" sz="3600" dirty="0" smtClean="0">
                <a:latin typeface="Roboto Condensed" pitchFamily="2" charset="0"/>
                <a:ea typeface="Roboto Condensed" pitchFamily="2" charset="0"/>
              </a:rPr>
              <a:t>micro:bit</a:t>
            </a:r>
            <a:endParaRPr lang="en-US" sz="3600" dirty="0"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3" name="Google Shape;13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66670" y="521658"/>
            <a:ext cx="3441169" cy="2620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3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6670" y="3362699"/>
            <a:ext cx="3441168" cy="252548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70291" y="1334597"/>
            <a:ext cx="2533126" cy="4975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 smtClean="0">
                <a:solidFill>
                  <a:srgbClr val="E8482D"/>
                </a:solidFill>
                <a:latin typeface="Roboto Condensed" pitchFamily="2" charset="0"/>
                <a:ea typeface="Roboto Condensed" pitchFamily="2" charset="0"/>
              </a:rPr>
              <a:t>inputs</a:t>
            </a:r>
            <a:endParaRPr lang="en-US" sz="3600" dirty="0">
              <a:solidFill>
                <a:srgbClr val="E8482D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53418" y="3721684"/>
            <a:ext cx="2533126" cy="4975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 smtClean="0">
                <a:solidFill>
                  <a:srgbClr val="E8482D"/>
                </a:solidFill>
                <a:latin typeface="Roboto Condensed" pitchFamily="2" charset="0"/>
                <a:ea typeface="Roboto Condensed" pitchFamily="2" charset="0"/>
              </a:rPr>
              <a:t>outputs</a:t>
            </a:r>
            <a:endParaRPr lang="en-US" sz="3600" dirty="0">
              <a:solidFill>
                <a:srgbClr val="E8482D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70291" y="1920197"/>
            <a:ext cx="4306509" cy="17134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</a:rPr>
              <a:t>Tiếp nhận dữ liệu đầu vào gồm có</a:t>
            </a:r>
          </a:p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</a:rPr>
              <a:t>-   Button A, B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</a:rPr>
              <a:t>Các cảm biến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53418" y="4413164"/>
            <a:ext cx="4306509" cy="17134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</a:rPr>
              <a:t>Hiển thị dữ liệu ra ngoài gọi là ouput</a:t>
            </a:r>
          </a:p>
          <a:p>
            <a:pPr>
              <a:lnSpc>
                <a:spcPct val="100000"/>
              </a:lnSpc>
            </a:pPr>
            <a:r>
              <a:rPr lang="vi-VN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</a:rPr>
              <a:t>- Màn hình LED 5x5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57405" y="649842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413E3D"/>
                </a:solidFill>
                <a:latin typeface="Montserrat" panose="02000505000000020004" pitchFamily="2" charset="0"/>
                <a:ea typeface="Montserrat" panose="02000505000000020004" pitchFamily="2" charset="0"/>
                <a:cs typeface="Montserrat" panose="02000505000000020004" pitchFamily="2" charset="0"/>
              </a:rPr>
              <a:t>5 </a:t>
            </a:r>
            <a:r>
              <a:rPr lang="en-GB" dirty="0">
                <a:solidFill>
                  <a:srgbClr val="413E3D"/>
                </a:solidFill>
                <a:latin typeface="Montserrat" panose="02000505000000020004" pitchFamily="2" charset="0"/>
                <a:ea typeface="Montserrat" panose="02000505000000020004" pitchFamily="2" charset="0"/>
                <a:cs typeface="Montserrat" panose="02000505000000020004" pitchFamily="2" charset="0"/>
              </a:rPr>
              <a:t>mins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219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78655" y="521658"/>
            <a:ext cx="1881963" cy="497516"/>
          </a:xfrm>
        </p:spPr>
        <p:txBody>
          <a:bodyPr/>
          <a:lstStyle/>
          <a:p>
            <a:r>
              <a:rPr lang="en-US" sz="3600" dirty="0" smtClean="0">
                <a:latin typeface="Roboto Condensed" pitchFamily="2" charset="0"/>
                <a:ea typeface="Roboto Condensed" pitchFamily="2" charset="0"/>
              </a:rPr>
              <a:t>micro:bit</a:t>
            </a:r>
            <a:endParaRPr lang="en-US" sz="36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55745" y="1403870"/>
            <a:ext cx="5484146" cy="4975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3600" u="sng" dirty="0">
                <a:solidFill>
                  <a:srgbClr val="E8482D"/>
                </a:solidFill>
              </a:rPr>
              <a:t>makecode.microbit.org</a:t>
            </a:r>
            <a:endParaRPr lang="en-US" sz="3600" dirty="0">
              <a:solidFill>
                <a:srgbClr val="E8482D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444" y="2121396"/>
            <a:ext cx="2343477" cy="151468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93061" y="2045825"/>
            <a:ext cx="4306509" cy="8244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</a:rPr>
              <a:t>Bước 1: Click vào New Project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93061" y="2809264"/>
            <a:ext cx="4306509" cy="8244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</a:rPr>
              <a:t>Bước 2: Show một icon Block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93061" y="3445467"/>
            <a:ext cx="4722146" cy="8244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</a:rPr>
              <a:t>Bước 3: Xem trước kết quả mô phỏng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93060" y="4081339"/>
            <a:ext cx="5644503" cy="8244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</a:rPr>
              <a:t>Bước 4: Click Download tải file về máy tính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179" y="4859903"/>
            <a:ext cx="3886742" cy="609685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493060" y="5394896"/>
            <a:ext cx="6489631" cy="8244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</a:rPr>
              <a:t>Bước 5: Dùng cáp USB Chuyển file vào Micro:bit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60618" y="657524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413E3D"/>
                </a:solidFill>
                <a:latin typeface="Montserrat" panose="02000505000000020004" pitchFamily="2" charset="0"/>
                <a:ea typeface="Montserrat" panose="02000505000000020004" pitchFamily="2" charset="0"/>
                <a:cs typeface="Montserrat" panose="02000505000000020004" pitchFamily="2" charset="0"/>
              </a:rPr>
              <a:t>5 </a:t>
            </a:r>
            <a:r>
              <a:rPr lang="en-GB" dirty="0">
                <a:solidFill>
                  <a:srgbClr val="413E3D"/>
                </a:solidFill>
                <a:latin typeface="Montserrat" panose="02000505000000020004" pitchFamily="2" charset="0"/>
                <a:ea typeface="Montserrat" panose="02000505000000020004" pitchFamily="2" charset="0"/>
                <a:cs typeface="Montserrat" panose="02000505000000020004" pitchFamily="2" charset="0"/>
              </a:rPr>
              <a:t>mins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0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78656" y="521658"/>
            <a:ext cx="1992800" cy="497516"/>
          </a:xfrm>
        </p:spPr>
        <p:txBody>
          <a:bodyPr/>
          <a:lstStyle/>
          <a:p>
            <a:r>
              <a:rPr lang="en-US" sz="3600" dirty="0" smtClean="0">
                <a:latin typeface="Roboto Condensed" pitchFamily="2" charset="0"/>
                <a:ea typeface="Roboto Condensed" pitchFamily="2" charset="0"/>
              </a:rPr>
              <a:t>micro:bit</a:t>
            </a:r>
            <a:endParaRPr lang="en-US" sz="3600" dirty="0"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4" name="Google Shape;14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4690" y="2535250"/>
            <a:ext cx="3206517" cy="318285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324873" y="3151340"/>
            <a:ext cx="4578829" cy="19506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</a:rPr>
              <a:t>Cầm micro:bit cẩn thận ở các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</a:rPr>
              <a:t>cạnh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</a:rPr>
              <a:t>Tránh chạm vào các bộ phận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</a:rPr>
              <a:t>Tránh xa micro:bit khỏi nước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11854" y="1617267"/>
            <a:ext cx="4971527" cy="4975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 smtClean="0">
                <a:solidFill>
                  <a:srgbClr val="E8482D"/>
                </a:solidFill>
                <a:latin typeface="Roboto Condensed" pitchFamily="2" charset="0"/>
                <a:ea typeface="Roboto Condensed" pitchFamily="2" charset="0"/>
              </a:rPr>
              <a:t>Giữ an toàn cho micro:bit</a:t>
            </a:r>
            <a:endParaRPr lang="en-US" sz="3600" dirty="0">
              <a:solidFill>
                <a:srgbClr val="E8482D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39763" y="675409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413E3D"/>
                </a:solidFill>
                <a:latin typeface="Montserrat" panose="02000505000000020004" pitchFamily="2" charset="0"/>
                <a:ea typeface="Montserrat" panose="02000505000000020004" pitchFamily="2" charset="0"/>
                <a:cs typeface="Montserrat" panose="02000505000000020004" pitchFamily="2" charset="0"/>
              </a:rPr>
              <a:t>5 </a:t>
            </a:r>
            <a:r>
              <a:rPr lang="en-GB" dirty="0">
                <a:solidFill>
                  <a:srgbClr val="413E3D"/>
                </a:solidFill>
                <a:latin typeface="Montserrat" panose="02000505000000020004" pitchFamily="2" charset="0"/>
                <a:ea typeface="Montserrat" panose="02000505000000020004" pitchFamily="2" charset="0"/>
                <a:cs typeface="Montserrat" panose="02000505000000020004" pitchFamily="2" charset="0"/>
              </a:rPr>
              <a:t>mins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49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78656" y="521658"/>
            <a:ext cx="1909672" cy="497516"/>
          </a:xfrm>
        </p:spPr>
        <p:txBody>
          <a:bodyPr/>
          <a:lstStyle/>
          <a:p>
            <a:r>
              <a:rPr lang="en-US" sz="3600" dirty="0" smtClean="0">
                <a:latin typeface="Roboto Condensed" pitchFamily="2" charset="0"/>
                <a:ea typeface="Roboto Condensed" pitchFamily="2" charset="0"/>
              </a:rPr>
              <a:t>micro:bit </a:t>
            </a:r>
            <a:endParaRPr lang="en-US" sz="36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91272" y="1381740"/>
            <a:ext cx="4971527" cy="4975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 smtClean="0">
                <a:solidFill>
                  <a:srgbClr val="E8482D"/>
                </a:solidFill>
                <a:latin typeface="Roboto Condensed" pitchFamily="2" charset="0"/>
                <a:ea typeface="Roboto Condensed" pitchFamily="2" charset="0"/>
              </a:rPr>
              <a:t>Chuyển file vào micro:bit</a:t>
            </a:r>
            <a:endParaRPr lang="en-US" sz="3600" dirty="0">
              <a:solidFill>
                <a:srgbClr val="E8482D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11" y="2241822"/>
            <a:ext cx="4165610" cy="17205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709" y="2241822"/>
            <a:ext cx="3413254" cy="172057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88946" y="4209710"/>
            <a:ext cx="7576180" cy="19506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</a:rPr>
              <a:t>Download chương trình về máy tính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</a:rPr>
              <a:t>Dùng cáp USB một đầu nối vào micro:bit, một đầu gắn vào cổng USB của Máy tính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</a:rPr>
              <a:t>Copy chương trình vào micro:bit</a:t>
            </a:r>
          </a:p>
        </p:txBody>
      </p:sp>
      <p:sp>
        <p:nvSpPr>
          <p:cNvPr id="8" name="Rectangle 7"/>
          <p:cNvSpPr/>
          <p:nvPr/>
        </p:nvSpPr>
        <p:spPr>
          <a:xfrm>
            <a:off x="3446877" y="670170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413E3D"/>
                </a:solidFill>
                <a:latin typeface="Montserrat" panose="02000505000000020004" pitchFamily="2" charset="0"/>
                <a:ea typeface="Montserrat" panose="02000505000000020004" pitchFamily="2" charset="0"/>
                <a:cs typeface="Montserrat" panose="02000505000000020004" pitchFamily="2" charset="0"/>
              </a:rPr>
              <a:t>5 </a:t>
            </a:r>
            <a:r>
              <a:rPr lang="en-GB" dirty="0">
                <a:solidFill>
                  <a:srgbClr val="413E3D"/>
                </a:solidFill>
                <a:latin typeface="Montserrat" panose="02000505000000020004" pitchFamily="2" charset="0"/>
                <a:ea typeface="Montserrat" panose="02000505000000020004" pitchFamily="2" charset="0"/>
                <a:cs typeface="Montserrat" panose="02000505000000020004" pitchFamily="2" charset="0"/>
              </a:rPr>
              <a:t>mins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72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960" y="563223"/>
            <a:ext cx="7299089" cy="497516"/>
          </a:xfrm>
        </p:spPr>
        <p:txBody>
          <a:bodyPr/>
          <a:lstStyle/>
          <a:p>
            <a:r>
              <a:rPr lang="en-US" dirty="0" smtClean="0"/>
              <a:t>Buttons (Nút) và Sensors (Cảm biến)</a:t>
            </a:r>
            <a:endParaRPr lang="en-US" dirty="0"/>
          </a:p>
        </p:txBody>
      </p:sp>
      <p:pic>
        <p:nvPicPr>
          <p:cNvPr id="4" name="Google Shape;167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1310" y="2559269"/>
            <a:ext cx="3356781" cy="272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54DF792A-2DB1-5D4F-BBF0-63F3893B5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091" y="2604166"/>
            <a:ext cx="4820993" cy="1266017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B70C5C97-E444-844E-82E0-A8ADF8484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092" y="3870183"/>
            <a:ext cx="4523765" cy="124645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53960" y="1393642"/>
            <a:ext cx="5860473" cy="4975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3600" dirty="0" smtClean="0">
                <a:solidFill>
                  <a:srgbClr val="E8482D"/>
                </a:solidFill>
                <a:latin typeface="Roboto Condensed" pitchFamily="2" charset="0"/>
                <a:ea typeface="Roboto Condensed" pitchFamily="2" charset="0"/>
              </a:rPr>
              <a:t>Sử dụng Block Code tương ứng với Buttons hoặc Seonsors</a:t>
            </a:r>
            <a:endParaRPr lang="en-US" sz="3600" dirty="0">
              <a:solidFill>
                <a:srgbClr val="E8482D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53960" y="225573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413E3D"/>
                </a:solidFill>
                <a:latin typeface="Montserrat" panose="02000505000000020004" pitchFamily="2" charset="0"/>
                <a:ea typeface="Montserrat" panose="02000505000000020004" pitchFamily="2" charset="0"/>
                <a:cs typeface="Montserrat" panose="02000505000000020004" pitchFamily="2" charset="0"/>
              </a:rPr>
              <a:t>15 </a:t>
            </a:r>
            <a:r>
              <a:rPr lang="en-GB" dirty="0">
                <a:solidFill>
                  <a:srgbClr val="413E3D"/>
                </a:solidFill>
                <a:latin typeface="Montserrat" panose="02000505000000020004" pitchFamily="2" charset="0"/>
                <a:ea typeface="Montserrat" panose="02000505000000020004" pitchFamily="2" charset="0"/>
                <a:cs typeface="Montserrat" panose="02000505000000020004" pitchFamily="2" charset="0"/>
              </a:rPr>
              <a:t>mins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81310" y="5294151"/>
            <a:ext cx="7576180" cy="6844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</a:rPr>
              <a:t>Giải thích sự tương quan giữa Blocks và Buttons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Roboto Condensed" pitchFamily="2" charset="0"/>
                <a:ea typeface="Roboto Condensed" pitchFamily="2" charset="0"/>
              </a:rPr>
              <a:t>DEMO Cách sử dụng từng trường trên</a:t>
            </a:r>
            <a:endParaRPr lang="en-US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14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3960" y="618643"/>
            <a:ext cx="7299089" cy="497516"/>
          </a:xfrm>
        </p:spPr>
        <p:txBody>
          <a:bodyPr/>
          <a:lstStyle/>
          <a:p>
            <a:r>
              <a:rPr lang="en-US" dirty="0" smtClean="0"/>
              <a:t>Buttons (Nút) và Sensors (Cảm biến)</a:t>
            </a:r>
            <a:endParaRPr lang="en-US" dirty="0"/>
          </a:p>
        </p:txBody>
      </p:sp>
      <p:pic>
        <p:nvPicPr>
          <p:cNvPr id="8" name="Google Shape;173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2337" y="1650687"/>
            <a:ext cx="4656967" cy="2979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7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9304" y="1453507"/>
            <a:ext cx="3213056" cy="40744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1553960" y="294848"/>
            <a:ext cx="1031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413E3D"/>
                </a:solidFill>
                <a:latin typeface="Montserrat" panose="02000505000000020004" pitchFamily="2" charset="0"/>
                <a:ea typeface="Montserrat" panose="02000505000000020004" pitchFamily="2" charset="0"/>
                <a:cs typeface="Montserrat" panose="02000505000000020004" pitchFamily="2" charset="0"/>
              </a:rPr>
              <a:t>15 </a:t>
            </a:r>
            <a:r>
              <a:rPr lang="en-GB" dirty="0">
                <a:solidFill>
                  <a:srgbClr val="413E3D"/>
                </a:solidFill>
                <a:latin typeface="Montserrat" panose="02000505000000020004" pitchFamily="2" charset="0"/>
                <a:ea typeface="Montserrat" panose="02000505000000020004" pitchFamily="2" charset="0"/>
                <a:cs typeface="Montserrat" panose="02000505000000020004" pitchFamily="2" charset="0"/>
              </a:rPr>
              <a:t>mins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94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</TotalTime>
  <Words>672</Words>
  <Application>Microsoft Office PowerPoint</Application>
  <PresentationFormat>On-screen Show (4:3)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Arial Black</vt:lpstr>
      <vt:lpstr>Calibri</vt:lpstr>
      <vt:lpstr>Montserrat</vt:lpstr>
      <vt:lpstr>Roboto Bk</vt:lpstr>
      <vt:lpstr>Roboto Condensed</vt:lpstr>
      <vt:lpstr>Segoe Print</vt:lpstr>
      <vt:lpstr>Shadows Into Light Two</vt:lpstr>
      <vt:lpstr>SVN-Segoe Script</vt:lpstr>
      <vt:lpstr>UTM Cookies</vt:lpstr>
      <vt:lpstr>Wingdings</vt:lpstr>
      <vt:lpstr>Office Theme</vt:lpstr>
      <vt:lpstr>PowerPoint Presentation</vt:lpstr>
      <vt:lpstr>BÀI 1</vt:lpstr>
      <vt:lpstr>micro:bit</vt:lpstr>
      <vt:lpstr>micro:bit</vt:lpstr>
      <vt:lpstr>micro:bit</vt:lpstr>
      <vt:lpstr>micro:bit</vt:lpstr>
      <vt:lpstr>micro:bit </vt:lpstr>
      <vt:lpstr>Buttons (Nút) và Sensors (Cảm biến)</vt:lpstr>
      <vt:lpstr>Buttons (Nút) và Sensors (Cảm biến)</vt:lpstr>
      <vt:lpstr>Thực hành Button và Sensor</vt:lpstr>
      <vt:lpstr>Giới thiệu về Variables (Biến)</vt:lpstr>
      <vt:lpstr>Giới thiệu về Variables (Biến)</vt:lpstr>
      <vt:lpstr>Giới thiệu về Variables (Biến)</vt:lpstr>
      <vt:lpstr>Thực hành tạo Variables</vt:lpstr>
      <vt:lpstr>GAME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Nobj</dc:creator>
  <cp:lastModifiedBy>Nobj</cp:lastModifiedBy>
  <cp:revision>49</cp:revision>
  <dcterms:created xsi:type="dcterms:W3CDTF">2023-04-10T04:04:32Z</dcterms:created>
  <dcterms:modified xsi:type="dcterms:W3CDTF">2023-04-13T03:13:41Z</dcterms:modified>
</cp:coreProperties>
</file>