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82D"/>
    <a:srgbClr val="FDC85E"/>
    <a:srgbClr val="106D38"/>
    <a:srgbClr val="FFB901"/>
    <a:srgbClr val="F0F1EC"/>
    <a:srgbClr val="019DD0"/>
    <a:srgbClr val="736528"/>
    <a:srgbClr val="F59AC3"/>
    <a:srgbClr val="ED008C"/>
    <a:srgbClr val="F38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6" autoAdjust="0"/>
    <p:restoredTop sz="94050" autoAdjust="0"/>
  </p:normalViewPr>
  <p:slideViewPr>
    <p:cSldViewPr snapToGrid="0">
      <p:cViewPr varScale="1">
        <p:scale>
          <a:sx n="62" d="100"/>
          <a:sy n="62" d="100"/>
        </p:scale>
        <p:origin x="4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41C44-353C-40C9-AA78-3F39B80F5E6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2001-3EC7-42DA-8041-77C9F60E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5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8656" y="521658"/>
            <a:ext cx="5861628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19DD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9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521658"/>
            <a:ext cx="6650957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106D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stylev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8656" y="521658"/>
            <a:ext cx="5861628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E848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93297" y="150125"/>
            <a:ext cx="8574657" cy="1037230"/>
          </a:xfrm>
          <a:prstGeom prst="rect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6403" y="411732"/>
            <a:ext cx="7324905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679024"/>
            <a:ext cx="7886700" cy="53562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0778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A9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9DD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9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68349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834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A9D2D3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834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106D38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FDC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DC85E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F38839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8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9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F5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59AC3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ED008C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D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736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73652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736528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36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52625" cy="1378424"/>
          </a:xfrm>
          <a:prstGeom prst="rect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6122" y="416885"/>
            <a:ext cx="7324905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2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83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72" r:id="rId9"/>
    <p:sldLayoutId id="2147483675" r:id="rId10"/>
    <p:sldLayoutId id="2147483690" r:id="rId11"/>
    <p:sldLayoutId id="2147483691" r:id="rId12"/>
    <p:sldLayoutId id="21474836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215" y="404843"/>
            <a:ext cx="332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Lập trình Robot với</a:t>
            </a:r>
            <a:endParaRPr lang="en-US" sz="2700" b="1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46" y="832712"/>
            <a:ext cx="3516229" cy="8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2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2171" y="1541291"/>
            <a:ext cx="7750628" cy="940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UTM Cookies" panose="02040603050506020204" pitchFamily="18" charset="0"/>
              </a:rPr>
              <a:t>CUỘC SỐNG HOANG DÃ</a:t>
            </a:r>
            <a:endParaRPr lang="en-US" sz="5400" dirty="0">
              <a:solidFill>
                <a:srgbClr val="C00000"/>
              </a:solidFill>
              <a:latin typeface="UTM Cookies" panose="02040603050506020204" pitchFamily="18" charset="0"/>
            </a:endParaRPr>
          </a:p>
        </p:txBody>
      </p:sp>
      <p:pic>
        <p:nvPicPr>
          <p:cNvPr id="5" name="Google Shape;1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4851" y="2863848"/>
            <a:ext cx="3865267" cy="315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317"/>
            <a:ext cx="3201350" cy="4483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86" y="2379812"/>
            <a:ext cx="3672114" cy="44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HÌNH ẢNH CHUYỂN ĐỘNG</a:t>
            </a:r>
            <a:endParaRPr lang="en-US" dirty="0"/>
          </a:p>
        </p:txBody>
      </p:sp>
      <p:pic>
        <p:nvPicPr>
          <p:cNvPr id="3" name="Google Shape;168;g1120406a16f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846" y="2577433"/>
            <a:ext cx="6622425" cy="34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4;p3"/>
          <p:cNvSpPr txBox="1">
            <a:spLocks/>
          </p:cNvSpPr>
          <p:nvPr/>
        </p:nvSpPr>
        <p:spPr>
          <a:xfrm>
            <a:off x="762653" y="1324810"/>
            <a:ext cx="7451449" cy="137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solidFill>
                  <a:srgbClr val="C00000"/>
                </a:solidFill>
                <a:latin typeface="Roboto Condensed" pitchFamily="2" charset="0"/>
                <a:ea typeface="Roboto Condensed" pitchFamily="2" charset="0"/>
              </a:rPr>
              <a:t>Chúng ta có thể tạo một hình ảnh chuyển động bằng cách lật nhanh 2 tấm hình như bên dưới</a:t>
            </a:r>
            <a:endParaRPr lang="en-GB" sz="2600" b="1" dirty="0">
              <a:solidFill>
                <a:srgbClr val="C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HÌNH ẢNH CHUYỂN ĐỘNG</a:t>
            </a:r>
            <a:endParaRPr lang="en-US" dirty="0"/>
          </a:p>
        </p:txBody>
      </p:sp>
      <p:sp>
        <p:nvSpPr>
          <p:cNvPr id="4" name="Google Shape;134;p3"/>
          <p:cNvSpPr txBox="1">
            <a:spLocks/>
          </p:cNvSpPr>
          <p:nvPr/>
        </p:nvSpPr>
        <p:spPr>
          <a:xfrm>
            <a:off x="762651" y="1231820"/>
            <a:ext cx="7451449" cy="137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solidFill>
                  <a:srgbClr val="C00000"/>
                </a:solidFill>
                <a:latin typeface="Roboto Condensed" pitchFamily="2" charset="0"/>
                <a:ea typeface="Roboto Condensed" pitchFamily="2" charset="0"/>
              </a:rPr>
              <a:t>Dùng mô phỏng LED 5x5 để tạo ra một phép thuật chứa hoạt cảnh chuyển động thiên nhiên</a:t>
            </a:r>
            <a:endParaRPr lang="en-GB" sz="2600" b="1" dirty="0">
              <a:solidFill>
                <a:srgbClr val="C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5" name="Google Shape;17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8222" y="2487007"/>
            <a:ext cx="7020309" cy="3678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0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HÌNH ẢNH CHUYỂN ĐỘNG</a:t>
            </a:r>
            <a:endParaRPr lang="en-US" dirty="0"/>
          </a:p>
        </p:txBody>
      </p:sp>
      <p:sp>
        <p:nvSpPr>
          <p:cNvPr id="4" name="Google Shape;134;p3"/>
          <p:cNvSpPr txBox="1">
            <a:spLocks/>
          </p:cNvSpPr>
          <p:nvPr/>
        </p:nvSpPr>
        <p:spPr>
          <a:xfrm>
            <a:off x="762651" y="1231820"/>
            <a:ext cx="7451449" cy="8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solidFill>
                  <a:srgbClr val="C00000"/>
                </a:solidFill>
                <a:latin typeface="Roboto Condensed" pitchFamily="2" charset="0"/>
                <a:ea typeface="Roboto Condensed" pitchFamily="2" charset="0"/>
              </a:rPr>
              <a:t>Ví dụ tạo hoạt cảnh về một côn trùng đang vỗ cánh</a:t>
            </a:r>
            <a:endParaRPr lang="en-GB" sz="2600" b="1" dirty="0">
              <a:solidFill>
                <a:srgbClr val="C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6" name="Google Shape;18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8655" y="2092271"/>
            <a:ext cx="5348535" cy="28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3"/>
          <p:cNvSpPr txBox="1">
            <a:spLocks/>
          </p:cNvSpPr>
          <p:nvPr/>
        </p:nvSpPr>
        <p:spPr>
          <a:xfrm>
            <a:off x="762651" y="4945371"/>
            <a:ext cx="6971004" cy="8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Bạn có ý tưởng nào khác để tạo hoạt cảnh tương tự không ?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THUẬT</a:t>
            </a:r>
            <a:endParaRPr lang="en-US" dirty="0"/>
          </a:p>
        </p:txBody>
      </p:sp>
      <p:sp>
        <p:nvSpPr>
          <p:cNvPr id="5" name="Google Shape;134;p3"/>
          <p:cNvSpPr txBox="1">
            <a:spLocks/>
          </p:cNvSpPr>
          <p:nvPr/>
        </p:nvSpPr>
        <p:spPr>
          <a:xfrm>
            <a:off x="528186" y="1387546"/>
            <a:ext cx="3764846" cy="209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Chúng ta dùng block  </a:t>
            </a:r>
            <a:r>
              <a:rPr lang="en-GB" sz="26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Show leds </a:t>
            </a: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với </a:t>
            </a:r>
            <a:r>
              <a:rPr lang="en-GB" sz="26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pause</a:t>
            </a: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 block giữa mỗi block để tạo chuyển động</a:t>
            </a:r>
            <a:endParaRPr lang="en-GB" sz="2600" b="1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6" name="Google Shape;1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24942" y="1589024"/>
            <a:ext cx="2571049" cy="210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943" y="3887604"/>
            <a:ext cx="2571049" cy="221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888" y="1580532"/>
            <a:ext cx="1873055" cy="451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4;p3"/>
          <p:cNvSpPr txBox="1">
            <a:spLocks/>
          </p:cNvSpPr>
          <p:nvPr/>
        </p:nvSpPr>
        <p:spPr>
          <a:xfrm>
            <a:off x="574681" y="3495316"/>
            <a:ext cx="3764846" cy="209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Giải thích vì sao dùng </a:t>
            </a:r>
            <a:r>
              <a:rPr lang="en-GB" sz="26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pause block,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forever block</a:t>
            </a:r>
          </a:p>
        </p:txBody>
      </p:sp>
    </p:spTree>
    <p:extLst>
      <p:ext uri="{BB962C8B-B14F-4D97-AF65-F5344CB8AC3E}">
        <p14:creationId xmlns:p14="http://schemas.microsoft.com/office/powerpoint/2010/main" val="3222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THUẬT</a:t>
            </a:r>
            <a:endParaRPr lang="en-US" dirty="0"/>
          </a:p>
        </p:txBody>
      </p:sp>
      <p:pic>
        <p:nvPicPr>
          <p:cNvPr id="3" name="Google Shape;189;p9"/>
          <p:cNvPicPr preferRelativeResize="0"/>
          <p:nvPr/>
        </p:nvPicPr>
        <p:blipFill rotWithShape="1">
          <a:blip r:embed="rId2">
            <a:alphaModFix/>
          </a:blip>
          <a:srcRect l="51617"/>
          <a:stretch/>
        </p:blipFill>
        <p:spPr>
          <a:xfrm>
            <a:off x="4757979" y="2384335"/>
            <a:ext cx="2904399" cy="31515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4;p3"/>
          <p:cNvSpPr txBox="1">
            <a:spLocks/>
          </p:cNvSpPr>
          <p:nvPr/>
        </p:nvSpPr>
        <p:spPr>
          <a:xfrm>
            <a:off x="878163" y="1271529"/>
            <a:ext cx="7451449" cy="8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solidFill>
                  <a:srgbClr val="C00000"/>
                </a:solidFill>
                <a:latin typeface="Roboto Condensed" pitchFamily="2" charset="0"/>
                <a:ea typeface="Roboto Condensed" pitchFamily="2" charset="0"/>
              </a:rPr>
              <a:t>Bạn có thể tạo ra một phim hoạt hình về thiên nhiên</a:t>
            </a:r>
            <a:endParaRPr lang="en-GB" sz="2600" b="1" dirty="0">
              <a:solidFill>
                <a:srgbClr val="C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Google Shape;134;p3"/>
          <p:cNvSpPr txBox="1">
            <a:spLocks/>
          </p:cNvSpPr>
          <p:nvPr/>
        </p:nvSpPr>
        <p:spPr>
          <a:xfrm>
            <a:off x="1232804" y="2384335"/>
            <a:ext cx="3771329" cy="340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Cây nảy mầm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Hoa nở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Rừa bơi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Hươu cao cổ ăn lá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Bướm bay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Côn trùng đập cánh</a:t>
            </a:r>
            <a:endParaRPr lang="en-GB" sz="2600" b="1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5" y="521658"/>
            <a:ext cx="6650957" cy="497516"/>
          </a:xfrm>
        </p:spPr>
        <p:txBody>
          <a:bodyPr/>
          <a:lstStyle/>
          <a:p>
            <a:r>
              <a:rPr lang="en-US" dirty="0" smtClean="0"/>
              <a:t>PHÉP THUẬT</a:t>
            </a:r>
            <a:endParaRPr lang="en-US" dirty="0"/>
          </a:p>
        </p:txBody>
      </p:sp>
      <p:pic>
        <p:nvPicPr>
          <p:cNvPr id="4" name="Google Shape;20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7306" y="5726899"/>
            <a:ext cx="1819153" cy="49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7306" y="1019174"/>
            <a:ext cx="1595952" cy="193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7306" y="3056687"/>
            <a:ext cx="1595952" cy="196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7306" y="5126800"/>
            <a:ext cx="1798081" cy="4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60771" y="1019174"/>
            <a:ext cx="1992516" cy="52050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4;p3"/>
          <p:cNvSpPr txBox="1">
            <a:spLocks/>
          </p:cNvSpPr>
          <p:nvPr/>
        </p:nvSpPr>
        <p:spPr>
          <a:xfrm>
            <a:off x="565423" y="1488749"/>
            <a:ext cx="3771329" cy="15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Dùng các blocks gợi ý bên để hoàn thành các bài tập trên</a:t>
            </a:r>
            <a:endParaRPr lang="en-GB" sz="2600" b="1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Google Shape;134;p3"/>
          <p:cNvSpPr txBox="1">
            <a:spLocks/>
          </p:cNvSpPr>
          <p:nvPr/>
        </p:nvSpPr>
        <p:spPr>
          <a:xfrm>
            <a:off x="449033" y="3264446"/>
            <a:ext cx="3771329" cy="271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Tạo chuyển động với 2 hình khác nhau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Thêm string để giải thích  cuyển động (ví dụ: cây mọc)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r>
              <a:rPr lang="en-GB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Thêm nhiều hình hơn để làm chuyển động mượt hơn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Tx/>
              <a:buChar char="-"/>
            </a:pPr>
            <a:endParaRPr lang="en-GB" sz="2600" b="1" dirty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193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Roboto Bk</vt:lpstr>
      <vt:lpstr>Roboto Condensed</vt:lpstr>
      <vt:lpstr>UTM Cookies</vt:lpstr>
      <vt:lpstr>Office Theme</vt:lpstr>
      <vt:lpstr>PowerPoint Presentation</vt:lpstr>
      <vt:lpstr>BÀI 2</vt:lpstr>
      <vt:lpstr>HÌNH ẢNH CHUYỂN ĐỘNG</vt:lpstr>
      <vt:lpstr>HÌNH ẢNH CHUYỂN ĐỘNG</vt:lpstr>
      <vt:lpstr>HÌNH ẢNH CHUYỂN ĐỘNG</vt:lpstr>
      <vt:lpstr>PHÉP THUẬT</vt:lpstr>
      <vt:lpstr>PHÉP THUẬT</vt:lpstr>
      <vt:lpstr>PHÉP THUẬT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92</cp:revision>
  <dcterms:created xsi:type="dcterms:W3CDTF">2023-04-10T04:04:32Z</dcterms:created>
  <dcterms:modified xsi:type="dcterms:W3CDTF">2023-04-13T08:39:17Z</dcterms:modified>
</cp:coreProperties>
</file>