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96" r:id="rId4"/>
    <p:sldId id="290" r:id="rId5"/>
    <p:sldId id="266" r:id="rId6"/>
    <p:sldId id="268" r:id="rId7"/>
    <p:sldId id="287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</a:t>
            </a:r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13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4052" y="4179136"/>
            <a:ext cx="3935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Servor Motor</a:t>
            </a:r>
            <a:endParaRPr lang="en-US" sz="44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13.1 Giới thiệu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Servo Motor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2727" y="1907270"/>
            <a:ext cx="7885656" cy="1008208"/>
          </a:xfrm>
          <a:prstGeom prst="roundRect">
            <a:avLst>
              <a:gd name="adj" fmla="val 3719"/>
            </a:avLst>
          </a:prstGeom>
          <a:noFill/>
          <a:ln w="28575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0575" y="2020964"/>
            <a:ext cx="7519511" cy="853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Servo Motor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là phần động cơ được gắn dưới đầu xe robot zoom:bit. Bạn có thể xoay đầu 180 độ với động cơ này.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590" y="3743937"/>
            <a:ext cx="2152950" cy="2219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642" y="3759517"/>
            <a:ext cx="2819432" cy="22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 descr="https://lh4.googleusercontent.com/B8iK616IoMyM1-dYYg3KojC0XeK26t2L7r05aGVzwga2bgLJXtMiaE7gp5cWFhSaU1gqAw2yOk_h2U2zNUgaIaLovftCik3HiBWvXqkCer8NSX9F04jL2ParUqiu00NM_g=w12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87" y="3333302"/>
            <a:ext cx="3308526" cy="33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Servo Motor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13.1 Giới thiệu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28" y="3333302"/>
            <a:ext cx="4777157" cy="306018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15564" y="1887198"/>
            <a:ext cx="7898349" cy="458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có thể cho đầu xoay trái, phải, hoặc nhìn phía trước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728" y="202834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15564" y="2364277"/>
            <a:ext cx="7898349" cy="969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Dưới đây là cách tính gốc độ lấy theo hướng logo miro:bit quay ra trước. Nhưng khi gắn micro:bit lên xe thì logo quay ra sau. Do vậy bạn làm ngược lại để có hướng quay đúng.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728" y="250542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13.2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Sử dụng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Servor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0001" y="1955632"/>
            <a:ext cx="7917895" cy="8607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Lưu ý: </a:t>
            </a:r>
            <a:r>
              <a:rPr lang="vi-VN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</a:t>
            </a:r>
            <a:r>
              <a:rPr lang="vi-VN" sz="2000" b="0" i="1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điều khiển được động cơ Servo Motor, trên MakeCode chúng ta cần cài thêm extensions mở rộng zoom:bit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endParaRPr lang="en-US" sz="2000" b="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981" y="1272143"/>
            <a:ext cx="534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Lập trình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1533" y="2800384"/>
            <a:ext cx="4316996" cy="976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Chọn nhóm REKA:BTI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--&gt; Tại mục Servos chọn Block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set servo S1 position to 90 degrees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001" y="562136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0001" y="609537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62837" y="5974544"/>
            <a:ext cx="4007946" cy="485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nút B thì xoay đầu qua phải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62837" y="5484214"/>
            <a:ext cx="4007946" cy="485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nút A thì xoay đầu qua trái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945049" y="2816415"/>
            <a:ext cx="3402719" cy="3455860"/>
            <a:chOff x="4945049" y="2653786"/>
            <a:chExt cx="3562847" cy="36184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5049" y="3843061"/>
              <a:ext cx="3562847" cy="242921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5049" y="2653786"/>
              <a:ext cx="3524742" cy="1209844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590001" y="4838551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62837" y="4701402"/>
            <a:ext cx="4007946" cy="485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 lên thì quay đầu ra trước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66090" y="4020011"/>
            <a:ext cx="4316996" cy="4958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EC5F77"/>
                </a:solidFill>
                <a:ea typeface="Roboto Condensed" pitchFamily="2" charset="0"/>
              </a:rPr>
              <a:t>Nhập vào góc độ mong muốn</a:t>
            </a:r>
            <a:endParaRPr lang="en-US" sz="2000" dirty="0" smtClean="0">
              <a:solidFill>
                <a:srgbClr val="EC5F77"/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4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9053" y="4862785"/>
            <a:ext cx="5644503" cy="508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1: Click Download tải file về máy tính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28" y="4822111"/>
            <a:ext cx="2909512" cy="4563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9053" y="54123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2: Gắn đầu USB vào máy tính, đầu micro USB vào micro:bit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Đưa chương trình vào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9567"/>
          <a:stretch/>
        </p:blipFill>
        <p:spPr>
          <a:xfrm>
            <a:off x="1477989" y="1992477"/>
            <a:ext cx="6441059" cy="24522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09053" y="59838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3: Copy file .hex vào micro:bit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13.2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Sử dụng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Servor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8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Giữ an toàn cho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7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90" y="2535250"/>
            <a:ext cx="3206517" cy="31828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61791" y="2490360"/>
            <a:ext cx="4253559" cy="322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Cầm micro:bit cẩn thận ở các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cạnh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chạm vào các bộ phận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xa micro:bit khỏi nước</a:t>
            </a:r>
          </a:p>
        </p:txBody>
      </p:sp>
      <p:sp>
        <p:nvSpPr>
          <p:cNvPr id="9" name="Rectangle 8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13.2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Sử dụng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Servor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7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13.4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Hoạt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động học viên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400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Xe cảnh sát zoom:bit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8918" y="1761309"/>
            <a:ext cx="8605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Sử dụng zoom:bit giả làm một xe cảnh sát với yêu cầu chương trình như sau:</a:t>
            </a:r>
            <a:endParaRPr lang="en-US" dirty="0" smtClean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70775" y="2203380"/>
            <a:ext cx="7790129" cy="772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 lên thì cho Servo xoay đầu phía trước,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hình LED hiển thị mặt cười. Bật âm thanh power up</a:t>
            </a:r>
            <a:endParaRPr lang="vi-VN" sz="2000" b="0" dirty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2728" y="308369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2728" y="3633435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70775" y="3501799"/>
            <a:ext cx="4636112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phải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phải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2728" y="234963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70775" y="2952058"/>
            <a:ext cx="4225295" cy="4851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Đèn trước tự động sáng khi trời tối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2728" y="4388809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70775" y="4257173"/>
            <a:ext cx="4636112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trái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trái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2728" y="5170571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70775" y="5038935"/>
            <a:ext cx="4967416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A+B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ra trước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lên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2728" y="5992206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70775" y="5794310"/>
            <a:ext cx="4967416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Logo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ra trước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xuống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2050" name="Picture 2" descr="Free vector sticker design with front view of police car isol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30" y="3260595"/>
            <a:ext cx="3239147" cy="314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83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10.3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42728" y="1862928"/>
            <a:ext cx="4320820" cy="2360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tăng sự thu hút của mọi người và nhường đường để xe chạy, bạn có thể vừa cho đèn RGB LED nhấp nháy liên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tục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2 màu Xanh Đỏ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vừa phát ra tiếng còi báo động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bằng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 khối âm thanh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8981" y="1272143"/>
            <a:ext cx="400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Xe cảnh sát zoom:bit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2728" y="4479234"/>
            <a:ext cx="4087458" cy="1842053"/>
          </a:xfrm>
          <a:prstGeom prst="roundRect">
            <a:avLst>
              <a:gd name="adj" fmla="val 7971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Yêu cầu soạn thuật toán trước khi thực hiện chương trình, để nắm được logic và hướng xử lý từng yêu cầu của chương trình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40647">
            <a:off x="228010" y="3581213"/>
            <a:ext cx="1562887" cy="14688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744" y="1345100"/>
            <a:ext cx="2561659" cy="4215643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5362107" y="5827032"/>
            <a:ext cx="2770931" cy="3586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Một số blocks gợi ý</a:t>
            </a:r>
            <a:endParaRPr lang="en-US" sz="1800" b="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14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</TotalTime>
  <Words>447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GT Walsheim Bold</vt:lpstr>
      <vt:lpstr>Roboto</vt:lpstr>
      <vt:lpstr>Roboto Condensed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441</cp:revision>
  <dcterms:created xsi:type="dcterms:W3CDTF">2023-04-21T02:43:36Z</dcterms:created>
  <dcterms:modified xsi:type="dcterms:W3CDTF">2023-05-12T04:39:26Z</dcterms:modified>
</cp:coreProperties>
</file>