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2"/>
  </p:notesMasterIdLst>
  <p:sldIdLst>
    <p:sldId id="256" r:id="rId2"/>
    <p:sldId id="313" r:id="rId3"/>
    <p:sldId id="314" r:id="rId4"/>
    <p:sldId id="316" r:id="rId5"/>
    <p:sldId id="315" r:id="rId6"/>
    <p:sldId id="320" r:id="rId7"/>
    <p:sldId id="317" r:id="rId8"/>
    <p:sldId id="357" r:id="rId9"/>
    <p:sldId id="358" r:id="rId10"/>
    <p:sldId id="321" r:id="rId11"/>
    <p:sldId id="355" r:id="rId12"/>
    <p:sldId id="353" r:id="rId13"/>
    <p:sldId id="322" r:id="rId14"/>
    <p:sldId id="323" r:id="rId15"/>
    <p:sldId id="258" r:id="rId16"/>
    <p:sldId id="325" r:id="rId17"/>
    <p:sldId id="326" r:id="rId18"/>
    <p:sldId id="339" r:id="rId19"/>
    <p:sldId id="340" r:id="rId20"/>
    <p:sldId id="341" r:id="rId21"/>
    <p:sldId id="352" r:id="rId22"/>
    <p:sldId id="342" r:id="rId23"/>
    <p:sldId id="274" r:id="rId24"/>
    <p:sldId id="349" r:id="rId25"/>
    <p:sldId id="350" r:id="rId26"/>
    <p:sldId id="343" r:id="rId27"/>
    <p:sldId id="263" r:id="rId28"/>
    <p:sldId id="344" r:id="rId29"/>
    <p:sldId id="356" r:id="rId30"/>
    <p:sldId id="351" r:id="rId31"/>
  </p:sldIdLst>
  <p:sldSz cx="9144000" cy="5143500" type="screen16x9"/>
  <p:notesSz cx="6858000" cy="9144000"/>
  <p:embeddedFontLst>
    <p:embeddedFont>
      <p:font typeface="Staatliches" panose="020B0604020202020204" charset="0"/>
      <p:regular r:id="rId33"/>
    </p:embeddedFont>
    <p:embeddedFont>
      <p:font typeface="Arimo" panose="020B0604020202020204" charset="0"/>
      <p:regular r:id="rId34"/>
      <p:bold r:id="rId35"/>
      <p:italic r:id="rId36"/>
      <p:boldItalic r:id="rId37"/>
    </p:embeddedFont>
    <p:embeddedFont>
      <p:font typeface="Bebas Neue" panose="020B0604020202020204" charset="0"/>
      <p:regular r:id="rId38"/>
    </p:embeddedFont>
    <p:embeddedFont>
      <p:font typeface="Roboto Condensed Light" panose="020B0604020202020204" charset="0"/>
      <p:regular r:id="rId39"/>
      <p: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4"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D64D69-A27F-430C-BC97-0FCB6DB98699}">
  <a:tblStyle styleId="{7BD64D69-A27F-430C-BC97-0FCB6DB986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5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4T19:14:49.152"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14T19:35:57.827" idx="3">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8-14T19:23:36.078" idx="2">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957BC-D32B-48A0-9818-33D7C59AC3BD}"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F0BCCAC-41FB-4807-95AD-8038D83EEEE8}">
      <dgm:prSet phldrT="[Text]" custT="1"/>
      <dgm:spPr/>
      <dgm:t>
        <a:bodyPr/>
        <a:lstStyle/>
        <a:p>
          <a:pPr algn="ctr"/>
          <a:r>
            <a:rPr lang="en-US" sz="1600" b="1" dirty="0">
              <a:latin typeface="Times New Roman" panose="02020603050405020304" pitchFamily="18" charset="0"/>
              <a:cs typeface="Times New Roman" panose="02020603050405020304" pitchFamily="18" charset="0"/>
            </a:rPr>
            <a:t>Home Page</a:t>
          </a:r>
        </a:p>
      </dgm:t>
    </dgm:pt>
    <dgm:pt modelId="{E952DCD6-23D5-400B-8709-1AD488B449D0}" type="parTrans" cxnId="{24219712-0DCF-4FE9-A40D-80BA7B600A1F}">
      <dgm:prSet/>
      <dgm:spPr/>
      <dgm:t>
        <a:bodyPr/>
        <a:lstStyle/>
        <a:p>
          <a:pPr algn="ctr"/>
          <a:endParaRPr lang="en-US" sz="1000"/>
        </a:p>
      </dgm:t>
    </dgm:pt>
    <dgm:pt modelId="{ECFFAEA2-601D-443E-9996-5F44F381050E}" type="sibTrans" cxnId="{24219712-0DCF-4FE9-A40D-80BA7B600A1F}">
      <dgm:prSet/>
      <dgm:spPr/>
      <dgm:t>
        <a:bodyPr/>
        <a:lstStyle/>
        <a:p>
          <a:pPr algn="ctr"/>
          <a:endParaRPr lang="en-US" sz="1000"/>
        </a:p>
      </dgm:t>
    </dgm:pt>
    <dgm:pt modelId="{D1C46873-6C31-4AF6-933B-A662187FCB7D}" type="asst">
      <dgm:prSet phldrT="[Text]" custT="1"/>
      <dgm:spPr>
        <a:solidFill>
          <a:srgbClr val="0070C0"/>
        </a:solidFill>
      </dgm:spPr>
      <dgm:t>
        <a:bodyPr/>
        <a:lstStyle/>
        <a:p>
          <a:pPr algn="ctr"/>
          <a:r>
            <a:rPr lang="en-US" sz="1000" dirty="0">
              <a:latin typeface="Times New Roman" panose="02020603050405020304" pitchFamily="18" charset="0"/>
              <a:cs typeface="Times New Roman" panose="02020603050405020304" pitchFamily="18" charset="0"/>
            </a:rPr>
            <a:t>ABOUT</a:t>
          </a:r>
        </a:p>
      </dgm:t>
    </dgm:pt>
    <dgm:pt modelId="{4FC545BC-9E7E-455B-B10D-6480EA7B713F}" type="parTrans" cxnId="{6E842BEF-3151-4001-A51D-F2EC9183D942}">
      <dgm:prSet custT="1"/>
      <dgm:spPr/>
      <dgm:t>
        <a:bodyPr/>
        <a:lstStyle/>
        <a:p>
          <a:pPr algn="ctr"/>
          <a:endParaRPr lang="en-US" sz="1000"/>
        </a:p>
      </dgm:t>
    </dgm:pt>
    <dgm:pt modelId="{3F36E7C0-D74F-4B83-8E1B-A8BC00C99B9E}" type="sibTrans" cxnId="{6E842BEF-3151-4001-A51D-F2EC9183D942}">
      <dgm:prSet/>
      <dgm:spPr/>
      <dgm:t>
        <a:bodyPr/>
        <a:lstStyle/>
        <a:p>
          <a:pPr algn="ctr"/>
          <a:endParaRPr lang="en-US" sz="1000"/>
        </a:p>
      </dgm:t>
    </dgm:pt>
    <dgm:pt modelId="{37F2D18F-763E-4C9C-904F-333A246BD921}" type="asst">
      <dgm:prSet phldrT="[Text]" custT="1"/>
      <dgm:spPr>
        <a:solidFill>
          <a:srgbClr val="FFC000"/>
        </a:solidFill>
      </dgm:spPr>
      <dgm:t>
        <a:bodyPr/>
        <a:lstStyle/>
        <a:p>
          <a:pPr algn="ctr">
            <a:lnSpc>
              <a:spcPct val="100000"/>
            </a:lnSpc>
            <a:spcAft>
              <a:spcPts val="0"/>
            </a:spcAft>
          </a:pPr>
          <a:r>
            <a:rPr lang="en-US" sz="1000" dirty="0" smtClean="0">
              <a:latin typeface="Times New Roman" panose="02020603050405020304" pitchFamily="18" charset="0"/>
              <a:cs typeface="Times New Roman" panose="02020603050405020304" pitchFamily="18" charset="0"/>
            </a:rPr>
            <a:t>SHOP</a:t>
          </a:r>
          <a:endParaRPr lang="en-US" sz="1000" dirty="0">
            <a:latin typeface="Times New Roman" panose="02020603050405020304" pitchFamily="18" charset="0"/>
            <a:cs typeface="Times New Roman" panose="02020603050405020304" pitchFamily="18" charset="0"/>
          </a:endParaRPr>
        </a:p>
      </dgm:t>
    </dgm:pt>
    <dgm:pt modelId="{D9F753FF-81F9-4BA0-8CCC-BC86012C4840}" type="parTrans" cxnId="{0D1EE145-4185-4331-A99F-C38934D0F99F}">
      <dgm:prSet custT="1"/>
      <dgm:spPr/>
      <dgm:t>
        <a:bodyPr/>
        <a:lstStyle/>
        <a:p>
          <a:pPr algn="ctr"/>
          <a:endParaRPr lang="en-US" sz="1000"/>
        </a:p>
      </dgm:t>
    </dgm:pt>
    <dgm:pt modelId="{530370D0-819A-4F82-8EEF-CBD39F6FC0CA}" type="sibTrans" cxnId="{0D1EE145-4185-4331-A99F-C38934D0F99F}">
      <dgm:prSet/>
      <dgm:spPr/>
      <dgm:t>
        <a:bodyPr/>
        <a:lstStyle/>
        <a:p>
          <a:pPr algn="ctr"/>
          <a:endParaRPr lang="en-US" sz="1000"/>
        </a:p>
      </dgm:t>
    </dgm:pt>
    <dgm:pt modelId="{718613DF-178F-4D87-B6EE-E2F714945C16}" type="asst">
      <dgm:prSet phldrT="[Text]" custT="1"/>
      <dgm:spPr>
        <a:solidFill>
          <a:schemeClr val="bg2">
            <a:lumMod val="60000"/>
            <a:lumOff val="40000"/>
          </a:schemeClr>
        </a:solidFill>
      </dgm:spPr>
      <dgm:t>
        <a:bodyPr/>
        <a:lstStyle/>
        <a:p>
          <a:pPr algn="ctr"/>
          <a:r>
            <a:rPr lang="en-US" sz="1000" dirty="0" smtClean="0">
              <a:latin typeface="Times New Roman" panose="02020603050405020304" pitchFamily="18" charset="0"/>
              <a:cs typeface="Times New Roman" panose="02020603050405020304" pitchFamily="18" charset="0"/>
            </a:rPr>
            <a:t>BLOG</a:t>
          </a:r>
          <a:endParaRPr lang="en-US" sz="1000" dirty="0">
            <a:latin typeface="Times New Roman" panose="02020603050405020304" pitchFamily="18" charset="0"/>
            <a:cs typeface="Times New Roman" panose="02020603050405020304" pitchFamily="18" charset="0"/>
          </a:endParaRPr>
        </a:p>
      </dgm:t>
    </dgm:pt>
    <dgm:pt modelId="{1470A8AE-88C9-456D-8753-121025B90488}" type="parTrans" cxnId="{31A85828-CE8F-4852-93FF-487285BE5F69}">
      <dgm:prSet custT="1"/>
      <dgm:spPr/>
      <dgm:t>
        <a:bodyPr/>
        <a:lstStyle/>
        <a:p>
          <a:pPr algn="ctr"/>
          <a:endParaRPr lang="en-US" sz="1000"/>
        </a:p>
      </dgm:t>
    </dgm:pt>
    <dgm:pt modelId="{13178D27-E48C-477E-837F-3F64F3CEA9E0}" type="sibTrans" cxnId="{31A85828-CE8F-4852-93FF-487285BE5F69}">
      <dgm:prSet/>
      <dgm:spPr/>
      <dgm:t>
        <a:bodyPr/>
        <a:lstStyle/>
        <a:p>
          <a:pPr algn="ctr"/>
          <a:endParaRPr lang="en-US" sz="1000"/>
        </a:p>
      </dgm:t>
    </dgm:pt>
    <dgm:pt modelId="{F2A2F3C8-ED75-4551-82CE-DA0024D97D69}" type="asst">
      <dgm:prSet phldrT="[Text]" custT="1"/>
      <dgm:spPr/>
      <dgm:t>
        <a:bodyPr/>
        <a:lstStyle/>
        <a:p>
          <a:pPr algn="ctr"/>
          <a:r>
            <a:rPr lang="en-US" sz="1000" dirty="0">
              <a:latin typeface="Times New Roman" panose="02020603050405020304" pitchFamily="18" charset="0"/>
              <a:cs typeface="Times New Roman" panose="02020603050405020304" pitchFamily="18" charset="0"/>
            </a:rPr>
            <a:t>CONTACT</a:t>
          </a:r>
        </a:p>
      </dgm:t>
    </dgm:pt>
    <dgm:pt modelId="{A5681DE4-56BD-43EC-A92F-5C2930CCFD4A}" type="parTrans" cxnId="{C8ED4672-76D2-4510-A34B-50B9549B89F4}">
      <dgm:prSet custT="1"/>
      <dgm:spPr/>
      <dgm:t>
        <a:bodyPr/>
        <a:lstStyle/>
        <a:p>
          <a:pPr algn="ctr"/>
          <a:endParaRPr lang="en-US" sz="1000"/>
        </a:p>
      </dgm:t>
    </dgm:pt>
    <dgm:pt modelId="{C2D185BE-645B-4EB8-AC84-A066A7B518C9}" type="sibTrans" cxnId="{C8ED4672-76D2-4510-A34B-50B9549B89F4}">
      <dgm:prSet/>
      <dgm:spPr/>
      <dgm:t>
        <a:bodyPr/>
        <a:lstStyle/>
        <a:p>
          <a:pPr algn="ctr"/>
          <a:endParaRPr lang="en-US" sz="1000"/>
        </a:p>
      </dgm:t>
    </dgm:pt>
    <dgm:pt modelId="{A3113408-88B8-44A4-96F3-2ABF8668DC8B}" type="asst">
      <dgm:prSet phldrT="[Text]" custT="1"/>
      <dgm:spPr/>
      <dgm:t>
        <a:bodyPr/>
        <a:lstStyle/>
        <a:p>
          <a:pPr algn="ctr"/>
          <a:r>
            <a:rPr lang="en-US" sz="1000" dirty="0" smtClean="0">
              <a:latin typeface="Times New Roman" panose="02020603050405020304" pitchFamily="18" charset="0"/>
              <a:cs typeface="Times New Roman" panose="02020603050405020304" pitchFamily="18" charset="0"/>
            </a:rPr>
            <a:t>LOGIN</a:t>
          </a:r>
          <a:endParaRPr lang="en-US" sz="1000" dirty="0">
            <a:latin typeface="Times New Roman" panose="02020603050405020304" pitchFamily="18" charset="0"/>
            <a:cs typeface="Times New Roman" panose="02020603050405020304" pitchFamily="18" charset="0"/>
          </a:endParaRPr>
        </a:p>
      </dgm:t>
    </dgm:pt>
    <dgm:pt modelId="{C31954B9-2805-4155-BC4E-47364871B01C}" type="parTrans" cxnId="{3EA67BAD-ABA1-44C5-9560-179EC712408F}">
      <dgm:prSet custT="1"/>
      <dgm:spPr/>
      <dgm:t>
        <a:bodyPr/>
        <a:lstStyle/>
        <a:p>
          <a:pPr algn="ctr"/>
          <a:endParaRPr lang="en-US" sz="1000"/>
        </a:p>
      </dgm:t>
    </dgm:pt>
    <dgm:pt modelId="{E9AF0224-3436-41DE-B8EE-77CE52861788}" type="sibTrans" cxnId="{3EA67BAD-ABA1-44C5-9560-179EC712408F}">
      <dgm:prSet/>
      <dgm:spPr/>
      <dgm:t>
        <a:bodyPr/>
        <a:lstStyle/>
        <a:p>
          <a:pPr algn="ctr"/>
          <a:endParaRPr lang="en-US" sz="1000"/>
        </a:p>
      </dgm:t>
    </dgm:pt>
    <dgm:pt modelId="{D5C6B5CA-76CD-4A98-85D4-84D149F6EFAA}" type="asst">
      <dgm:prSet phldrT="[Text]" custT="1"/>
      <dgm:spPr>
        <a:solidFill>
          <a:schemeClr val="bg1">
            <a:lumMod val="40000"/>
            <a:lumOff val="60000"/>
          </a:schemeClr>
        </a:solidFill>
      </dgm:spPr>
      <dgm:t>
        <a:bodyPr/>
        <a:lstStyle/>
        <a:p>
          <a:pPr algn="ctr"/>
          <a:r>
            <a:rPr lang="en-US" sz="1000" dirty="0" smtClean="0">
              <a:latin typeface="Times New Roman" panose="02020603050405020304" pitchFamily="18" charset="0"/>
              <a:cs typeface="Times New Roman" panose="02020603050405020304" pitchFamily="18" charset="0"/>
            </a:rPr>
            <a:t>CART</a:t>
          </a:r>
          <a:endParaRPr lang="en-US" sz="1000" dirty="0">
            <a:latin typeface="Times New Roman" panose="02020603050405020304" pitchFamily="18" charset="0"/>
            <a:cs typeface="Times New Roman" panose="02020603050405020304" pitchFamily="18" charset="0"/>
          </a:endParaRPr>
        </a:p>
      </dgm:t>
    </dgm:pt>
    <dgm:pt modelId="{57F0ADB3-491D-49F3-8D10-2C79EF4E0FCE}" type="parTrans" cxnId="{10315242-4D68-4BC7-8DF3-8160161689BB}">
      <dgm:prSet custT="1"/>
      <dgm:spPr/>
      <dgm:t>
        <a:bodyPr/>
        <a:lstStyle/>
        <a:p>
          <a:pPr algn="ctr"/>
          <a:endParaRPr lang="en-US" sz="1000"/>
        </a:p>
      </dgm:t>
    </dgm:pt>
    <dgm:pt modelId="{C39F9642-4927-4F1E-813D-CB801DE39D73}" type="sibTrans" cxnId="{10315242-4D68-4BC7-8DF3-8160161689BB}">
      <dgm:prSet/>
      <dgm:spPr/>
      <dgm:t>
        <a:bodyPr/>
        <a:lstStyle/>
        <a:p>
          <a:pPr algn="ctr"/>
          <a:endParaRPr lang="en-US" sz="1000"/>
        </a:p>
      </dgm:t>
    </dgm:pt>
    <dgm:pt modelId="{7BD888EB-F014-4486-99D7-EE11FDD306C7}" type="pres">
      <dgm:prSet presAssocID="{876957BC-D32B-48A0-9818-33D7C59AC3BD}" presName="diagram" presStyleCnt="0">
        <dgm:presLayoutVars>
          <dgm:chPref val="1"/>
          <dgm:dir/>
          <dgm:animOne val="branch"/>
          <dgm:animLvl val="lvl"/>
          <dgm:resizeHandles val="exact"/>
        </dgm:presLayoutVars>
      </dgm:prSet>
      <dgm:spPr/>
      <dgm:t>
        <a:bodyPr/>
        <a:lstStyle/>
        <a:p>
          <a:endParaRPr lang="en-US"/>
        </a:p>
      </dgm:t>
    </dgm:pt>
    <dgm:pt modelId="{3E882FEB-D634-4A5B-AF48-0DA2F5412E8A}" type="pres">
      <dgm:prSet presAssocID="{7F0BCCAC-41FB-4807-95AD-8038D83EEEE8}" presName="root1" presStyleCnt="0"/>
      <dgm:spPr/>
    </dgm:pt>
    <dgm:pt modelId="{68A82C37-75B1-45A2-8ECF-0934ADA9A48D}" type="pres">
      <dgm:prSet presAssocID="{7F0BCCAC-41FB-4807-95AD-8038D83EEEE8}" presName="LevelOneTextNode" presStyleLbl="node0" presStyleIdx="0" presStyleCnt="1" custScaleX="106081" custScaleY="138392" custLinFactNeighborX="-85833" custLinFactNeighborY="-5049">
        <dgm:presLayoutVars>
          <dgm:chPref val="3"/>
        </dgm:presLayoutVars>
      </dgm:prSet>
      <dgm:spPr/>
      <dgm:t>
        <a:bodyPr/>
        <a:lstStyle/>
        <a:p>
          <a:endParaRPr lang="en-US"/>
        </a:p>
      </dgm:t>
    </dgm:pt>
    <dgm:pt modelId="{8320917A-D7C0-4B49-94AE-B58BA9077A7C}" type="pres">
      <dgm:prSet presAssocID="{7F0BCCAC-41FB-4807-95AD-8038D83EEEE8}" presName="level2hierChild" presStyleCnt="0"/>
      <dgm:spPr/>
    </dgm:pt>
    <dgm:pt modelId="{4EAF2DE2-2822-4212-970A-6D12E76143EB}" type="pres">
      <dgm:prSet presAssocID="{4FC545BC-9E7E-455B-B10D-6480EA7B713F}" presName="conn2-1" presStyleLbl="parChTrans1D2" presStyleIdx="0" presStyleCnt="6"/>
      <dgm:spPr/>
      <dgm:t>
        <a:bodyPr/>
        <a:lstStyle/>
        <a:p>
          <a:endParaRPr lang="en-US"/>
        </a:p>
      </dgm:t>
    </dgm:pt>
    <dgm:pt modelId="{DA8CD75D-1064-459D-9F0C-13D3C4828106}" type="pres">
      <dgm:prSet presAssocID="{4FC545BC-9E7E-455B-B10D-6480EA7B713F}" presName="connTx" presStyleLbl="parChTrans1D2" presStyleIdx="0" presStyleCnt="6"/>
      <dgm:spPr/>
      <dgm:t>
        <a:bodyPr/>
        <a:lstStyle/>
        <a:p>
          <a:endParaRPr lang="en-US"/>
        </a:p>
      </dgm:t>
    </dgm:pt>
    <dgm:pt modelId="{DB955AFD-ECA8-4ACC-ADC3-4003EAF1BFA1}" type="pres">
      <dgm:prSet presAssocID="{D1C46873-6C31-4AF6-933B-A662187FCB7D}" presName="root2" presStyleCnt="0"/>
      <dgm:spPr/>
    </dgm:pt>
    <dgm:pt modelId="{F411A1A0-226B-4DB7-ADC4-6CC990014BE6}" type="pres">
      <dgm:prSet presAssocID="{D1C46873-6C31-4AF6-933B-A662187FCB7D}" presName="LevelTwoTextNode" presStyleLbl="asst1" presStyleIdx="0" presStyleCnt="6" custScaleX="185933" custScaleY="85674" custLinFactNeighborX="-2788" custLinFactNeighborY="1041">
        <dgm:presLayoutVars>
          <dgm:chPref val="3"/>
        </dgm:presLayoutVars>
      </dgm:prSet>
      <dgm:spPr/>
      <dgm:t>
        <a:bodyPr/>
        <a:lstStyle/>
        <a:p>
          <a:endParaRPr lang="en-US"/>
        </a:p>
      </dgm:t>
    </dgm:pt>
    <dgm:pt modelId="{E8EBA755-C433-4D0D-B81C-288E46213E66}" type="pres">
      <dgm:prSet presAssocID="{D1C46873-6C31-4AF6-933B-A662187FCB7D}" presName="level3hierChild" presStyleCnt="0"/>
      <dgm:spPr/>
    </dgm:pt>
    <dgm:pt modelId="{44B6F040-4638-49B6-9D88-5ED5BC86A551}" type="pres">
      <dgm:prSet presAssocID="{D9F753FF-81F9-4BA0-8CCC-BC86012C4840}" presName="conn2-1" presStyleLbl="parChTrans1D2" presStyleIdx="1" presStyleCnt="6"/>
      <dgm:spPr/>
      <dgm:t>
        <a:bodyPr/>
        <a:lstStyle/>
        <a:p>
          <a:endParaRPr lang="en-US"/>
        </a:p>
      </dgm:t>
    </dgm:pt>
    <dgm:pt modelId="{9D71DDC7-6F98-4D80-AA89-09DC4F7B80B6}" type="pres">
      <dgm:prSet presAssocID="{D9F753FF-81F9-4BA0-8CCC-BC86012C4840}" presName="connTx" presStyleLbl="parChTrans1D2" presStyleIdx="1" presStyleCnt="6"/>
      <dgm:spPr/>
      <dgm:t>
        <a:bodyPr/>
        <a:lstStyle/>
        <a:p>
          <a:endParaRPr lang="en-US"/>
        </a:p>
      </dgm:t>
    </dgm:pt>
    <dgm:pt modelId="{EBDB4D0C-8D3F-475B-9A53-E61523C5B7A3}" type="pres">
      <dgm:prSet presAssocID="{37F2D18F-763E-4C9C-904F-333A246BD921}" presName="root2" presStyleCnt="0"/>
      <dgm:spPr/>
    </dgm:pt>
    <dgm:pt modelId="{160CADF8-F5D5-4830-86D1-E4ACE6286E00}" type="pres">
      <dgm:prSet presAssocID="{37F2D18F-763E-4C9C-904F-333A246BD921}" presName="LevelTwoTextNode" presStyleLbl="asst1" presStyleIdx="1" presStyleCnt="6" custScaleX="183599" custScaleY="64538" custLinFactNeighborX="760" custLinFactNeighborY="-412">
        <dgm:presLayoutVars>
          <dgm:chPref val="3"/>
        </dgm:presLayoutVars>
      </dgm:prSet>
      <dgm:spPr/>
      <dgm:t>
        <a:bodyPr/>
        <a:lstStyle/>
        <a:p>
          <a:endParaRPr lang="en-US"/>
        </a:p>
      </dgm:t>
    </dgm:pt>
    <dgm:pt modelId="{3E71F311-72D0-4CD8-99E6-36FA4D0D2DCA}" type="pres">
      <dgm:prSet presAssocID="{37F2D18F-763E-4C9C-904F-333A246BD921}" presName="level3hierChild" presStyleCnt="0"/>
      <dgm:spPr/>
    </dgm:pt>
    <dgm:pt modelId="{29BEEB92-E914-4A05-A6AE-48C105F8404A}" type="pres">
      <dgm:prSet presAssocID="{1470A8AE-88C9-456D-8753-121025B90488}" presName="conn2-1" presStyleLbl="parChTrans1D2" presStyleIdx="2" presStyleCnt="6"/>
      <dgm:spPr/>
      <dgm:t>
        <a:bodyPr/>
        <a:lstStyle/>
        <a:p>
          <a:endParaRPr lang="en-US"/>
        </a:p>
      </dgm:t>
    </dgm:pt>
    <dgm:pt modelId="{DEDB6B8C-DF97-4D81-A30B-BBE81855ED67}" type="pres">
      <dgm:prSet presAssocID="{1470A8AE-88C9-456D-8753-121025B90488}" presName="connTx" presStyleLbl="parChTrans1D2" presStyleIdx="2" presStyleCnt="6"/>
      <dgm:spPr/>
      <dgm:t>
        <a:bodyPr/>
        <a:lstStyle/>
        <a:p>
          <a:endParaRPr lang="en-US"/>
        </a:p>
      </dgm:t>
    </dgm:pt>
    <dgm:pt modelId="{1D9299AE-79FF-4C16-B47C-2FE3EDC9058F}" type="pres">
      <dgm:prSet presAssocID="{718613DF-178F-4D87-B6EE-E2F714945C16}" presName="root2" presStyleCnt="0"/>
      <dgm:spPr/>
    </dgm:pt>
    <dgm:pt modelId="{E926B7EB-49B1-4179-BDB7-DD0372663DCB}" type="pres">
      <dgm:prSet presAssocID="{718613DF-178F-4D87-B6EE-E2F714945C16}" presName="LevelTwoTextNode" presStyleLbl="asst1" presStyleIdx="2" presStyleCnt="6" custScaleX="183812" custScaleY="85674">
        <dgm:presLayoutVars>
          <dgm:chPref val="3"/>
        </dgm:presLayoutVars>
      </dgm:prSet>
      <dgm:spPr/>
      <dgm:t>
        <a:bodyPr/>
        <a:lstStyle/>
        <a:p>
          <a:endParaRPr lang="en-US"/>
        </a:p>
      </dgm:t>
    </dgm:pt>
    <dgm:pt modelId="{A8F4F11D-DC12-4080-A4CE-D228B279C03F}" type="pres">
      <dgm:prSet presAssocID="{718613DF-178F-4D87-B6EE-E2F714945C16}" presName="level3hierChild" presStyleCnt="0"/>
      <dgm:spPr/>
    </dgm:pt>
    <dgm:pt modelId="{C00EC6FF-06CD-400D-957A-2A76B9E11563}" type="pres">
      <dgm:prSet presAssocID="{A5681DE4-56BD-43EC-A92F-5C2930CCFD4A}" presName="conn2-1" presStyleLbl="parChTrans1D2" presStyleIdx="3" presStyleCnt="6"/>
      <dgm:spPr/>
      <dgm:t>
        <a:bodyPr/>
        <a:lstStyle/>
        <a:p>
          <a:endParaRPr lang="en-US"/>
        </a:p>
      </dgm:t>
    </dgm:pt>
    <dgm:pt modelId="{CDC529B0-8A8F-4AA1-80E8-B7EF1E56F4B7}" type="pres">
      <dgm:prSet presAssocID="{A5681DE4-56BD-43EC-A92F-5C2930CCFD4A}" presName="connTx" presStyleLbl="parChTrans1D2" presStyleIdx="3" presStyleCnt="6"/>
      <dgm:spPr/>
      <dgm:t>
        <a:bodyPr/>
        <a:lstStyle/>
        <a:p>
          <a:endParaRPr lang="en-US"/>
        </a:p>
      </dgm:t>
    </dgm:pt>
    <dgm:pt modelId="{B21FB1B6-2EA5-4FD2-8C6C-3924A8644D92}" type="pres">
      <dgm:prSet presAssocID="{F2A2F3C8-ED75-4551-82CE-DA0024D97D69}" presName="root2" presStyleCnt="0"/>
      <dgm:spPr/>
    </dgm:pt>
    <dgm:pt modelId="{2966CC0B-2575-4405-BF1F-400629F4C5D6}" type="pres">
      <dgm:prSet presAssocID="{F2A2F3C8-ED75-4551-82CE-DA0024D97D69}" presName="LevelTwoTextNode" presStyleLbl="asst1" presStyleIdx="3" presStyleCnt="6" custScaleX="183044" custScaleY="85674">
        <dgm:presLayoutVars>
          <dgm:chPref val="3"/>
        </dgm:presLayoutVars>
      </dgm:prSet>
      <dgm:spPr/>
      <dgm:t>
        <a:bodyPr/>
        <a:lstStyle/>
        <a:p>
          <a:endParaRPr lang="en-US"/>
        </a:p>
      </dgm:t>
    </dgm:pt>
    <dgm:pt modelId="{25AA1AED-64AC-4DCF-AEA8-39C7F8590F69}" type="pres">
      <dgm:prSet presAssocID="{F2A2F3C8-ED75-4551-82CE-DA0024D97D69}" presName="level3hierChild" presStyleCnt="0"/>
      <dgm:spPr/>
    </dgm:pt>
    <dgm:pt modelId="{07708DE7-E0A8-422D-BFC3-52A0EBA78BA9}" type="pres">
      <dgm:prSet presAssocID="{C31954B9-2805-4155-BC4E-47364871B01C}" presName="conn2-1" presStyleLbl="parChTrans1D2" presStyleIdx="4" presStyleCnt="6"/>
      <dgm:spPr/>
      <dgm:t>
        <a:bodyPr/>
        <a:lstStyle/>
        <a:p>
          <a:endParaRPr lang="en-US"/>
        </a:p>
      </dgm:t>
    </dgm:pt>
    <dgm:pt modelId="{E2A11D6A-52B4-41B0-A17D-E38AE9F4B348}" type="pres">
      <dgm:prSet presAssocID="{C31954B9-2805-4155-BC4E-47364871B01C}" presName="connTx" presStyleLbl="parChTrans1D2" presStyleIdx="4" presStyleCnt="6"/>
      <dgm:spPr/>
      <dgm:t>
        <a:bodyPr/>
        <a:lstStyle/>
        <a:p>
          <a:endParaRPr lang="en-US"/>
        </a:p>
      </dgm:t>
    </dgm:pt>
    <dgm:pt modelId="{378E3F4D-44F6-4E29-9034-F09626392C25}" type="pres">
      <dgm:prSet presAssocID="{A3113408-88B8-44A4-96F3-2ABF8668DC8B}" presName="root2" presStyleCnt="0"/>
      <dgm:spPr/>
    </dgm:pt>
    <dgm:pt modelId="{FC228F66-8432-4C92-8819-3A5C3B833A99}" type="pres">
      <dgm:prSet presAssocID="{A3113408-88B8-44A4-96F3-2ABF8668DC8B}" presName="LevelTwoTextNode" presStyleLbl="asst1" presStyleIdx="4" presStyleCnt="6" custScaleX="186043" custScaleY="85674">
        <dgm:presLayoutVars>
          <dgm:chPref val="3"/>
        </dgm:presLayoutVars>
      </dgm:prSet>
      <dgm:spPr/>
      <dgm:t>
        <a:bodyPr/>
        <a:lstStyle/>
        <a:p>
          <a:endParaRPr lang="en-US"/>
        </a:p>
      </dgm:t>
    </dgm:pt>
    <dgm:pt modelId="{64E599FA-10B9-4315-87AD-9D6ECE1FE57B}" type="pres">
      <dgm:prSet presAssocID="{A3113408-88B8-44A4-96F3-2ABF8668DC8B}" presName="level3hierChild" presStyleCnt="0"/>
      <dgm:spPr/>
    </dgm:pt>
    <dgm:pt modelId="{D03BF9B6-A0A0-4D7B-AC8F-C58DCAFD95F4}" type="pres">
      <dgm:prSet presAssocID="{57F0ADB3-491D-49F3-8D10-2C79EF4E0FCE}" presName="conn2-1" presStyleLbl="parChTrans1D2" presStyleIdx="5" presStyleCnt="6"/>
      <dgm:spPr/>
      <dgm:t>
        <a:bodyPr/>
        <a:lstStyle/>
        <a:p>
          <a:endParaRPr lang="en-US"/>
        </a:p>
      </dgm:t>
    </dgm:pt>
    <dgm:pt modelId="{AE608DAB-485B-4A11-8C8C-46A6B6FD1C0A}" type="pres">
      <dgm:prSet presAssocID="{57F0ADB3-491D-49F3-8D10-2C79EF4E0FCE}" presName="connTx" presStyleLbl="parChTrans1D2" presStyleIdx="5" presStyleCnt="6"/>
      <dgm:spPr/>
      <dgm:t>
        <a:bodyPr/>
        <a:lstStyle/>
        <a:p>
          <a:endParaRPr lang="en-US"/>
        </a:p>
      </dgm:t>
    </dgm:pt>
    <dgm:pt modelId="{1619606A-4BB8-4399-BC2C-B0D1556BDBA6}" type="pres">
      <dgm:prSet presAssocID="{D5C6B5CA-76CD-4A98-85D4-84D149F6EFAA}" presName="root2" presStyleCnt="0"/>
      <dgm:spPr/>
    </dgm:pt>
    <dgm:pt modelId="{2A6B8666-00AF-4681-A634-A3C69B329323}" type="pres">
      <dgm:prSet presAssocID="{D5C6B5CA-76CD-4A98-85D4-84D149F6EFAA}" presName="LevelTwoTextNode" presStyleLbl="asst1" presStyleIdx="5" presStyleCnt="6" custScaleX="187155" custScaleY="85674">
        <dgm:presLayoutVars>
          <dgm:chPref val="3"/>
        </dgm:presLayoutVars>
      </dgm:prSet>
      <dgm:spPr/>
      <dgm:t>
        <a:bodyPr/>
        <a:lstStyle/>
        <a:p>
          <a:endParaRPr lang="en-US"/>
        </a:p>
      </dgm:t>
    </dgm:pt>
    <dgm:pt modelId="{C2C06263-FE1E-4E8A-94F8-3FA7D7F77626}" type="pres">
      <dgm:prSet presAssocID="{D5C6B5CA-76CD-4A98-85D4-84D149F6EFAA}" presName="level3hierChild" presStyleCnt="0"/>
      <dgm:spPr/>
    </dgm:pt>
  </dgm:ptLst>
  <dgm:cxnLst>
    <dgm:cxn modelId="{6F998F15-3F71-4D55-AD8C-0CE0B307FB73}" type="presOf" srcId="{A5681DE4-56BD-43EC-A92F-5C2930CCFD4A}" destId="{CDC529B0-8A8F-4AA1-80E8-B7EF1E56F4B7}" srcOrd="1" destOrd="0" presId="urn:microsoft.com/office/officeart/2005/8/layout/hierarchy2"/>
    <dgm:cxn modelId="{C2AE366C-C42F-4CF2-8AB0-5887565253B1}" type="presOf" srcId="{7F0BCCAC-41FB-4807-95AD-8038D83EEEE8}" destId="{68A82C37-75B1-45A2-8ECF-0934ADA9A48D}" srcOrd="0" destOrd="0" presId="urn:microsoft.com/office/officeart/2005/8/layout/hierarchy2"/>
    <dgm:cxn modelId="{8AE29335-151C-4513-AB55-6178EB6BC638}" type="presOf" srcId="{D9F753FF-81F9-4BA0-8CCC-BC86012C4840}" destId="{9D71DDC7-6F98-4D80-AA89-09DC4F7B80B6}" srcOrd="1" destOrd="0" presId="urn:microsoft.com/office/officeart/2005/8/layout/hierarchy2"/>
    <dgm:cxn modelId="{2606F6C7-1C98-407F-BF6D-6704F0F9F004}" type="presOf" srcId="{A5681DE4-56BD-43EC-A92F-5C2930CCFD4A}" destId="{C00EC6FF-06CD-400D-957A-2A76B9E11563}" srcOrd="0" destOrd="0" presId="urn:microsoft.com/office/officeart/2005/8/layout/hierarchy2"/>
    <dgm:cxn modelId="{0364B845-DA12-49E2-90B8-4480366C4E61}" type="presOf" srcId="{57F0ADB3-491D-49F3-8D10-2C79EF4E0FCE}" destId="{D03BF9B6-A0A0-4D7B-AC8F-C58DCAFD95F4}" srcOrd="0" destOrd="0" presId="urn:microsoft.com/office/officeart/2005/8/layout/hierarchy2"/>
    <dgm:cxn modelId="{5C586F47-F8C9-43DB-9058-0722E1F13307}" type="presOf" srcId="{C31954B9-2805-4155-BC4E-47364871B01C}" destId="{07708DE7-E0A8-422D-BFC3-52A0EBA78BA9}" srcOrd="0" destOrd="0" presId="urn:microsoft.com/office/officeart/2005/8/layout/hierarchy2"/>
    <dgm:cxn modelId="{B80879E2-0B48-4236-BB40-A42C12939864}" type="presOf" srcId="{A3113408-88B8-44A4-96F3-2ABF8668DC8B}" destId="{FC228F66-8432-4C92-8819-3A5C3B833A99}" srcOrd="0" destOrd="0" presId="urn:microsoft.com/office/officeart/2005/8/layout/hierarchy2"/>
    <dgm:cxn modelId="{0D1EE145-4185-4331-A99F-C38934D0F99F}" srcId="{7F0BCCAC-41FB-4807-95AD-8038D83EEEE8}" destId="{37F2D18F-763E-4C9C-904F-333A246BD921}" srcOrd="1" destOrd="0" parTransId="{D9F753FF-81F9-4BA0-8CCC-BC86012C4840}" sibTransId="{530370D0-819A-4F82-8EEF-CBD39F6FC0CA}"/>
    <dgm:cxn modelId="{A33D110A-233E-4034-8F7C-2D2266FAE92B}" type="presOf" srcId="{4FC545BC-9E7E-455B-B10D-6480EA7B713F}" destId="{DA8CD75D-1064-459D-9F0C-13D3C4828106}" srcOrd="1" destOrd="0" presId="urn:microsoft.com/office/officeart/2005/8/layout/hierarchy2"/>
    <dgm:cxn modelId="{07F24901-E198-4CA0-9350-548BE69A860E}" type="presOf" srcId="{F2A2F3C8-ED75-4551-82CE-DA0024D97D69}" destId="{2966CC0B-2575-4405-BF1F-400629F4C5D6}" srcOrd="0" destOrd="0" presId="urn:microsoft.com/office/officeart/2005/8/layout/hierarchy2"/>
    <dgm:cxn modelId="{9233739B-54B0-46C4-8F24-AD2FE1FCF705}" type="presOf" srcId="{1470A8AE-88C9-456D-8753-121025B90488}" destId="{29BEEB92-E914-4A05-A6AE-48C105F8404A}" srcOrd="0" destOrd="0" presId="urn:microsoft.com/office/officeart/2005/8/layout/hierarchy2"/>
    <dgm:cxn modelId="{36C5AB5B-5D91-4E6F-B13F-F35EB0E51203}" type="presOf" srcId="{37F2D18F-763E-4C9C-904F-333A246BD921}" destId="{160CADF8-F5D5-4830-86D1-E4ACE6286E00}" srcOrd="0" destOrd="0" presId="urn:microsoft.com/office/officeart/2005/8/layout/hierarchy2"/>
    <dgm:cxn modelId="{252C30E3-41E5-4E51-BC74-A0D7402C8C0A}" type="presOf" srcId="{57F0ADB3-491D-49F3-8D10-2C79EF4E0FCE}" destId="{AE608DAB-485B-4A11-8C8C-46A6B6FD1C0A}" srcOrd="1" destOrd="0" presId="urn:microsoft.com/office/officeart/2005/8/layout/hierarchy2"/>
    <dgm:cxn modelId="{A0934E10-D6A9-4B40-855B-176B69D0840E}" type="presOf" srcId="{D5C6B5CA-76CD-4A98-85D4-84D149F6EFAA}" destId="{2A6B8666-00AF-4681-A634-A3C69B329323}" srcOrd="0" destOrd="0" presId="urn:microsoft.com/office/officeart/2005/8/layout/hierarchy2"/>
    <dgm:cxn modelId="{C8ED4672-76D2-4510-A34B-50B9549B89F4}" srcId="{7F0BCCAC-41FB-4807-95AD-8038D83EEEE8}" destId="{F2A2F3C8-ED75-4551-82CE-DA0024D97D69}" srcOrd="3" destOrd="0" parTransId="{A5681DE4-56BD-43EC-A92F-5C2930CCFD4A}" sibTransId="{C2D185BE-645B-4EB8-AC84-A066A7B518C9}"/>
    <dgm:cxn modelId="{24219712-0DCF-4FE9-A40D-80BA7B600A1F}" srcId="{876957BC-D32B-48A0-9818-33D7C59AC3BD}" destId="{7F0BCCAC-41FB-4807-95AD-8038D83EEEE8}" srcOrd="0" destOrd="0" parTransId="{E952DCD6-23D5-400B-8709-1AD488B449D0}" sibTransId="{ECFFAEA2-601D-443E-9996-5F44F381050E}"/>
    <dgm:cxn modelId="{3EA67BAD-ABA1-44C5-9560-179EC712408F}" srcId="{7F0BCCAC-41FB-4807-95AD-8038D83EEEE8}" destId="{A3113408-88B8-44A4-96F3-2ABF8668DC8B}" srcOrd="4" destOrd="0" parTransId="{C31954B9-2805-4155-BC4E-47364871B01C}" sibTransId="{E9AF0224-3436-41DE-B8EE-77CE52861788}"/>
    <dgm:cxn modelId="{5B87B08D-E2C7-49B1-A510-8940F2FA6223}" type="presOf" srcId="{1470A8AE-88C9-456D-8753-121025B90488}" destId="{DEDB6B8C-DF97-4D81-A30B-BBE81855ED67}" srcOrd="1" destOrd="0" presId="urn:microsoft.com/office/officeart/2005/8/layout/hierarchy2"/>
    <dgm:cxn modelId="{01245D8C-2B2B-4483-AAAF-5DBCBDC078AF}" type="presOf" srcId="{4FC545BC-9E7E-455B-B10D-6480EA7B713F}" destId="{4EAF2DE2-2822-4212-970A-6D12E76143EB}" srcOrd="0" destOrd="0" presId="urn:microsoft.com/office/officeart/2005/8/layout/hierarchy2"/>
    <dgm:cxn modelId="{E7945EC4-0344-461D-8A8D-314526EFE03F}" type="presOf" srcId="{C31954B9-2805-4155-BC4E-47364871B01C}" destId="{E2A11D6A-52B4-41B0-A17D-E38AE9F4B348}" srcOrd="1" destOrd="0" presId="urn:microsoft.com/office/officeart/2005/8/layout/hierarchy2"/>
    <dgm:cxn modelId="{D72BD5E5-E310-4614-A9D4-6E7C9CE9A9EA}" type="presOf" srcId="{D1C46873-6C31-4AF6-933B-A662187FCB7D}" destId="{F411A1A0-226B-4DB7-ADC4-6CC990014BE6}" srcOrd="0" destOrd="0" presId="urn:microsoft.com/office/officeart/2005/8/layout/hierarchy2"/>
    <dgm:cxn modelId="{EE045A29-8A9F-49B9-BC33-D1B5689AAA9F}" type="presOf" srcId="{D9F753FF-81F9-4BA0-8CCC-BC86012C4840}" destId="{44B6F040-4638-49B6-9D88-5ED5BC86A551}" srcOrd="0" destOrd="0" presId="urn:microsoft.com/office/officeart/2005/8/layout/hierarchy2"/>
    <dgm:cxn modelId="{44B0640B-71A6-451C-8372-FEEC14B914FB}" type="presOf" srcId="{718613DF-178F-4D87-B6EE-E2F714945C16}" destId="{E926B7EB-49B1-4179-BDB7-DD0372663DCB}" srcOrd="0" destOrd="0" presId="urn:microsoft.com/office/officeart/2005/8/layout/hierarchy2"/>
    <dgm:cxn modelId="{10315242-4D68-4BC7-8DF3-8160161689BB}" srcId="{7F0BCCAC-41FB-4807-95AD-8038D83EEEE8}" destId="{D5C6B5CA-76CD-4A98-85D4-84D149F6EFAA}" srcOrd="5" destOrd="0" parTransId="{57F0ADB3-491D-49F3-8D10-2C79EF4E0FCE}" sibTransId="{C39F9642-4927-4F1E-813D-CB801DE39D73}"/>
    <dgm:cxn modelId="{39F12F74-C055-420C-8FF4-CDE9EAF50177}" type="presOf" srcId="{876957BC-D32B-48A0-9818-33D7C59AC3BD}" destId="{7BD888EB-F014-4486-99D7-EE11FDD306C7}" srcOrd="0" destOrd="0" presId="urn:microsoft.com/office/officeart/2005/8/layout/hierarchy2"/>
    <dgm:cxn modelId="{6E842BEF-3151-4001-A51D-F2EC9183D942}" srcId="{7F0BCCAC-41FB-4807-95AD-8038D83EEEE8}" destId="{D1C46873-6C31-4AF6-933B-A662187FCB7D}" srcOrd="0" destOrd="0" parTransId="{4FC545BC-9E7E-455B-B10D-6480EA7B713F}" sibTransId="{3F36E7C0-D74F-4B83-8E1B-A8BC00C99B9E}"/>
    <dgm:cxn modelId="{31A85828-CE8F-4852-93FF-487285BE5F69}" srcId="{7F0BCCAC-41FB-4807-95AD-8038D83EEEE8}" destId="{718613DF-178F-4D87-B6EE-E2F714945C16}" srcOrd="2" destOrd="0" parTransId="{1470A8AE-88C9-456D-8753-121025B90488}" sibTransId="{13178D27-E48C-477E-837F-3F64F3CEA9E0}"/>
    <dgm:cxn modelId="{54AE40E7-6BA6-4249-95EE-B64826911A10}" type="presParOf" srcId="{7BD888EB-F014-4486-99D7-EE11FDD306C7}" destId="{3E882FEB-D634-4A5B-AF48-0DA2F5412E8A}" srcOrd="0" destOrd="0" presId="urn:microsoft.com/office/officeart/2005/8/layout/hierarchy2"/>
    <dgm:cxn modelId="{52F7326B-44E1-4674-BE5F-329FCE957571}" type="presParOf" srcId="{3E882FEB-D634-4A5B-AF48-0DA2F5412E8A}" destId="{68A82C37-75B1-45A2-8ECF-0934ADA9A48D}" srcOrd="0" destOrd="0" presId="urn:microsoft.com/office/officeart/2005/8/layout/hierarchy2"/>
    <dgm:cxn modelId="{6BF89059-9807-4E07-9E1D-90E2C90D88F2}" type="presParOf" srcId="{3E882FEB-D634-4A5B-AF48-0DA2F5412E8A}" destId="{8320917A-D7C0-4B49-94AE-B58BA9077A7C}" srcOrd="1" destOrd="0" presId="urn:microsoft.com/office/officeart/2005/8/layout/hierarchy2"/>
    <dgm:cxn modelId="{112F252C-3014-42D3-BB15-A0F6DE666102}" type="presParOf" srcId="{8320917A-D7C0-4B49-94AE-B58BA9077A7C}" destId="{4EAF2DE2-2822-4212-970A-6D12E76143EB}" srcOrd="0" destOrd="0" presId="urn:microsoft.com/office/officeart/2005/8/layout/hierarchy2"/>
    <dgm:cxn modelId="{A692B93E-17BC-4692-B0D3-81D2D1518516}" type="presParOf" srcId="{4EAF2DE2-2822-4212-970A-6D12E76143EB}" destId="{DA8CD75D-1064-459D-9F0C-13D3C4828106}" srcOrd="0" destOrd="0" presId="urn:microsoft.com/office/officeart/2005/8/layout/hierarchy2"/>
    <dgm:cxn modelId="{68FF5BAA-5D82-4076-9830-316572B5730F}" type="presParOf" srcId="{8320917A-D7C0-4B49-94AE-B58BA9077A7C}" destId="{DB955AFD-ECA8-4ACC-ADC3-4003EAF1BFA1}" srcOrd="1" destOrd="0" presId="urn:microsoft.com/office/officeart/2005/8/layout/hierarchy2"/>
    <dgm:cxn modelId="{62C52A4E-C458-4F4D-A2BD-F9DC6CA17F05}" type="presParOf" srcId="{DB955AFD-ECA8-4ACC-ADC3-4003EAF1BFA1}" destId="{F411A1A0-226B-4DB7-ADC4-6CC990014BE6}" srcOrd="0" destOrd="0" presId="urn:microsoft.com/office/officeart/2005/8/layout/hierarchy2"/>
    <dgm:cxn modelId="{92D8300B-DA77-4339-8E93-FF24DCFCCBBC}" type="presParOf" srcId="{DB955AFD-ECA8-4ACC-ADC3-4003EAF1BFA1}" destId="{E8EBA755-C433-4D0D-B81C-288E46213E66}" srcOrd="1" destOrd="0" presId="urn:microsoft.com/office/officeart/2005/8/layout/hierarchy2"/>
    <dgm:cxn modelId="{1670059A-35F6-41A1-B363-89DE003DD655}" type="presParOf" srcId="{8320917A-D7C0-4B49-94AE-B58BA9077A7C}" destId="{44B6F040-4638-49B6-9D88-5ED5BC86A551}" srcOrd="2" destOrd="0" presId="urn:microsoft.com/office/officeart/2005/8/layout/hierarchy2"/>
    <dgm:cxn modelId="{B520C175-881E-462B-8FB4-F3F317AF9E61}" type="presParOf" srcId="{44B6F040-4638-49B6-9D88-5ED5BC86A551}" destId="{9D71DDC7-6F98-4D80-AA89-09DC4F7B80B6}" srcOrd="0" destOrd="0" presId="urn:microsoft.com/office/officeart/2005/8/layout/hierarchy2"/>
    <dgm:cxn modelId="{B624B9C1-C151-4576-8050-84A11BE10BFB}" type="presParOf" srcId="{8320917A-D7C0-4B49-94AE-B58BA9077A7C}" destId="{EBDB4D0C-8D3F-475B-9A53-E61523C5B7A3}" srcOrd="3" destOrd="0" presId="urn:microsoft.com/office/officeart/2005/8/layout/hierarchy2"/>
    <dgm:cxn modelId="{46C56B54-8747-46F7-BAE8-CD818DBF701C}" type="presParOf" srcId="{EBDB4D0C-8D3F-475B-9A53-E61523C5B7A3}" destId="{160CADF8-F5D5-4830-86D1-E4ACE6286E00}" srcOrd="0" destOrd="0" presId="urn:microsoft.com/office/officeart/2005/8/layout/hierarchy2"/>
    <dgm:cxn modelId="{28D67EF6-2389-45D9-BC14-8508BD6F5C94}" type="presParOf" srcId="{EBDB4D0C-8D3F-475B-9A53-E61523C5B7A3}" destId="{3E71F311-72D0-4CD8-99E6-36FA4D0D2DCA}" srcOrd="1" destOrd="0" presId="urn:microsoft.com/office/officeart/2005/8/layout/hierarchy2"/>
    <dgm:cxn modelId="{A414C471-108C-47E3-A209-424C8940A1C7}" type="presParOf" srcId="{8320917A-D7C0-4B49-94AE-B58BA9077A7C}" destId="{29BEEB92-E914-4A05-A6AE-48C105F8404A}" srcOrd="4" destOrd="0" presId="urn:microsoft.com/office/officeart/2005/8/layout/hierarchy2"/>
    <dgm:cxn modelId="{D5FD836C-F81F-4274-8F79-C9B8DB6D8F62}" type="presParOf" srcId="{29BEEB92-E914-4A05-A6AE-48C105F8404A}" destId="{DEDB6B8C-DF97-4D81-A30B-BBE81855ED67}" srcOrd="0" destOrd="0" presId="urn:microsoft.com/office/officeart/2005/8/layout/hierarchy2"/>
    <dgm:cxn modelId="{9AA4A724-7DA3-4C1B-8F4B-95B4A4F7735A}" type="presParOf" srcId="{8320917A-D7C0-4B49-94AE-B58BA9077A7C}" destId="{1D9299AE-79FF-4C16-B47C-2FE3EDC9058F}" srcOrd="5" destOrd="0" presId="urn:microsoft.com/office/officeart/2005/8/layout/hierarchy2"/>
    <dgm:cxn modelId="{6B338F75-D7D1-4ADD-AA19-04D35EDFECB1}" type="presParOf" srcId="{1D9299AE-79FF-4C16-B47C-2FE3EDC9058F}" destId="{E926B7EB-49B1-4179-BDB7-DD0372663DCB}" srcOrd="0" destOrd="0" presId="urn:microsoft.com/office/officeart/2005/8/layout/hierarchy2"/>
    <dgm:cxn modelId="{C6889AE2-2C24-4CEF-B399-8658A8701F77}" type="presParOf" srcId="{1D9299AE-79FF-4C16-B47C-2FE3EDC9058F}" destId="{A8F4F11D-DC12-4080-A4CE-D228B279C03F}" srcOrd="1" destOrd="0" presId="urn:microsoft.com/office/officeart/2005/8/layout/hierarchy2"/>
    <dgm:cxn modelId="{4D6A9236-8160-46DC-98BA-95E1A506716B}" type="presParOf" srcId="{8320917A-D7C0-4B49-94AE-B58BA9077A7C}" destId="{C00EC6FF-06CD-400D-957A-2A76B9E11563}" srcOrd="6" destOrd="0" presId="urn:microsoft.com/office/officeart/2005/8/layout/hierarchy2"/>
    <dgm:cxn modelId="{32EC66EB-F4C3-4C98-8CA5-C397D66A9E35}" type="presParOf" srcId="{C00EC6FF-06CD-400D-957A-2A76B9E11563}" destId="{CDC529B0-8A8F-4AA1-80E8-B7EF1E56F4B7}" srcOrd="0" destOrd="0" presId="urn:microsoft.com/office/officeart/2005/8/layout/hierarchy2"/>
    <dgm:cxn modelId="{0EBE7D0C-4D2F-4277-AD98-54817DD1C9EE}" type="presParOf" srcId="{8320917A-D7C0-4B49-94AE-B58BA9077A7C}" destId="{B21FB1B6-2EA5-4FD2-8C6C-3924A8644D92}" srcOrd="7" destOrd="0" presId="urn:microsoft.com/office/officeart/2005/8/layout/hierarchy2"/>
    <dgm:cxn modelId="{603FA840-E4BF-4BB7-B15B-BAA7F9BDD168}" type="presParOf" srcId="{B21FB1B6-2EA5-4FD2-8C6C-3924A8644D92}" destId="{2966CC0B-2575-4405-BF1F-400629F4C5D6}" srcOrd="0" destOrd="0" presId="urn:microsoft.com/office/officeart/2005/8/layout/hierarchy2"/>
    <dgm:cxn modelId="{BAB0FCB3-2D02-4FD4-8DBD-D0B8FDDB8159}" type="presParOf" srcId="{B21FB1B6-2EA5-4FD2-8C6C-3924A8644D92}" destId="{25AA1AED-64AC-4DCF-AEA8-39C7F8590F69}" srcOrd="1" destOrd="0" presId="urn:microsoft.com/office/officeart/2005/8/layout/hierarchy2"/>
    <dgm:cxn modelId="{E0B23029-4B3E-43DE-A210-F66D59B9CF1D}" type="presParOf" srcId="{8320917A-D7C0-4B49-94AE-B58BA9077A7C}" destId="{07708DE7-E0A8-422D-BFC3-52A0EBA78BA9}" srcOrd="8" destOrd="0" presId="urn:microsoft.com/office/officeart/2005/8/layout/hierarchy2"/>
    <dgm:cxn modelId="{4CEC0DE5-8E96-4A5E-ADC7-0D3560192249}" type="presParOf" srcId="{07708DE7-E0A8-422D-BFC3-52A0EBA78BA9}" destId="{E2A11D6A-52B4-41B0-A17D-E38AE9F4B348}" srcOrd="0" destOrd="0" presId="urn:microsoft.com/office/officeart/2005/8/layout/hierarchy2"/>
    <dgm:cxn modelId="{A68DDD88-FB2C-487C-954B-CAA46B12D9DC}" type="presParOf" srcId="{8320917A-D7C0-4B49-94AE-B58BA9077A7C}" destId="{378E3F4D-44F6-4E29-9034-F09626392C25}" srcOrd="9" destOrd="0" presId="urn:microsoft.com/office/officeart/2005/8/layout/hierarchy2"/>
    <dgm:cxn modelId="{B1418C05-C996-4F2B-ABD9-192FBA37ECAB}" type="presParOf" srcId="{378E3F4D-44F6-4E29-9034-F09626392C25}" destId="{FC228F66-8432-4C92-8819-3A5C3B833A99}" srcOrd="0" destOrd="0" presId="urn:microsoft.com/office/officeart/2005/8/layout/hierarchy2"/>
    <dgm:cxn modelId="{3BD3906C-2B7B-489E-B02A-9DC1B385CB46}" type="presParOf" srcId="{378E3F4D-44F6-4E29-9034-F09626392C25}" destId="{64E599FA-10B9-4315-87AD-9D6ECE1FE57B}" srcOrd="1" destOrd="0" presId="urn:microsoft.com/office/officeart/2005/8/layout/hierarchy2"/>
    <dgm:cxn modelId="{830D00A5-0A10-4267-906C-CF79143A4215}" type="presParOf" srcId="{8320917A-D7C0-4B49-94AE-B58BA9077A7C}" destId="{D03BF9B6-A0A0-4D7B-AC8F-C58DCAFD95F4}" srcOrd="10" destOrd="0" presId="urn:microsoft.com/office/officeart/2005/8/layout/hierarchy2"/>
    <dgm:cxn modelId="{99CB3338-7111-4CF8-AA7D-5002258B72E4}" type="presParOf" srcId="{D03BF9B6-A0A0-4D7B-AC8F-C58DCAFD95F4}" destId="{AE608DAB-485B-4A11-8C8C-46A6B6FD1C0A}" srcOrd="0" destOrd="0" presId="urn:microsoft.com/office/officeart/2005/8/layout/hierarchy2"/>
    <dgm:cxn modelId="{CDB838AE-9BFD-420C-8D7F-42DB25C4F3B3}" type="presParOf" srcId="{8320917A-D7C0-4B49-94AE-B58BA9077A7C}" destId="{1619606A-4BB8-4399-BC2C-B0D1556BDBA6}" srcOrd="11" destOrd="0" presId="urn:microsoft.com/office/officeart/2005/8/layout/hierarchy2"/>
    <dgm:cxn modelId="{BD98891C-239C-4495-85D2-4B25301D9A24}" type="presParOf" srcId="{1619606A-4BB8-4399-BC2C-B0D1556BDBA6}" destId="{2A6B8666-00AF-4681-A634-A3C69B329323}" srcOrd="0" destOrd="0" presId="urn:microsoft.com/office/officeart/2005/8/layout/hierarchy2"/>
    <dgm:cxn modelId="{EF9B977D-B982-4F5F-8D6D-665F22D643DB}" type="presParOf" srcId="{1619606A-4BB8-4399-BC2C-B0D1556BDBA6}" destId="{C2C06263-FE1E-4E8A-94F8-3FA7D7F77626}" srcOrd="1" destOrd="0" presId="urn:microsoft.com/office/officeart/2005/8/layout/hierarchy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6957BC-D32B-48A0-9818-33D7C59AC3BD}" type="doc">
      <dgm:prSet loTypeId="urn:microsoft.com/office/officeart/2005/8/layout/hierarchy5" loCatId="hierarchy" qsTypeId="urn:microsoft.com/office/officeart/2005/8/quickstyle/simple5" qsCatId="simple" csTypeId="urn:microsoft.com/office/officeart/2005/8/colors/accent1_2" csCatId="accent1" phldr="1"/>
      <dgm:spPr/>
      <dgm:t>
        <a:bodyPr/>
        <a:lstStyle/>
        <a:p>
          <a:endParaRPr lang="en-US"/>
        </a:p>
      </dgm:t>
    </dgm:pt>
    <dgm:pt modelId="{A88E0189-431E-469A-B339-6D5838D05DE8}" type="asst">
      <dgm:prSet phldrT="[Text]" custT="1"/>
      <dgm:spPr>
        <a:solidFill>
          <a:srgbClr val="92D050"/>
        </a:solidFill>
      </dgm:spPr>
      <dgm:t>
        <a:bodyPr/>
        <a:lstStyle/>
        <a:p>
          <a:pPr algn="ctr"/>
          <a:r>
            <a:rPr lang="en-US" sz="2100" dirty="0" smtClean="0">
              <a:solidFill>
                <a:schemeClr val="bg1"/>
              </a:solidFill>
              <a:latin typeface="Times New Roman" panose="02020603050405020304" pitchFamily="18" charset="0"/>
              <a:cs typeface="Times New Roman" panose="02020603050405020304" pitchFamily="18" charset="0"/>
            </a:rPr>
            <a:t>SHOP</a:t>
          </a:r>
          <a:endParaRPr lang="en-US" sz="2100" dirty="0">
            <a:solidFill>
              <a:schemeClr val="bg1"/>
            </a:solidFill>
            <a:latin typeface="Times New Roman" panose="02020603050405020304" pitchFamily="18" charset="0"/>
            <a:cs typeface="Times New Roman" panose="02020603050405020304" pitchFamily="18" charset="0"/>
          </a:endParaRPr>
        </a:p>
      </dgm:t>
    </dgm:pt>
    <dgm:pt modelId="{B6A1A15E-5BFB-41F4-A8A6-8209743C9425}" type="parTrans" cxnId="{F09F358C-160C-43A4-8193-2D9B63FA14E9}">
      <dgm:prSet custT="1"/>
      <dgm:spPr/>
      <dgm:t>
        <a:bodyPr/>
        <a:lstStyle/>
        <a:p>
          <a:pPr algn="ctr"/>
          <a:endParaRPr lang="en-US" sz="2100"/>
        </a:p>
      </dgm:t>
    </dgm:pt>
    <dgm:pt modelId="{952E5EBE-7EE3-4890-B74E-6B8209126C9B}" type="sibTrans" cxnId="{F09F358C-160C-43A4-8193-2D9B63FA14E9}">
      <dgm:prSet/>
      <dgm:spPr/>
      <dgm:t>
        <a:bodyPr/>
        <a:lstStyle/>
        <a:p>
          <a:pPr algn="ctr"/>
          <a:endParaRPr lang="en-US" sz="2100"/>
        </a:p>
      </dgm:t>
    </dgm:pt>
    <dgm:pt modelId="{29C1FD44-47D3-4CF0-859B-0ABAEF72FE56}" type="asst">
      <dgm:prSet phldrT="[Text]" custT="1"/>
      <dgm:spPr>
        <a:solidFill>
          <a:srgbClr val="92D050"/>
        </a:solidFill>
      </dgm:spPr>
      <dgm:t>
        <a:bodyPr/>
        <a:lstStyle/>
        <a:p>
          <a:r>
            <a:rPr lang="en-US" sz="2100" dirty="0" smtClean="0">
              <a:solidFill>
                <a:schemeClr val="bg1"/>
              </a:solidFill>
              <a:latin typeface="Times New Roman" panose="02020603050405020304" pitchFamily="18" charset="0"/>
              <a:cs typeface="Times New Roman" panose="02020603050405020304" pitchFamily="18" charset="0"/>
            </a:rPr>
            <a:t>ALL PRODUCT</a:t>
          </a:r>
          <a:endParaRPr lang="en-US" sz="2100" dirty="0">
            <a:solidFill>
              <a:schemeClr val="bg1"/>
            </a:solidFill>
            <a:latin typeface="Times New Roman" panose="02020603050405020304" pitchFamily="18" charset="0"/>
            <a:cs typeface="Times New Roman" panose="02020603050405020304" pitchFamily="18" charset="0"/>
          </a:endParaRPr>
        </a:p>
      </dgm:t>
    </dgm:pt>
    <dgm:pt modelId="{6567AB6A-14A5-4B46-9944-60E508E9AEC3}" type="parTrans" cxnId="{3EF5F47D-B827-4728-BD2B-182461A3CDAF}">
      <dgm:prSet custT="1"/>
      <dgm:spPr/>
      <dgm:t>
        <a:bodyPr/>
        <a:lstStyle/>
        <a:p>
          <a:endParaRPr lang="en-US" sz="2100"/>
        </a:p>
      </dgm:t>
    </dgm:pt>
    <dgm:pt modelId="{AD7FEA2A-25FC-4F69-A5E0-5A1C9499C4F1}" type="sibTrans" cxnId="{3EF5F47D-B827-4728-BD2B-182461A3CDAF}">
      <dgm:prSet/>
      <dgm:spPr/>
      <dgm:t>
        <a:bodyPr/>
        <a:lstStyle/>
        <a:p>
          <a:endParaRPr lang="en-US" sz="2100"/>
        </a:p>
      </dgm:t>
    </dgm:pt>
    <dgm:pt modelId="{44DE60D0-3E78-4653-9C75-E52EB918C688}" type="pres">
      <dgm:prSet presAssocID="{876957BC-D32B-48A0-9818-33D7C59AC3BD}" presName="mainComposite" presStyleCnt="0">
        <dgm:presLayoutVars>
          <dgm:chPref val="1"/>
          <dgm:dir/>
          <dgm:animOne val="branch"/>
          <dgm:animLvl val="lvl"/>
          <dgm:resizeHandles val="exact"/>
        </dgm:presLayoutVars>
      </dgm:prSet>
      <dgm:spPr/>
      <dgm:t>
        <a:bodyPr/>
        <a:lstStyle/>
        <a:p>
          <a:endParaRPr lang="en-US"/>
        </a:p>
      </dgm:t>
    </dgm:pt>
    <dgm:pt modelId="{02016C1E-94C8-4FAF-845F-F1350F59B4D1}" type="pres">
      <dgm:prSet presAssocID="{876957BC-D32B-48A0-9818-33D7C59AC3BD}" presName="hierFlow" presStyleCnt="0"/>
      <dgm:spPr/>
    </dgm:pt>
    <dgm:pt modelId="{79E0B1BA-CE14-47FA-A0C4-E59AECEF400E}" type="pres">
      <dgm:prSet presAssocID="{876957BC-D32B-48A0-9818-33D7C59AC3BD}" presName="hierChild1" presStyleCnt="0">
        <dgm:presLayoutVars>
          <dgm:chPref val="1"/>
          <dgm:animOne val="branch"/>
          <dgm:animLvl val="lvl"/>
        </dgm:presLayoutVars>
      </dgm:prSet>
      <dgm:spPr/>
    </dgm:pt>
    <dgm:pt modelId="{774F7CAC-EE95-4CE2-8766-0F2E70D7FA88}" type="pres">
      <dgm:prSet presAssocID="{A88E0189-431E-469A-B339-6D5838D05DE8}" presName="Name17" presStyleCnt="0"/>
      <dgm:spPr/>
    </dgm:pt>
    <dgm:pt modelId="{71ADE883-000A-49EC-B434-1E8DEA1C0D23}" type="pres">
      <dgm:prSet presAssocID="{A88E0189-431E-469A-B339-6D5838D05DE8}" presName="level1Shape" presStyleLbl="node0" presStyleIdx="0" presStyleCnt="1" custScaleX="95886" custScaleY="80463">
        <dgm:presLayoutVars>
          <dgm:chPref val="3"/>
        </dgm:presLayoutVars>
      </dgm:prSet>
      <dgm:spPr/>
      <dgm:t>
        <a:bodyPr/>
        <a:lstStyle/>
        <a:p>
          <a:endParaRPr lang="en-US"/>
        </a:p>
      </dgm:t>
    </dgm:pt>
    <dgm:pt modelId="{1E7437FA-6828-45F0-873B-C7AB1B56962F}" type="pres">
      <dgm:prSet presAssocID="{A88E0189-431E-469A-B339-6D5838D05DE8}" presName="hierChild2" presStyleCnt="0"/>
      <dgm:spPr/>
    </dgm:pt>
    <dgm:pt modelId="{1E6CD712-4322-43F6-A52E-0D9261F84B0D}" type="pres">
      <dgm:prSet presAssocID="{6567AB6A-14A5-4B46-9944-60E508E9AEC3}" presName="Name25" presStyleLbl="parChTrans1D2" presStyleIdx="0" presStyleCnt="1"/>
      <dgm:spPr/>
      <dgm:t>
        <a:bodyPr/>
        <a:lstStyle/>
        <a:p>
          <a:endParaRPr lang="en-US"/>
        </a:p>
      </dgm:t>
    </dgm:pt>
    <dgm:pt modelId="{9F9C880F-9B6C-49BE-8E46-357215106191}" type="pres">
      <dgm:prSet presAssocID="{6567AB6A-14A5-4B46-9944-60E508E9AEC3}" presName="connTx" presStyleLbl="parChTrans1D2" presStyleIdx="0" presStyleCnt="1"/>
      <dgm:spPr/>
      <dgm:t>
        <a:bodyPr/>
        <a:lstStyle/>
        <a:p>
          <a:endParaRPr lang="en-US"/>
        </a:p>
      </dgm:t>
    </dgm:pt>
    <dgm:pt modelId="{A4E492C7-D983-4D89-AB8B-993964060748}" type="pres">
      <dgm:prSet presAssocID="{29C1FD44-47D3-4CF0-859B-0ABAEF72FE56}" presName="Name30" presStyleCnt="0"/>
      <dgm:spPr/>
    </dgm:pt>
    <dgm:pt modelId="{B3B705A6-BB4E-4A26-BFF0-8930DA946A82}" type="pres">
      <dgm:prSet presAssocID="{29C1FD44-47D3-4CF0-859B-0ABAEF72FE56}" presName="level2Shape" presStyleLbl="asst0" presStyleIdx="0" presStyleCnt="1" custScaleX="86523" custScaleY="78805"/>
      <dgm:spPr/>
      <dgm:t>
        <a:bodyPr/>
        <a:lstStyle/>
        <a:p>
          <a:endParaRPr lang="en-US"/>
        </a:p>
      </dgm:t>
    </dgm:pt>
    <dgm:pt modelId="{112DB02C-581F-4C35-ADFA-9DE486B4FF69}" type="pres">
      <dgm:prSet presAssocID="{29C1FD44-47D3-4CF0-859B-0ABAEF72FE56}" presName="hierChild3" presStyleCnt="0"/>
      <dgm:spPr/>
    </dgm:pt>
    <dgm:pt modelId="{F94FBFFE-E2E3-4D35-9CF4-BC351EC55650}" type="pres">
      <dgm:prSet presAssocID="{876957BC-D32B-48A0-9818-33D7C59AC3BD}" presName="bgShapesFlow" presStyleCnt="0"/>
      <dgm:spPr/>
    </dgm:pt>
  </dgm:ptLst>
  <dgm:cxnLst>
    <dgm:cxn modelId="{3EF5F47D-B827-4728-BD2B-182461A3CDAF}" srcId="{A88E0189-431E-469A-B339-6D5838D05DE8}" destId="{29C1FD44-47D3-4CF0-859B-0ABAEF72FE56}" srcOrd="0" destOrd="0" parTransId="{6567AB6A-14A5-4B46-9944-60E508E9AEC3}" sibTransId="{AD7FEA2A-25FC-4F69-A5E0-5A1C9499C4F1}"/>
    <dgm:cxn modelId="{1A55BB7C-B1CF-4ADC-B5C9-3EF830F9474E}" type="presOf" srcId="{29C1FD44-47D3-4CF0-859B-0ABAEF72FE56}" destId="{B3B705A6-BB4E-4A26-BFF0-8930DA946A82}" srcOrd="0" destOrd="0" presId="urn:microsoft.com/office/officeart/2005/8/layout/hierarchy5"/>
    <dgm:cxn modelId="{F09F358C-160C-43A4-8193-2D9B63FA14E9}" srcId="{876957BC-D32B-48A0-9818-33D7C59AC3BD}" destId="{A88E0189-431E-469A-B339-6D5838D05DE8}" srcOrd="0" destOrd="0" parTransId="{B6A1A15E-5BFB-41F4-A8A6-8209743C9425}" sibTransId="{952E5EBE-7EE3-4890-B74E-6B8209126C9B}"/>
    <dgm:cxn modelId="{DF12B5B5-271E-4B8A-83BE-1250D15885DF}" type="presOf" srcId="{6567AB6A-14A5-4B46-9944-60E508E9AEC3}" destId="{9F9C880F-9B6C-49BE-8E46-357215106191}" srcOrd="1" destOrd="0" presId="urn:microsoft.com/office/officeart/2005/8/layout/hierarchy5"/>
    <dgm:cxn modelId="{9FF014F1-7AC8-4F44-923E-5B33FBF05DC0}" type="presOf" srcId="{876957BC-D32B-48A0-9818-33D7C59AC3BD}" destId="{44DE60D0-3E78-4653-9C75-E52EB918C688}" srcOrd="0" destOrd="0" presId="urn:microsoft.com/office/officeart/2005/8/layout/hierarchy5"/>
    <dgm:cxn modelId="{E3C3A166-2F99-4C02-9F16-7C3E762FE980}" type="presOf" srcId="{6567AB6A-14A5-4B46-9944-60E508E9AEC3}" destId="{1E6CD712-4322-43F6-A52E-0D9261F84B0D}" srcOrd="0" destOrd="0" presId="urn:microsoft.com/office/officeart/2005/8/layout/hierarchy5"/>
    <dgm:cxn modelId="{C3F52B0E-D4A0-4438-946C-FE57F52C7DD9}" type="presOf" srcId="{A88E0189-431E-469A-B339-6D5838D05DE8}" destId="{71ADE883-000A-49EC-B434-1E8DEA1C0D23}" srcOrd="0" destOrd="0" presId="urn:microsoft.com/office/officeart/2005/8/layout/hierarchy5"/>
    <dgm:cxn modelId="{D33FC5E5-3A99-43F1-9CDF-BEBC5F4DEF2A}" type="presParOf" srcId="{44DE60D0-3E78-4653-9C75-E52EB918C688}" destId="{02016C1E-94C8-4FAF-845F-F1350F59B4D1}" srcOrd="0" destOrd="0" presId="urn:microsoft.com/office/officeart/2005/8/layout/hierarchy5"/>
    <dgm:cxn modelId="{260CA6A9-7C94-4B55-A751-C1C0B1A5A4DA}" type="presParOf" srcId="{02016C1E-94C8-4FAF-845F-F1350F59B4D1}" destId="{79E0B1BA-CE14-47FA-A0C4-E59AECEF400E}" srcOrd="0" destOrd="0" presId="urn:microsoft.com/office/officeart/2005/8/layout/hierarchy5"/>
    <dgm:cxn modelId="{D5A8AAC4-FE33-4B7E-BEF3-019B7E8274DD}" type="presParOf" srcId="{79E0B1BA-CE14-47FA-A0C4-E59AECEF400E}" destId="{774F7CAC-EE95-4CE2-8766-0F2E70D7FA88}" srcOrd="0" destOrd="0" presId="urn:microsoft.com/office/officeart/2005/8/layout/hierarchy5"/>
    <dgm:cxn modelId="{2E58ECE5-182E-4203-B166-A23EAB7F8689}" type="presParOf" srcId="{774F7CAC-EE95-4CE2-8766-0F2E70D7FA88}" destId="{71ADE883-000A-49EC-B434-1E8DEA1C0D23}" srcOrd="0" destOrd="0" presId="urn:microsoft.com/office/officeart/2005/8/layout/hierarchy5"/>
    <dgm:cxn modelId="{5FAC9AEF-09C3-4A11-892D-C0350A960FCD}" type="presParOf" srcId="{774F7CAC-EE95-4CE2-8766-0F2E70D7FA88}" destId="{1E7437FA-6828-45F0-873B-C7AB1B56962F}" srcOrd="1" destOrd="0" presId="urn:microsoft.com/office/officeart/2005/8/layout/hierarchy5"/>
    <dgm:cxn modelId="{A169D9F8-483F-4583-AC1F-2EEEB67FAE09}" type="presParOf" srcId="{1E7437FA-6828-45F0-873B-C7AB1B56962F}" destId="{1E6CD712-4322-43F6-A52E-0D9261F84B0D}" srcOrd="0" destOrd="0" presId="urn:microsoft.com/office/officeart/2005/8/layout/hierarchy5"/>
    <dgm:cxn modelId="{F45BCE49-323A-4F90-8D57-0BF41AD73975}" type="presParOf" srcId="{1E6CD712-4322-43F6-A52E-0D9261F84B0D}" destId="{9F9C880F-9B6C-49BE-8E46-357215106191}" srcOrd="0" destOrd="0" presId="urn:microsoft.com/office/officeart/2005/8/layout/hierarchy5"/>
    <dgm:cxn modelId="{1416BD98-DE34-4396-BD00-19EC5CE2335F}" type="presParOf" srcId="{1E7437FA-6828-45F0-873B-C7AB1B56962F}" destId="{A4E492C7-D983-4D89-AB8B-993964060748}" srcOrd="1" destOrd="0" presId="urn:microsoft.com/office/officeart/2005/8/layout/hierarchy5"/>
    <dgm:cxn modelId="{83124A0A-D3CF-4337-A1FF-7845558609F0}" type="presParOf" srcId="{A4E492C7-D983-4D89-AB8B-993964060748}" destId="{B3B705A6-BB4E-4A26-BFF0-8930DA946A82}" srcOrd="0" destOrd="0" presId="urn:microsoft.com/office/officeart/2005/8/layout/hierarchy5"/>
    <dgm:cxn modelId="{5CC32B1E-D8BD-4A43-A902-253EFB3B00C1}" type="presParOf" srcId="{A4E492C7-D983-4D89-AB8B-993964060748}" destId="{112DB02C-581F-4C35-ADFA-9DE486B4FF69}" srcOrd="1" destOrd="0" presId="urn:microsoft.com/office/officeart/2005/8/layout/hierarchy5"/>
    <dgm:cxn modelId="{30DAEA01-2B4E-4C7F-8D97-9F02E926A86B}" type="presParOf" srcId="{44DE60D0-3E78-4653-9C75-E52EB918C688}" destId="{F94FBFFE-E2E3-4D35-9CF4-BC351EC55650}"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6957BC-D32B-48A0-9818-33D7C59AC3BD}"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F0BCCAC-41FB-4807-95AD-8038D83EEEE8}">
      <dgm:prSet phldrT="[Text]" custT="1"/>
      <dgm:spPr/>
      <dgm:t>
        <a:bodyPr/>
        <a:lstStyle/>
        <a:p>
          <a:pPr algn="ctr"/>
          <a:r>
            <a:rPr lang="en-US" sz="2100" b="1" dirty="0" smtClean="0">
              <a:latin typeface="Times New Roman" panose="02020603050405020304" pitchFamily="18" charset="0"/>
              <a:cs typeface="Times New Roman" panose="02020603050405020304" pitchFamily="18" charset="0"/>
            </a:rPr>
            <a:t>LOGIN</a:t>
          </a:r>
          <a:endParaRPr lang="en-US" sz="2100" b="1" dirty="0">
            <a:latin typeface="Times New Roman" panose="02020603050405020304" pitchFamily="18" charset="0"/>
            <a:cs typeface="Times New Roman" panose="02020603050405020304" pitchFamily="18" charset="0"/>
          </a:endParaRPr>
        </a:p>
      </dgm:t>
    </dgm:pt>
    <dgm:pt modelId="{E952DCD6-23D5-400B-8709-1AD488B449D0}" type="parTrans" cxnId="{24219712-0DCF-4FE9-A40D-80BA7B600A1F}">
      <dgm:prSet/>
      <dgm:spPr/>
      <dgm:t>
        <a:bodyPr/>
        <a:lstStyle/>
        <a:p>
          <a:pPr algn="ctr"/>
          <a:endParaRPr lang="en-US"/>
        </a:p>
      </dgm:t>
    </dgm:pt>
    <dgm:pt modelId="{ECFFAEA2-601D-443E-9996-5F44F381050E}" type="sibTrans" cxnId="{24219712-0DCF-4FE9-A40D-80BA7B600A1F}">
      <dgm:prSet/>
      <dgm:spPr/>
      <dgm:t>
        <a:bodyPr/>
        <a:lstStyle/>
        <a:p>
          <a:pPr algn="ctr"/>
          <a:endParaRPr lang="en-US"/>
        </a:p>
      </dgm:t>
    </dgm:pt>
    <dgm:pt modelId="{4A35ABBA-ABA5-41A5-987D-3D663FA11AC4}" type="asst">
      <dgm:prSet phldrT="[Text]" custT="1"/>
      <dgm:spPr>
        <a:solidFill>
          <a:srgbClr val="FFC000"/>
        </a:solidFill>
      </dgm:spPr>
      <dgm:t>
        <a:bodyPr/>
        <a:lstStyle/>
        <a:p>
          <a:pPr algn="ctr"/>
          <a:r>
            <a:rPr lang="en-US" sz="1100" dirty="0" smtClean="0">
              <a:latin typeface="Times New Roman" panose="02020603050405020304" pitchFamily="18" charset="0"/>
              <a:cs typeface="Times New Roman" panose="02020603050405020304" pitchFamily="18" charset="0"/>
            </a:rPr>
            <a:t>SIGN UP</a:t>
          </a:r>
          <a:endParaRPr lang="en-US" sz="1100" dirty="0">
            <a:latin typeface="Times New Roman" panose="02020603050405020304" pitchFamily="18" charset="0"/>
            <a:cs typeface="Times New Roman" panose="02020603050405020304" pitchFamily="18" charset="0"/>
          </a:endParaRPr>
        </a:p>
      </dgm:t>
    </dgm:pt>
    <dgm:pt modelId="{024EC4E6-B166-4CF6-8AA4-A5B72908B1AB}" type="sibTrans" cxnId="{0C55904F-0810-4227-9BE4-60526E89DD28}">
      <dgm:prSet/>
      <dgm:spPr/>
      <dgm:t>
        <a:bodyPr/>
        <a:lstStyle/>
        <a:p>
          <a:pPr algn="ctr"/>
          <a:endParaRPr lang="en-US"/>
        </a:p>
      </dgm:t>
    </dgm:pt>
    <dgm:pt modelId="{4D1A389A-8149-4C2B-8374-D5321C337E59}" type="parTrans" cxnId="{0C55904F-0810-4227-9BE4-60526E89DD28}">
      <dgm:prSet/>
      <dgm:spPr/>
      <dgm:t>
        <a:bodyPr/>
        <a:lstStyle/>
        <a:p>
          <a:pPr algn="ctr"/>
          <a:endParaRPr lang="en-US"/>
        </a:p>
      </dgm:t>
    </dgm:pt>
    <dgm:pt modelId="{866B53EC-BA3D-4219-93B7-F5F38FAD4440}" type="asst">
      <dgm:prSet phldrT="[Text]" custT="1"/>
      <dgm:spPr/>
      <dgm:t>
        <a:bodyPr/>
        <a:lstStyle/>
        <a:p>
          <a:pPr algn="ctr"/>
          <a:r>
            <a:rPr lang="en-US" sz="1100" dirty="0" smtClean="0">
              <a:latin typeface="Times New Roman" panose="02020603050405020304" pitchFamily="18" charset="0"/>
              <a:cs typeface="Times New Roman" panose="02020603050405020304" pitchFamily="18" charset="0"/>
            </a:rPr>
            <a:t>REGISTER</a:t>
          </a:r>
          <a:endParaRPr lang="en-US" sz="1100" dirty="0">
            <a:latin typeface="Times New Roman" panose="02020603050405020304" pitchFamily="18" charset="0"/>
            <a:cs typeface="Times New Roman" panose="02020603050405020304" pitchFamily="18" charset="0"/>
          </a:endParaRPr>
        </a:p>
      </dgm:t>
    </dgm:pt>
    <dgm:pt modelId="{84ACB8E2-4F97-4C5C-A502-8B1CF6618A56}" type="sibTrans" cxnId="{403F8075-2333-4EEF-AA87-D2B06E1DA9A7}">
      <dgm:prSet/>
      <dgm:spPr/>
      <dgm:t>
        <a:bodyPr/>
        <a:lstStyle/>
        <a:p>
          <a:pPr algn="ctr"/>
          <a:endParaRPr lang="en-US"/>
        </a:p>
      </dgm:t>
    </dgm:pt>
    <dgm:pt modelId="{724952DF-2496-49D7-B573-1F7CE0545D6B}" type="parTrans" cxnId="{403F8075-2333-4EEF-AA87-D2B06E1DA9A7}">
      <dgm:prSet/>
      <dgm:spPr/>
      <dgm:t>
        <a:bodyPr/>
        <a:lstStyle/>
        <a:p>
          <a:pPr algn="ctr"/>
          <a:endParaRPr lang="en-US"/>
        </a:p>
      </dgm:t>
    </dgm:pt>
    <dgm:pt modelId="{7BD888EB-F014-4486-99D7-EE11FDD306C7}" type="pres">
      <dgm:prSet presAssocID="{876957BC-D32B-48A0-9818-33D7C59AC3BD}" presName="diagram" presStyleCnt="0">
        <dgm:presLayoutVars>
          <dgm:chPref val="1"/>
          <dgm:dir/>
          <dgm:animOne val="branch"/>
          <dgm:animLvl val="lvl"/>
          <dgm:resizeHandles val="exact"/>
        </dgm:presLayoutVars>
      </dgm:prSet>
      <dgm:spPr/>
      <dgm:t>
        <a:bodyPr/>
        <a:lstStyle/>
        <a:p>
          <a:endParaRPr lang="en-US"/>
        </a:p>
      </dgm:t>
    </dgm:pt>
    <dgm:pt modelId="{3E882FEB-D634-4A5B-AF48-0DA2F5412E8A}" type="pres">
      <dgm:prSet presAssocID="{7F0BCCAC-41FB-4807-95AD-8038D83EEEE8}" presName="root1" presStyleCnt="0"/>
      <dgm:spPr/>
    </dgm:pt>
    <dgm:pt modelId="{68A82C37-75B1-45A2-8ECF-0934ADA9A48D}" type="pres">
      <dgm:prSet presAssocID="{7F0BCCAC-41FB-4807-95AD-8038D83EEEE8}" presName="LevelOneTextNode" presStyleLbl="node0" presStyleIdx="0" presStyleCnt="1" custScaleX="163455" custScaleY="71181" custLinFactNeighborX="-85833" custLinFactNeighborY="-5049">
        <dgm:presLayoutVars>
          <dgm:chPref val="3"/>
        </dgm:presLayoutVars>
      </dgm:prSet>
      <dgm:spPr/>
      <dgm:t>
        <a:bodyPr/>
        <a:lstStyle/>
        <a:p>
          <a:endParaRPr lang="en-US"/>
        </a:p>
      </dgm:t>
    </dgm:pt>
    <dgm:pt modelId="{8320917A-D7C0-4B49-94AE-B58BA9077A7C}" type="pres">
      <dgm:prSet presAssocID="{7F0BCCAC-41FB-4807-95AD-8038D83EEEE8}" presName="level2hierChild" presStyleCnt="0"/>
      <dgm:spPr/>
    </dgm:pt>
    <dgm:pt modelId="{E9158531-A2D8-4E34-A923-87041B35072B}" type="pres">
      <dgm:prSet presAssocID="{4D1A389A-8149-4C2B-8374-D5321C337E59}" presName="conn2-1" presStyleLbl="parChTrans1D2" presStyleIdx="0" presStyleCnt="2"/>
      <dgm:spPr/>
      <dgm:t>
        <a:bodyPr/>
        <a:lstStyle/>
        <a:p>
          <a:endParaRPr lang="en-US"/>
        </a:p>
      </dgm:t>
    </dgm:pt>
    <dgm:pt modelId="{1C6DF19E-B811-489C-8168-91E3BC31E7F0}" type="pres">
      <dgm:prSet presAssocID="{4D1A389A-8149-4C2B-8374-D5321C337E59}" presName="connTx" presStyleLbl="parChTrans1D2" presStyleIdx="0" presStyleCnt="2"/>
      <dgm:spPr/>
      <dgm:t>
        <a:bodyPr/>
        <a:lstStyle/>
        <a:p>
          <a:endParaRPr lang="en-US"/>
        </a:p>
      </dgm:t>
    </dgm:pt>
    <dgm:pt modelId="{C006E465-C554-42A0-8AB9-CFA2996CDFD1}" type="pres">
      <dgm:prSet presAssocID="{4A35ABBA-ABA5-41A5-987D-3D663FA11AC4}" presName="root2" presStyleCnt="0"/>
      <dgm:spPr/>
    </dgm:pt>
    <dgm:pt modelId="{5EA710BF-4E54-4A4F-8559-ABAD49D8ACD6}" type="pres">
      <dgm:prSet presAssocID="{4A35ABBA-ABA5-41A5-987D-3D663FA11AC4}" presName="LevelTwoTextNode" presStyleLbl="asst1" presStyleIdx="0" presStyleCnt="2" custScaleX="116577" custScaleY="46569">
        <dgm:presLayoutVars>
          <dgm:chPref val="3"/>
        </dgm:presLayoutVars>
      </dgm:prSet>
      <dgm:spPr/>
      <dgm:t>
        <a:bodyPr/>
        <a:lstStyle/>
        <a:p>
          <a:endParaRPr lang="en-US"/>
        </a:p>
      </dgm:t>
    </dgm:pt>
    <dgm:pt modelId="{A269C583-DC78-4D69-BACA-5ACC91253A10}" type="pres">
      <dgm:prSet presAssocID="{4A35ABBA-ABA5-41A5-987D-3D663FA11AC4}" presName="level3hierChild" presStyleCnt="0"/>
      <dgm:spPr/>
    </dgm:pt>
    <dgm:pt modelId="{F8E10243-1108-4A67-9142-CC62AAFF1D95}" type="pres">
      <dgm:prSet presAssocID="{724952DF-2496-49D7-B573-1F7CE0545D6B}" presName="conn2-1" presStyleLbl="parChTrans1D2" presStyleIdx="1" presStyleCnt="2"/>
      <dgm:spPr/>
      <dgm:t>
        <a:bodyPr/>
        <a:lstStyle/>
        <a:p>
          <a:endParaRPr lang="en-US"/>
        </a:p>
      </dgm:t>
    </dgm:pt>
    <dgm:pt modelId="{317772FD-D495-4392-8944-D0F2EDD939F7}" type="pres">
      <dgm:prSet presAssocID="{724952DF-2496-49D7-B573-1F7CE0545D6B}" presName="connTx" presStyleLbl="parChTrans1D2" presStyleIdx="1" presStyleCnt="2"/>
      <dgm:spPr/>
      <dgm:t>
        <a:bodyPr/>
        <a:lstStyle/>
        <a:p>
          <a:endParaRPr lang="en-US"/>
        </a:p>
      </dgm:t>
    </dgm:pt>
    <dgm:pt modelId="{E33B6606-7BEC-4CEC-89DA-95D7AF04921E}" type="pres">
      <dgm:prSet presAssocID="{866B53EC-BA3D-4219-93B7-F5F38FAD4440}" presName="root2" presStyleCnt="0"/>
      <dgm:spPr/>
    </dgm:pt>
    <dgm:pt modelId="{9CA9B77C-A7B1-49A4-A313-B50BA399E0CC}" type="pres">
      <dgm:prSet presAssocID="{866B53EC-BA3D-4219-93B7-F5F38FAD4440}" presName="LevelTwoTextNode" presStyleLbl="asst1" presStyleIdx="1" presStyleCnt="2" custScaleX="115952" custScaleY="42724">
        <dgm:presLayoutVars>
          <dgm:chPref val="3"/>
        </dgm:presLayoutVars>
      </dgm:prSet>
      <dgm:spPr/>
      <dgm:t>
        <a:bodyPr/>
        <a:lstStyle/>
        <a:p>
          <a:endParaRPr lang="en-US"/>
        </a:p>
      </dgm:t>
    </dgm:pt>
    <dgm:pt modelId="{E2FC4285-7421-4163-B3CD-8412D4B8C0A4}" type="pres">
      <dgm:prSet presAssocID="{866B53EC-BA3D-4219-93B7-F5F38FAD4440}" presName="level3hierChild" presStyleCnt="0"/>
      <dgm:spPr/>
    </dgm:pt>
  </dgm:ptLst>
  <dgm:cxnLst>
    <dgm:cxn modelId="{C2AE366C-C42F-4CF2-8AB0-5887565253B1}" type="presOf" srcId="{7F0BCCAC-41FB-4807-95AD-8038D83EEEE8}" destId="{68A82C37-75B1-45A2-8ECF-0934ADA9A48D}" srcOrd="0" destOrd="0" presId="urn:microsoft.com/office/officeart/2005/8/layout/hierarchy2"/>
    <dgm:cxn modelId="{08662F6B-84DA-4071-A25E-B1B93DFFFD3A}" type="presOf" srcId="{4D1A389A-8149-4C2B-8374-D5321C337E59}" destId="{E9158531-A2D8-4E34-A923-87041B35072B}" srcOrd="0" destOrd="0" presId="urn:microsoft.com/office/officeart/2005/8/layout/hierarchy2"/>
    <dgm:cxn modelId="{39F12F74-C055-420C-8FF4-CDE9EAF50177}" type="presOf" srcId="{876957BC-D32B-48A0-9818-33D7C59AC3BD}" destId="{7BD888EB-F014-4486-99D7-EE11FDD306C7}" srcOrd="0" destOrd="0" presId="urn:microsoft.com/office/officeart/2005/8/layout/hierarchy2"/>
    <dgm:cxn modelId="{6B4F99E2-0920-42AF-BA07-C65DA68265D0}" type="presOf" srcId="{724952DF-2496-49D7-B573-1F7CE0545D6B}" destId="{317772FD-D495-4392-8944-D0F2EDD939F7}" srcOrd="1" destOrd="0" presId="urn:microsoft.com/office/officeart/2005/8/layout/hierarchy2"/>
    <dgm:cxn modelId="{4F75CE01-C22D-4D1A-8332-2C14732AC3D0}" type="presOf" srcId="{724952DF-2496-49D7-B573-1F7CE0545D6B}" destId="{F8E10243-1108-4A67-9142-CC62AAFF1D95}" srcOrd="0" destOrd="0" presId="urn:microsoft.com/office/officeart/2005/8/layout/hierarchy2"/>
    <dgm:cxn modelId="{1BA0404F-B1F6-4C3B-8727-437E8EF395CD}" type="presOf" srcId="{4D1A389A-8149-4C2B-8374-D5321C337E59}" destId="{1C6DF19E-B811-489C-8168-91E3BC31E7F0}" srcOrd="1" destOrd="0" presId="urn:microsoft.com/office/officeart/2005/8/layout/hierarchy2"/>
    <dgm:cxn modelId="{403F8075-2333-4EEF-AA87-D2B06E1DA9A7}" srcId="{7F0BCCAC-41FB-4807-95AD-8038D83EEEE8}" destId="{866B53EC-BA3D-4219-93B7-F5F38FAD4440}" srcOrd="1" destOrd="0" parTransId="{724952DF-2496-49D7-B573-1F7CE0545D6B}" sibTransId="{84ACB8E2-4F97-4C5C-A502-8B1CF6618A56}"/>
    <dgm:cxn modelId="{24219712-0DCF-4FE9-A40D-80BA7B600A1F}" srcId="{876957BC-D32B-48A0-9818-33D7C59AC3BD}" destId="{7F0BCCAC-41FB-4807-95AD-8038D83EEEE8}" srcOrd="0" destOrd="0" parTransId="{E952DCD6-23D5-400B-8709-1AD488B449D0}" sibTransId="{ECFFAEA2-601D-443E-9996-5F44F381050E}"/>
    <dgm:cxn modelId="{48E59CB3-FFF0-4F8B-BB7F-A382E58D20E1}" type="presOf" srcId="{866B53EC-BA3D-4219-93B7-F5F38FAD4440}" destId="{9CA9B77C-A7B1-49A4-A313-B50BA399E0CC}" srcOrd="0" destOrd="0" presId="urn:microsoft.com/office/officeart/2005/8/layout/hierarchy2"/>
    <dgm:cxn modelId="{0C55904F-0810-4227-9BE4-60526E89DD28}" srcId="{7F0BCCAC-41FB-4807-95AD-8038D83EEEE8}" destId="{4A35ABBA-ABA5-41A5-987D-3D663FA11AC4}" srcOrd="0" destOrd="0" parTransId="{4D1A389A-8149-4C2B-8374-D5321C337E59}" sibTransId="{024EC4E6-B166-4CF6-8AA4-A5B72908B1AB}"/>
    <dgm:cxn modelId="{8A67BA9B-C6FA-4255-A3D8-F70EFB6FC350}" type="presOf" srcId="{4A35ABBA-ABA5-41A5-987D-3D663FA11AC4}" destId="{5EA710BF-4E54-4A4F-8559-ABAD49D8ACD6}" srcOrd="0" destOrd="0" presId="urn:microsoft.com/office/officeart/2005/8/layout/hierarchy2"/>
    <dgm:cxn modelId="{54AE40E7-6BA6-4249-95EE-B64826911A10}" type="presParOf" srcId="{7BD888EB-F014-4486-99D7-EE11FDD306C7}" destId="{3E882FEB-D634-4A5B-AF48-0DA2F5412E8A}" srcOrd="0" destOrd="0" presId="urn:microsoft.com/office/officeart/2005/8/layout/hierarchy2"/>
    <dgm:cxn modelId="{52F7326B-44E1-4674-BE5F-329FCE957571}" type="presParOf" srcId="{3E882FEB-D634-4A5B-AF48-0DA2F5412E8A}" destId="{68A82C37-75B1-45A2-8ECF-0934ADA9A48D}" srcOrd="0" destOrd="0" presId="urn:microsoft.com/office/officeart/2005/8/layout/hierarchy2"/>
    <dgm:cxn modelId="{6BF89059-9807-4E07-9E1D-90E2C90D88F2}" type="presParOf" srcId="{3E882FEB-D634-4A5B-AF48-0DA2F5412E8A}" destId="{8320917A-D7C0-4B49-94AE-B58BA9077A7C}" srcOrd="1" destOrd="0" presId="urn:microsoft.com/office/officeart/2005/8/layout/hierarchy2"/>
    <dgm:cxn modelId="{93DD15F4-E902-48AE-9B9B-E1089AB3DC38}" type="presParOf" srcId="{8320917A-D7C0-4B49-94AE-B58BA9077A7C}" destId="{E9158531-A2D8-4E34-A923-87041B35072B}" srcOrd="0" destOrd="0" presId="urn:microsoft.com/office/officeart/2005/8/layout/hierarchy2"/>
    <dgm:cxn modelId="{65AF3A34-B00B-4AD4-8EB7-7305ED04E3D4}" type="presParOf" srcId="{E9158531-A2D8-4E34-A923-87041B35072B}" destId="{1C6DF19E-B811-489C-8168-91E3BC31E7F0}" srcOrd="0" destOrd="0" presId="urn:microsoft.com/office/officeart/2005/8/layout/hierarchy2"/>
    <dgm:cxn modelId="{0323A6A8-EAB1-4508-8659-0A7DB4DA4D34}" type="presParOf" srcId="{8320917A-D7C0-4B49-94AE-B58BA9077A7C}" destId="{C006E465-C554-42A0-8AB9-CFA2996CDFD1}" srcOrd="1" destOrd="0" presId="urn:microsoft.com/office/officeart/2005/8/layout/hierarchy2"/>
    <dgm:cxn modelId="{4C439E1E-47BF-4DAB-AF00-F81D19AB09C9}" type="presParOf" srcId="{C006E465-C554-42A0-8AB9-CFA2996CDFD1}" destId="{5EA710BF-4E54-4A4F-8559-ABAD49D8ACD6}" srcOrd="0" destOrd="0" presId="urn:microsoft.com/office/officeart/2005/8/layout/hierarchy2"/>
    <dgm:cxn modelId="{E0685252-DD67-445E-8F0F-CA2A38D4EECB}" type="presParOf" srcId="{C006E465-C554-42A0-8AB9-CFA2996CDFD1}" destId="{A269C583-DC78-4D69-BACA-5ACC91253A10}" srcOrd="1" destOrd="0" presId="urn:microsoft.com/office/officeart/2005/8/layout/hierarchy2"/>
    <dgm:cxn modelId="{A40C8C4C-3E62-415A-B370-178ADA0F8480}" type="presParOf" srcId="{8320917A-D7C0-4B49-94AE-B58BA9077A7C}" destId="{F8E10243-1108-4A67-9142-CC62AAFF1D95}" srcOrd="2" destOrd="0" presId="urn:microsoft.com/office/officeart/2005/8/layout/hierarchy2"/>
    <dgm:cxn modelId="{47D8F42F-E9BD-4C38-88EA-4FBAEFE6FF90}" type="presParOf" srcId="{F8E10243-1108-4A67-9142-CC62AAFF1D95}" destId="{317772FD-D495-4392-8944-D0F2EDD939F7}" srcOrd="0" destOrd="0" presId="urn:microsoft.com/office/officeart/2005/8/layout/hierarchy2"/>
    <dgm:cxn modelId="{9592E292-0127-4A76-AB33-8FA73E18A956}" type="presParOf" srcId="{8320917A-D7C0-4B49-94AE-B58BA9077A7C}" destId="{E33B6606-7BEC-4CEC-89DA-95D7AF04921E}" srcOrd="3" destOrd="0" presId="urn:microsoft.com/office/officeart/2005/8/layout/hierarchy2"/>
    <dgm:cxn modelId="{D4513984-B9BE-4BD4-A618-37245A30CC5D}" type="presParOf" srcId="{E33B6606-7BEC-4CEC-89DA-95D7AF04921E}" destId="{9CA9B77C-A7B1-49A4-A313-B50BA399E0CC}" srcOrd="0" destOrd="0" presId="urn:microsoft.com/office/officeart/2005/8/layout/hierarchy2"/>
    <dgm:cxn modelId="{4E7D3D18-D57F-4113-B7BD-70591AFACC2E}" type="presParOf" srcId="{E33B6606-7BEC-4CEC-89DA-95D7AF04921E}" destId="{E2FC4285-7421-4163-B3CD-8412D4B8C0A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82C37-75B1-45A2-8ECF-0934ADA9A48D}">
      <dsp:nvSpPr>
        <dsp:cNvPr id="0" name=""/>
        <dsp:cNvSpPr/>
      </dsp:nvSpPr>
      <dsp:spPr>
        <a:xfrm>
          <a:off x="1090995" y="1255575"/>
          <a:ext cx="1269681" cy="82820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Home Page</a:t>
          </a:r>
        </a:p>
      </dsp:txBody>
      <dsp:txXfrm>
        <a:off x="1115252" y="1279832"/>
        <a:ext cx="1221167" cy="779691"/>
      </dsp:txXfrm>
    </dsp:sp>
    <dsp:sp modelId="{4EAF2DE2-2822-4212-970A-6D12E76143EB}">
      <dsp:nvSpPr>
        <dsp:cNvPr id="0" name=""/>
        <dsp:cNvSpPr/>
      </dsp:nvSpPr>
      <dsp:spPr>
        <a:xfrm rot="18979035">
          <a:off x="2078804" y="950577"/>
          <a:ext cx="2036468" cy="31684"/>
        </a:xfrm>
        <a:custGeom>
          <a:avLst/>
          <a:gdLst/>
          <a:ahLst/>
          <a:cxnLst/>
          <a:rect l="0" t="0" r="0" b="0"/>
          <a:pathLst>
            <a:path>
              <a:moveTo>
                <a:pt x="0" y="15842"/>
              </a:moveTo>
              <a:lnTo>
                <a:pt x="2036468" y="15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3046126" y="915508"/>
        <a:ext cx="101823" cy="101823"/>
      </dsp:txXfrm>
    </dsp:sp>
    <dsp:sp modelId="{F411A1A0-226B-4DB7-ADC4-6CC990014BE6}">
      <dsp:nvSpPr>
        <dsp:cNvPr id="0" name=""/>
        <dsp:cNvSpPr/>
      </dsp:nvSpPr>
      <dsp:spPr>
        <a:xfrm>
          <a:off x="3833400" y="6803"/>
          <a:ext cx="2225429" cy="512715"/>
        </a:xfrm>
        <a:prstGeom prst="roundRect">
          <a:avLst>
            <a:gd name="adj" fmla="val 10000"/>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latin typeface="Times New Roman" panose="02020603050405020304" pitchFamily="18" charset="0"/>
              <a:cs typeface="Times New Roman" panose="02020603050405020304" pitchFamily="18" charset="0"/>
            </a:rPr>
            <a:t>ABOUT</a:t>
          </a:r>
        </a:p>
      </dsp:txBody>
      <dsp:txXfrm>
        <a:off x="3848417" y="21820"/>
        <a:ext cx="2195395" cy="482681"/>
      </dsp:txXfrm>
    </dsp:sp>
    <dsp:sp modelId="{44B6F040-4638-49B6-9D88-5ED5BC86A551}">
      <dsp:nvSpPr>
        <dsp:cNvPr id="0" name=""/>
        <dsp:cNvSpPr/>
      </dsp:nvSpPr>
      <dsp:spPr>
        <a:xfrm rot="19797995">
          <a:off x="2243181" y="1215849"/>
          <a:ext cx="1750179" cy="31684"/>
        </a:xfrm>
        <a:custGeom>
          <a:avLst/>
          <a:gdLst/>
          <a:ahLst/>
          <a:cxnLst/>
          <a:rect l="0" t="0" r="0" b="0"/>
          <a:pathLst>
            <a:path>
              <a:moveTo>
                <a:pt x="0" y="15842"/>
              </a:moveTo>
              <a:lnTo>
                <a:pt x="1750179" y="15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3074517" y="1187937"/>
        <a:ext cx="87508" cy="87508"/>
      </dsp:txXfrm>
    </dsp:sp>
    <dsp:sp modelId="{160CADF8-F5D5-4830-86D1-E4ACE6286E00}">
      <dsp:nvSpPr>
        <dsp:cNvPr id="0" name=""/>
        <dsp:cNvSpPr/>
      </dsp:nvSpPr>
      <dsp:spPr>
        <a:xfrm>
          <a:off x="3875866" y="600591"/>
          <a:ext cx="2197493" cy="386227"/>
        </a:xfrm>
        <a:prstGeom prst="roundRect">
          <a:avLst>
            <a:gd name="adj" fmla="val 10000"/>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100000"/>
            </a:lnSpc>
            <a:spcBef>
              <a:spcPct val="0"/>
            </a:spcBef>
            <a:spcAft>
              <a:spcPts val="0"/>
            </a:spcAft>
          </a:pPr>
          <a:r>
            <a:rPr lang="en-US" sz="1000" kern="1200" dirty="0" smtClean="0">
              <a:latin typeface="Times New Roman" panose="02020603050405020304" pitchFamily="18" charset="0"/>
              <a:cs typeface="Times New Roman" panose="02020603050405020304" pitchFamily="18" charset="0"/>
            </a:rPr>
            <a:t>SHOP</a:t>
          </a:r>
          <a:endParaRPr lang="en-US" sz="1000" kern="1200" dirty="0">
            <a:latin typeface="Times New Roman" panose="02020603050405020304" pitchFamily="18" charset="0"/>
            <a:cs typeface="Times New Roman" panose="02020603050405020304" pitchFamily="18" charset="0"/>
          </a:endParaRPr>
        </a:p>
      </dsp:txBody>
      <dsp:txXfrm>
        <a:off x="3887178" y="611903"/>
        <a:ext cx="2174869" cy="363603"/>
      </dsp:txXfrm>
    </dsp:sp>
    <dsp:sp modelId="{29BEEB92-E914-4A05-A6AE-48C105F8404A}">
      <dsp:nvSpPr>
        <dsp:cNvPr id="0" name=""/>
        <dsp:cNvSpPr/>
      </dsp:nvSpPr>
      <dsp:spPr>
        <a:xfrm rot="20849180">
          <a:off x="2342352" y="1486701"/>
          <a:ext cx="1542741" cy="31684"/>
        </a:xfrm>
        <a:custGeom>
          <a:avLst/>
          <a:gdLst/>
          <a:ahLst/>
          <a:cxnLst/>
          <a:rect l="0" t="0" r="0" b="0"/>
          <a:pathLst>
            <a:path>
              <a:moveTo>
                <a:pt x="0" y="15842"/>
              </a:moveTo>
              <a:lnTo>
                <a:pt x="1542741" y="15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3075154" y="1463975"/>
        <a:ext cx="77137" cy="77137"/>
      </dsp:txXfrm>
    </dsp:sp>
    <dsp:sp modelId="{E926B7EB-49B1-4179-BDB7-DD0372663DCB}">
      <dsp:nvSpPr>
        <dsp:cNvPr id="0" name=""/>
        <dsp:cNvSpPr/>
      </dsp:nvSpPr>
      <dsp:spPr>
        <a:xfrm>
          <a:off x="3866769" y="1079051"/>
          <a:ext cx="2200042" cy="512715"/>
        </a:xfrm>
        <a:prstGeom prst="roundRect">
          <a:avLst>
            <a:gd name="adj" fmla="val 10000"/>
          </a:avLst>
        </a:prstGeom>
        <a:solidFill>
          <a:schemeClr val="bg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Times New Roman" panose="02020603050405020304" pitchFamily="18" charset="0"/>
              <a:cs typeface="Times New Roman" panose="02020603050405020304" pitchFamily="18" charset="0"/>
            </a:rPr>
            <a:t>BLOG</a:t>
          </a:r>
          <a:endParaRPr lang="en-US" sz="1000" kern="1200" dirty="0">
            <a:latin typeface="Times New Roman" panose="02020603050405020304" pitchFamily="18" charset="0"/>
            <a:cs typeface="Times New Roman" panose="02020603050405020304" pitchFamily="18" charset="0"/>
          </a:endParaRPr>
        </a:p>
      </dsp:txBody>
      <dsp:txXfrm>
        <a:off x="3881786" y="1094068"/>
        <a:ext cx="2170008" cy="482681"/>
      </dsp:txXfrm>
    </dsp:sp>
    <dsp:sp modelId="{C00EC6FF-06CD-400D-957A-2A76B9E11563}">
      <dsp:nvSpPr>
        <dsp:cNvPr id="0" name=""/>
        <dsp:cNvSpPr/>
      </dsp:nvSpPr>
      <dsp:spPr>
        <a:xfrm rot="605860">
          <a:off x="2348828" y="1787942"/>
          <a:ext cx="1529789" cy="31684"/>
        </a:xfrm>
        <a:custGeom>
          <a:avLst/>
          <a:gdLst/>
          <a:ahLst/>
          <a:cxnLst/>
          <a:rect l="0" t="0" r="0" b="0"/>
          <a:pathLst>
            <a:path>
              <a:moveTo>
                <a:pt x="0" y="15842"/>
              </a:moveTo>
              <a:lnTo>
                <a:pt x="1529789" y="15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3075478" y="1765540"/>
        <a:ext cx="76489" cy="76489"/>
      </dsp:txXfrm>
    </dsp:sp>
    <dsp:sp modelId="{2966CC0B-2575-4405-BF1F-400629F4C5D6}">
      <dsp:nvSpPr>
        <dsp:cNvPr id="0" name=""/>
        <dsp:cNvSpPr/>
      </dsp:nvSpPr>
      <dsp:spPr>
        <a:xfrm>
          <a:off x="3866769" y="1681534"/>
          <a:ext cx="2190850" cy="51271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latin typeface="Times New Roman" panose="02020603050405020304" pitchFamily="18" charset="0"/>
              <a:cs typeface="Times New Roman" panose="02020603050405020304" pitchFamily="18" charset="0"/>
            </a:rPr>
            <a:t>CONTACT</a:t>
          </a:r>
        </a:p>
      </dsp:txBody>
      <dsp:txXfrm>
        <a:off x="3881786" y="1696551"/>
        <a:ext cx="2160816" cy="482681"/>
      </dsp:txXfrm>
    </dsp:sp>
    <dsp:sp modelId="{07708DE7-E0A8-422D-BFC3-52A0EBA78BA9}">
      <dsp:nvSpPr>
        <dsp:cNvPr id="0" name=""/>
        <dsp:cNvSpPr/>
      </dsp:nvSpPr>
      <dsp:spPr>
        <a:xfrm rot="1801972">
          <a:off x="2243891" y="2089184"/>
          <a:ext cx="1739663" cy="31684"/>
        </a:xfrm>
        <a:custGeom>
          <a:avLst/>
          <a:gdLst/>
          <a:ahLst/>
          <a:cxnLst/>
          <a:rect l="0" t="0" r="0" b="0"/>
          <a:pathLst>
            <a:path>
              <a:moveTo>
                <a:pt x="0" y="15842"/>
              </a:moveTo>
              <a:lnTo>
                <a:pt x="1739663" y="15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3070231" y="2061535"/>
        <a:ext cx="86983" cy="86983"/>
      </dsp:txXfrm>
    </dsp:sp>
    <dsp:sp modelId="{FC228F66-8432-4C92-8819-3A5C3B833A99}">
      <dsp:nvSpPr>
        <dsp:cNvPr id="0" name=""/>
        <dsp:cNvSpPr/>
      </dsp:nvSpPr>
      <dsp:spPr>
        <a:xfrm>
          <a:off x="3866769" y="2284016"/>
          <a:ext cx="2226745" cy="51271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Times New Roman" panose="02020603050405020304" pitchFamily="18" charset="0"/>
              <a:cs typeface="Times New Roman" panose="02020603050405020304" pitchFamily="18" charset="0"/>
            </a:rPr>
            <a:t>LOGIN</a:t>
          </a:r>
          <a:endParaRPr lang="en-US" sz="1000" kern="1200" dirty="0">
            <a:latin typeface="Times New Roman" panose="02020603050405020304" pitchFamily="18" charset="0"/>
            <a:cs typeface="Times New Roman" panose="02020603050405020304" pitchFamily="18" charset="0"/>
          </a:endParaRPr>
        </a:p>
      </dsp:txBody>
      <dsp:txXfrm>
        <a:off x="3881786" y="2299033"/>
        <a:ext cx="2196711" cy="482681"/>
      </dsp:txXfrm>
    </dsp:sp>
    <dsp:sp modelId="{D03BF9B6-A0A0-4D7B-AC8F-C58DCAFD95F4}">
      <dsp:nvSpPr>
        <dsp:cNvPr id="0" name=""/>
        <dsp:cNvSpPr/>
      </dsp:nvSpPr>
      <dsp:spPr>
        <a:xfrm rot="2662022">
          <a:off x="2060327" y="2390425"/>
          <a:ext cx="2106791" cy="31684"/>
        </a:xfrm>
        <a:custGeom>
          <a:avLst/>
          <a:gdLst/>
          <a:ahLst/>
          <a:cxnLst/>
          <a:rect l="0" t="0" r="0" b="0"/>
          <a:pathLst>
            <a:path>
              <a:moveTo>
                <a:pt x="0" y="15842"/>
              </a:moveTo>
              <a:lnTo>
                <a:pt x="2106791" y="15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3061053" y="2353598"/>
        <a:ext cx="105339" cy="105339"/>
      </dsp:txXfrm>
    </dsp:sp>
    <dsp:sp modelId="{2A6B8666-00AF-4681-A634-A3C69B329323}">
      <dsp:nvSpPr>
        <dsp:cNvPr id="0" name=""/>
        <dsp:cNvSpPr/>
      </dsp:nvSpPr>
      <dsp:spPr>
        <a:xfrm>
          <a:off x="3866769" y="2886499"/>
          <a:ext cx="2240055" cy="512715"/>
        </a:xfrm>
        <a:prstGeom prst="roundRect">
          <a:avLst>
            <a:gd name="adj" fmla="val 10000"/>
          </a:avLst>
        </a:prstGeom>
        <a:solidFill>
          <a:schemeClr val="bg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Times New Roman" panose="02020603050405020304" pitchFamily="18" charset="0"/>
              <a:cs typeface="Times New Roman" panose="02020603050405020304" pitchFamily="18" charset="0"/>
            </a:rPr>
            <a:t>CART</a:t>
          </a:r>
          <a:endParaRPr lang="en-US" sz="1000" kern="1200" dirty="0">
            <a:latin typeface="Times New Roman" panose="02020603050405020304" pitchFamily="18" charset="0"/>
            <a:cs typeface="Times New Roman" panose="02020603050405020304" pitchFamily="18" charset="0"/>
          </a:endParaRPr>
        </a:p>
      </dsp:txBody>
      <dsp:txXfrm>
        <a:off x="3881786" y="2901516"/>
        <a:ext cx="2210021" cy="482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DE883-000A-49EC-B434-1E8DEA1C0D23}">
      <dsp:nvSpPr>
        <dsp:cNvPr id="0" name=""/>
        <dsp:cNvSpPr/>
      </dsp:nvSpPr>
      <dsp:spPr>
        <a:xfrm>
          <a:off x="140985" y="1047811"/>
          <a:ext cx="3108294" cy="1304166"/>
        </a:xfrm>
        <a:prstGeom prst="roundRect">
          <a:avLst>
            <a:gd name="adj" fmla="val 10000"/>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latin typeface="Times New Roman" panose="02020603050405020304" pitchFamily="18" charset="0"/>
              <a:cs typeface="Times New Roman" panose="02020603050405020304" pitchFamily="18" charset="0"/>
            </a:rPr>
            <a:t>SHOP</a:t>
          </a:r>
          <a:endParaRPr lang="en-US" sz="2100" kern="1200" dirty="0">
            <a:solidFill>
              <a:schemeClr val="bg1"/>
            </a:solidFill>
            <a:latin typeface="Times New Roman" panose="02020603050405020304" pitchFamily="18" charset="0"/>
            <a:cs typeface="Times New Roman" panose="02020603050405020304" pitchFamily="18" charset="0"/>
          </a:endParaRPr>
        </a:p>
      </dsp:txBody>
      <dsp:txXfrm>
        <a:off x="179183" y="1086009"/>
        <a:ext cx="3031898" cy="1227770"/>
      </dsp:txXfrm>
    </dsp:sp>
    <dsp:sp modelId="{1E6CD712-4322-43F6-A52E-0D9261F84B0D}">
      <dsp:nvSpPr>
        <dsp:cNvPr id="0" name=""/>
        <dsp:cNvSpPr/>
      </dsp:nvSpPr>
      <dsp:spPr>
        <a:xfrm>
          <a:off x="3249279" y="1656987"/>
          <a:ext cx="1296662" cy="85813"/>
        </a:xfrm>
        <a:custGeom>
          <a:avLst/>
          <a:gdLst/>
          <a:ahLst/>
          <a:cxnLst/>
          <a:rect l="0" t="0" r="0" b="0"/>
          <a:pathLst>
            <a:path>
              <a:moveTo>
                <a:pt x="0" y="42906"/>
              </a:moveTo>
              <a:lnTo>
                <a:pt x="1296662" y="429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33450">
            <a:lnSpc>
              <a:spcPct val="90000"/>
            </a:lnSpc>
            <a:spcBef>
              <a:spcPct val="0"/>
            </a:spcBef>
            <a:spcAft>
              <a:spcPct val="35000"/>
            </a:spcAft>
          </a:pPr>
          <a:endParaRPr lang="en-US" sz="2100" kern="1200"/>
        </a:p>
      </dsp:txBody>
      <dsp:txXfrm>
        <a:off x="3865194" y="1667477"/>
        <a:ext cx="64833" cy="64833"/>
      </dsp:txXfrm>
    </dsp:sp>
    <dsp:sp modelId="{B3B705A6-BB4E-4A26-BFF0-8930DA946A82}">
      <dsp:nvSpPr>
        <dsp:cNvPr id="0" name=""/>
        <dsp:cNvSpPr/>
      </dsp:nvSpPr>
      <dsp:spPr>
        <a:xfrm>
          <a:off x="4545942" y="1061247"/>
          <a:ext cx="2804777" cy="1277293"/>
        </a:xfrm>
        <a:prstGeom prst="roundRect">
          <a:avLst>
            <a:gd name="adj" fmla="val 10000"/>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latin typeface="Times New Roman" panose="02020603050405020304" pitchFamily="18" charset="0"/>
              <a:cs typeface="Times New Roman" panose="02020603050405020304" pitchFamily="18" charset="0"/>
            </a:rPr>
            <a:t>ALL PRODUCT</a:t>
          </a:r>
          <a:endParaRPr lang="en-US" sz="2100" kern="1200" dirty="0">
            <a:solidFill>
              <a:schemeClr val="bg1"/>
            </a:solidFill>
            <a:latin typeface="Times New Roman" panose="02020603050405020304" pitchFamily="18" charset="0"/>
            <a:cs typeface="Times New Roman" panose="02020603050405020304" pitchFamily="18" charset="0"/>
          </a:endParaRPr>
        </a:p>
      </dsp:txBody>
      <dsp:txXfrm>
        <a:off x="4583353" y="1098658"/>
        <a:ext cx="2729955" cy="1202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82C37-75B1-45A2-8ECF-0934ADA9A48D}">
      <dsp:nvSpPr>
        <dsp:cNvPr id="0" name=""/>
        <dsp:cNvSpPr/>
      </dsp:nvSpPr>
      <dsp:spPr>
        <a:xfrm>
          <a:off x="0" y="1629527"/>
          <a:ext cx="3583895" cy="78035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latin typeface="Times New Roman" panose="02020603050405020304" pitchFamily="18" charset="0"/>
              <a:cs typeface="Times New Roman" panose="02020603050405020304" pitchFamily="18" charset="0"/>
            </a:rPr>
            <a:t>LOGIN</a:t>
          </a:r>
          <a:endParaRPr lang="en-US" sz="2100" b="1" kern="1200" dirty="0">
            <a:latin typeface="Times New Roman" panose="02020603050405020304" pitchFamily="18" charset="0"/>
            <a:cs typeface="Times New Roman" panose="02020603050405020304" pitchFamily="18" charset="0"/>
          </a:endParaRPr>
        </a:p>
      </dsp:txBody>
      <dsp:txXfrm>
        <a:off x="22856" y="1652383"/>
        <a:ext cx="3538183" cy="734641"/>
      </dsp:txXfrm>
    </dsp:sp>
    <dsp:sp modelId="{E9158531-A2D8-4E34-A923-87041B35072B}">
      <dsp:nvSpPr>
        <dsp:cNvPr id="0" name=""/>
        <dsp:cNvSpPr/>
      </dsp:nvSpPr>
      <dsp:spPr>
        <a:xfrm rot="20612247">
          <a:off x="3565013" y="1865399"/>
          <a:ext cx="921210" cy="47548"/>
        </a:xfrm>
        <a:custGeom>
          <a:avLst/>
          <a:gdLst/>
          <a:ahLst/>
          <a:cxnLst/>
          <a:rect l="0" t="0" r="0" b="0"/>
          <a:pathLst>
            <a:path>
              <a:moveTo>
                <a:pt x="0" y="23774"/>
              </a:moveTo>
              <a:lnTo>
                <a:pt x="921210" y="237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02587" y="1866143"/>
        <a:ext cx="46060" cy="46060"/>
      </dsp:txXfrm>
    </dsp:sp>
    <dsp:sp modelId="{5EA710BF-4E54-4A4F-8559-ABAD49D8ACD6}">
      <dsp:nvSpPr>
        <dsp:cNvPr id="0" name=""/>
        <dsp:cNvSpPr/>
      </dsp:nvSpPr>
      <dsp:spPr>
        <a:xfrm>
          <a:off x="4467341" y="1503376"/>
          <a:ext cx="2556053" cy="510533"/>
        </a:xfrm>
        <a:prstGeom prst="roundRect">
          <a:avLst>
            <a:gd name="adj" fmla="val 10000"/>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Times New Roman" panose="02020603050405020304" pitchFamily="18" charset="0"/>
              <a:cs typeface="Times New Roman" panose="02020603050405020304" pitchFamily="18" charset="0"/>
            </a:rPr>
            <a:t>SIGN UP</a:t>
          </a:r>
          <a:endParaRPr lang="en-US" sz="1100" kern="1200" dirty="0">
            <a:latin typeface="Times New Roman" panose="02020603050405020304" pitchFamily="18" charset="0"/>
            <a:cs typeface="Times New Roman" panose="02020603050405020304" pitchFamily="18" charset="0"/>
          </a:endParaRPr>
        </a:p>
      </dsp:txBody>
      <dsp:txXfrm>
        <a:off x="4482294" y="1518329"/>
        <a:ext cx="2526147" cy="480627"/>
      </dsp:txXfrm>
    </dsp:sp>
    <dsp:sp modelId="{F8E10243-1108-4A67-9142-CC62AAFF1D95}">
      <dsp:nvSpPr>
        <dsp:cNvPr id="0" name=""/>
        <dsp:cNvSpPr/>
      </dsp:nvSpPr>
      <dsp:spPr>
        <a:xfrm rot="1438393">
          <a:off x="3542193" y="2192349"/>
          <a:ext cx="966850" cy="47548"/>
        </a:xfrm>
        <a:custGeom>
          <a:avLst/>
          <a:gdLst/>
          <a:ahLst/>
          <a:cxnLst/>
          <a:rect l="0" t="0" r="0" b="0"/>
          <a:pathLst>
            <a:path>
              <a:moveTo>
                <a:pt x="0" y="23774"/>
              </a:moveTo>
              <a:lnTo>
                <a:pt x="966850" y="237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01446" y="2191953"/>
        <a:ext cx="48342" cy="48342"/>
      </dsp:txXfrm>
    </dsp:sp>
    <dsp:sp modelId="{9CA9B77C-A7B1-49A4-A313-B50BA399E0CC}">
      <dsp:nvSpPr>
        <dsp:cNvPr id="0" name=""/>
        <dsp:cNvSpPr/>
      </dsp:nvSpPr>
      <dsp:spPr>
        <a:xfrm>
          <a:off x="4467341" y="2178354"/>
          <a:ext cx="2542350" cy="46838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Times New Roman" panose="02020603050405020304" pitchFamily="18" charset="0"/>
              <a:cs typeface="Times New Roman" panose="02020603050405020304" pitchFamily="18" charset="0"/>
            </a:rPr>
            <a:t>REGISTER</a:t>
          </a:r>
          <a:endParaRPr lang="en-US" sz="1100" kern="1200" dirty="0">
            <a:latin typeface="Times New Roman" panose="02020603050405020304" pitchFamily="18" charset="0"/>
            <a:cs typeface="Times New Roman" panose="02020603050405020304" pitchFamily="18" charset="0"/>
          </a:endParaRPr>
        </a:p>
      </dsp:txBody>
      <dsp:txXfrm>
        <a:off x="4481059" y="2192072"/>
        <a:ext cx="2514914" cy="4409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47650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23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98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4"/>
        <p:cNvGrpSpPr/>
        <p:nvPr/>
      </p:nvGrpSpPr>
      <p:grpSpPr>
        <a:xfrm>
          <a:off x="0" y="0"/>
          <a:ext cx="0" cy="0"/>
          <a:chOff x="0" y="0"/>
          <a:chExt cx="0" cy="0"/>
        </a:xfrm>
      </p:grpSpPr>
      <p:sp>
        <p:nvSpPr>
          <p:cNvPr id="2345" name="Google Shape;2345;gf5e60618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6" name="Google Shape;2346;gf5e60618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44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4"/>
        <p:cNvGrpSpPr/>
        <p:nvPr/>
      </p:nvGrpSpPr>
      <p:grpSpPr>
        <a:xfrm>
          <a:off x="0" y="0"/>
          <a:ext cx="0" cy="0"/>
          <a:chOff x="0" y="0"/>
          <a:chExt cx="0" cy="0"/>
        </a:xfrm>
      </p:grpSpPr>
      <p:sp>
        <p:nvSpPr>
          <p:cNvPr id="2345" name="Google Shape;2345;gf5e60618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6" name="Google Shape;2346;gf5e60618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879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21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9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522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85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064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075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0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66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045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185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419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5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44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0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650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72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08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991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1" r:id="rId9"/>
    <p:sldLayoutId id="2147483663" r:id="rId10"/>
    <p:sldLayoutId id="2147483672"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27.xml"/><Relationship Id="rId4" Type="http://schemas.openxmlformats.org/officeDocument/2006/relationships/slide" Target="slide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ontawesome.com/icons/camera?s=solid" TargetMode="External"/><Relationship Id="rId7" Type="http://schemas.openxmlformats.org/officeDocument/2006/relationships/comments" Target="../comments/comment1.xml"/><Relationship Id="rId2" Type="http://schemas.openxmlformats.org/officeDocument/2006/relationships/hyperlink" Target="https://freefrontend.com/" TargetMode="External"/><Relationship Id="rId1" Type="http://schemas.openxmlformats.org/officeDocument/2006/relationships/slideLayout" Target="../slideLayouts/slideLayout2.xml"/><Relationship Id="rId6" Type="http://schemas.openxmlformats.org/officeDocument/2006/relationships/hyperlink" Target="https://www.getbootstrap.com/" TargetMode="External"/><Relationship Id="rId5" Type="http://schemas.openxmlformats.org/officeDocument/2006/relationships/hyperlink" Target="http://www.w3schools.com/" TargetMode="External"/><Relationship Id="rId4" Type="http://schemas.openxmlformats.org/officeDocument/2006/relationships/hyperlink" Target="https://jquery.com/" TargetMode="Externa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7.xml"/><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ypage.vn/thiet-ke-web-theo-chuan-mobile.html"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7" y="2819970"/>
            <a:ext cx="4235897" cy="1222022"/>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665598" y="1460737"/>
            <a:ext cx="5007300" cy="12885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Classes</a:t>
            </a:r>
            <a:r>
              <a:rPr lang="en" dirty="0"/>
              <a:t> </a:t>
            </a:r>
            <a:endParaRPr dirty="0"/>
          </a:p>
        </p:txBody>
      </p:sp>
      <p:sp>
        <p:nvSpPr>
          <p:cNvPr id="240" name="Google Shape;240;p34"/>
          <p:cNvSpPr txBox="1">
            <a:spLocks noGrp="1"/>
          </p:cNvSpPr>
          <p:nvPr>
            <p:ph type="subTitle" idx="1"/>
          </p:nvPr>
        </p:nvSpPr>
        <p:spPr>
          <a:xfrm>
            <a:off x="879207" y="2828785"/>
            <a:ext cx="4183627" cy="1095730"/>
          </a:xfrm>
          <a:prstGeom prst="rect">
            <a:avLst/>
          </a:prstGeom>
        </p:spPr>
        <p:txBody>
          <a:bodyPr spcFirstLastPara="1" wrap="square" lIns="91425" tIns="91425" rIns="91425" bIns="91425" anchor="ctr" anchorCtr="0">
            <a:noAutofit/>
          </a:bodyPr>
          <a:lstStyle/>
          <a:p>
            <a:r>
              <a:rPr lang="en-US" dirty="0" smtClean="0"/>
              <a:t>Teacher </a:t>
            </a:r>
            <a:r>
              <a:rPr lang="en-US" dirty="0"/>
              <a:t>faculty: </a:t>
            </a:r>
            <a:r>
              <a:rPr lang="en-US" dirty="0" smtClean="0"/>
              <a:t>MR. </a:t>
            </a:r>
            <a:r>
              <a:rPr lang="en-US" dirty="0"/>
              <a:t>DUNG LE QUOC </a:t>
            </a:r>
          </a:p>
          <a:p>
            <a:r>
              <a:rPr lang="en-US" dirty="0"/>
              <a:t>Group: </a:t>
            </a:r>
            <a:r>
              <a:rPr lang="en-US" dirty="0" smtClean="0"/>
              <a:t>01</a:t>
            </a:r>
            <a:endParaRPr lang="en-US" dirty="0"/>
          </a:p>
          <a:p>
            <a:r>
              <a:rPr lang="en-US" dirty="0"/>
              <a:t>Batch: </a:t>
            </a:r>
            <a:r>
              <a:rPr lang="en-US" dirty="0" smtClean="0"/>
              <a:t>177</a:t>
            </a:r>
            <a:endParaRPr lang="en-US"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37815" y="1850057"/>
            <a:ext cx="1230024" cy="62984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star</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482729"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248" name="Google Shape;248;p3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p:cNvSpPr/>
          <p:nvPr/>
        </p:nvSpPr>
        <p:spPr>
          <a:xfrm>
            <a:off x="687945" y="941661"/>
            <a:ext cx="1725152" cy="646331"/>
          </a:xfrm>
          <a:prstGeom prst="rect">
            <a:avLst/>
          </a:prstGeom>
        </p:spPr>
        <p:txBody>
          <a:bodyPr wrap="none">
            <a:spAutoFit/>
          </a:bodyPr>
          <a:lstStyle/>
          <a:p>
            <a:r>
              <a:rPr lang="en" sz="3600" dirty="0">
                <a:solidFill>
                  <a:schemeClr val="tx1"/>
                </a:solidFill>
                <a:latin typeface="Bebas Neue"/>
                <a:ea typeface="Bebas Neue"/>
                <a:cs typeface="Bebas Neue"/>
                <a:sym typeface="Bebas Neue"/>
              </a:rPr>
              <a:t>education</a:t>
            </a:r>
            <a:endParaRPr lang="en-US" sz="3600" dirty="0">
              <a:solidFill>
                <a:schemeClr val="tx1"/>
              </a:solidFill>
              <a:latin typeface="Bebas Neue"/>
              <a:ea typeface="Bebas Neue"/>
              <a:cs typeface="Bebas Neue"/>
              <a:sym typeface="Bebas Neue"/>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67562" y="181560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907703" y="1439928"/>
            <a:ext cx="3931610" cy="2248067"/>
          </a:xfrm>
          <a:prstGeom prst="rect">
            <a:avLst/>
          </a:prstGeom>
        </p:spPr>
        <p:txBody>
          <a:bodyPr spcFirstLastPara="1" wrap="square" lIns="91425" tIns="91425" rIns="91425" bIns="91425" anchor="ctr" anchorCtr="0">
            <a:noAutofit/>
          </a:bodyPr>
          <a:lstStyle/>
          <a:p>
            <a:pPr lvl="0"/>
            <a:r>
              <a:rPr lang="en-US" sz="8000" dirty="0">
                <a:ln>
                  <a:solidFill>
                    <a:schemeClr val="tx1"/>
                  </a:solidFill>
                </a:ln>
                <a:solidFill>
                  <a:schemeClr val="tx1"/>
                </a:solidFill>
              </a:rPr>
              <a:t>USECASE</a:t>
            </a:r>
            <a:r>
              <a:rPr lang="en-US" sz="8000" dirty="0"/>
              <a:t> </a:t>
            </a:r>
            <a:r>
              <a:rPr lang="en-US" sz="8000" dirty="0">
                <a:ln>
                  <a:solidFill>
                    <a:schemeClr val="tx2"/>
                  </a:solidFill>
                </a:ln>
                <a:noFill/>
              </a:rPr>
              <a:t>&amp;</a:t>
            </a:r>
            <a:r>
              <a:rPr lang="en-US" sz="8000" dirty="0"/>
              <a:t> </a:t>
            </a:r>
            <a:br>
              <a:rPr lang="en-US" sz="8000" dirty="0"/>
            </a:br>
            <a:r>
              <a:rPr lang="en-US" sz="8000" dirty="0">
                <a:solidFill>
                  <a:schemeClr val="tx2"/>
                </a:solidFill>
              </a:rPr>
              <a:t>SITE MAP</a:t>
            </a:r>
            <a:endParaRPr sz="8000" dirty="0">
              <a:solidFill>
                <a:schemeClr val="tx2"/>
              </a:solidFill>
            </a:endParaRPr>
          </a:p>
        </p:txBody>
      </p:sp>
      <p:sp>
        <p:nvSpPr>
          <p:cNvPr id="648" name="Google Shape;648;p40"/>
          <p:cNvSpPr txBox="1">
            <a:spLocks noGrp="1"/>
          </p:cNvSpPr>
          <p:nvPr>
            <p:ph type="title" idx="2"/>
          </p:nvPr>
        </p:nvSpPr>
        <p:spPr>
          <a:xfrm>
            <a:off x="1243055" y="2184012"/>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IV</a:t>
            </a:r>
            <a:endParaRPr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295955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30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2" name="Google Shape;752;p42"/>
          <p:cNvSpPr txBox="1">
            <a:spLocks noGrp="1"/>
          </p:cNvSpPr>
          <p:nvPr>
            <p:ph type="title" idx="6"/>
          </p:nvPr>
        </p:nvSpPr>
        <p:spPr>
          <a:xfrm>
            <a:off x="737815" y="658246"/>
            <a:ext cx="7715400" cy="605700"/>
          </a:xfrm>
          <a:prstGeom prst="rect">
            <a:avLst/>
          </a:prstGeom>
        </p:spPr>
        <p:txBody>
          <a:bodyPr spcFirstLastPara="1" wrap="square" lIns="91425" tIns="91425" rIns="91425" bIns="91425" anchor="t" anchorCtr="0">
            <a:noAutofit/>
          </a:bodyPr>
          <a:lstStyle/>
          <a:p>
            <a:pPr lvl="0"/>
            <a:r>
              <a:rPr lang="en-US" dirty="0"/>
              <a:t>1. Use case diagram</a:t>
            </a:r>
            <a:endParaRPr dirty="0"/>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20;p87">
            <a:extLst>
              <a:ext uri="{FF2B5EF4-FFF2-40B4-BE49-F238E27FC236}">
                <a16:creationId xmlns:a16="http://schemas.microsoft.com/office/drawing/2014/main" id="{0E27E236-C69A-472F-99D8-A15C7FD6E841}"/>
              </a:ext>
            </a:extLst>
          </p:cNvPr>
          <p:cNvSpPr/>
          <p:nvPr/>
        </p:nvSpPr>
        <p:spPr>
          <a:xfrm>
            <a:off x="1692949" y="1350359"/>
            <a:ext cx="939889" cy="43751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lang="en-US" dirty="0" smtClean="0">
                <a:solidFill>
                  <a:srgbClr val="123555"/>
                </a:solidFill>
                <a:latin typeface="Staatliches"/>
                <a:ea typeface="Staatliches"/>
                <a:cs typeface="Staatliches"/>
                <a:sym typeface="Staatliches"/>
              </a:rPr>
              <a:t>Browser catalog</a:t>
            </a:r>
            <a:endParaRPr kumimoji="0" b="0" i="0" u="none" strike="noStrike" kern="0" cap="none" spc="0" normalizeH="0" baseline="0" noProof="0" dirty="0">
              <a:ln>
                <a:noFill/>
              </a:ln>
              <a:solidFill>
                <a:srgbClr val="123555"/>
              </a:solidFill>
              <a:effectLst/>
              <a:uLnTx/>
              <a:uFillTx/>
              <a:latin typeface="Staatliches"/>
              <a:ea typeface="Staatliches"/>
              <a:cs typeface="Staatliches"/>
              <a:sym typeface="Staatliches"/>
            </a:endParaRPr>
          </a:p>
        </p:txBody>
      </p:sp>
      <p:sp>
        <p:nvSpPr>
          <p:cNvPr id="92" name="Google Shape;1320;p87">
            <a:extLst>
              <a:ext uri="{FF2B5EF4-FFF2-40B4-BE49-F238E27FC236}">
                <a16:creationId xmlns:a16="http://schemas.microsoft.com/office/drawing/2014/main" id="{A62375D4-6D70-4D0B-AC42-477486DD396F}"/>
              </a:ext>
            </a:extLst>
          </p:cNvPr>
          <p:cNvSpPr/>
          <p:nvPr/>
        </p:nvSpPr>
        <p:spPr>
          <a:xfrm>
            <a:off x="2091449" y="1813809"/>
            <a:ext cx="952139" cy="43751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Search catalog</a:t>
            </a:r>
            <a:endParaRPr kern="0" dirty="0">
              <a:solidFill>
                <a:srgbClr val="123555"/>
              </a:solidFill>
              <a:latin typeface="Staatliches"/>
              <a:sym typeface="Staatliches"/>
            </a:endParaRPr>
          </a:p>
        </p:txBody>
      </p:sp>
      <p:sp>
        <p:nvSpPr>
          <p:cNvPr id="93" name="Google Shape;1320;p87">
            <a:extLst>
              <a:ext uri="{FF2B5EF4-FFF2-40B4-BE49-F238E27FC236}">
                <a16:creationId xmlns:a16="http://schemas.microsoft.com/office/drawing/2014/main" id="{3381A7B6-D90A-4B1D-981F-0039AA06AB2A}"/>
              </a:ext>
            </a:extLst>
          </p:cNvPr>
          <p:cNvSpPr/>
          <p:nvPr/>
        </p:nvSpPr>
        <p:spPr>
          <a:xfrm>
            <a:off x="2123407" y="3241645"/>
            <a:ext cx="1043863" cy="43751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Manager cart</a:t>
            </a:r>
            <a:endParaRPr kern="0" dirty="0">
              <a:solidFill>
                <a:srgbClr val="123555"/>
              </a:solidFill>
              <a:latin typeface="Staatliches"/>
              <a:sym typeface="Staatliches"/>
            </a:endParaRPr>
          </a:p>
        </p:txBody>
      </p:sp>
      <p:sp>
        <p:nvSpPr>
          <p:cNvPr id="95" name="Google Shape;1320;p87">
            <a:extLst>
              <a:ext uri="{FF2B5EF4-FFF2-40B4-BE49-F238E27FC236}">
                <a16:creationId xmlns:a16="http://schemas.microsoft.com/office/drawing/2014/main" id="{6E86A1B6-0204-426C-9283-BC939D5A1E98}"/>
              </a:ext>
            </a:extLst>
          </p:cNvPr>
          <p:cNvSpPr/>
          <p:nvPr/>
        </p:nvSpPr>
        <p:spPr>
          <a:xfrm>
            <a:off x="5226906" y="2286807"/>
            <a:ext cx="1346170" cy="53197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Delete product</a:t>
            </a:r>
            <a:endParaRPr kern="0" dirty="0">
              <a:solidFill>
                <a:srgbClr val="123555"/>
              </a:solidFill>
              <a:latin typeface="Staatliches"/>
              <a:sym typeface="Staatliches"/>
            </a:endParaRPr>
          </a:p>
        </p:txBody>
      </p:sp>
      <p:pic>
        <p:nvPicPr>
          <p:cNvPr id="97" name="Picture 96" descr="Icon&#10;&#10;Description automatically generated">
            <a:extLst>
              <a:ext uri="{FF2B5EF4-FFF2-40B4-BE49-F238E27FC236}">
                <a16:creationId xmlns:a16="http://schemas.microsoft.com/office/drawing/2014/main" id="{73212379-852E-42CF-9938-A97BE8FBB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61" y="2643809"/>
            <a:ext cx="982330" cy="757188"/>
          </a:xfrm>
          <a:prstGeom prst="rect">
            <a:avLst/>
          </a:prstGeom>
        </p:spPr>
      </p:pic>
      <p:cxnSp>
        <p:nvCxnSpPr>
          <p:cNvPr id="98" name="Straight Connector 97">
            <a:extLst>
              <a:ext uri="{FF2B5EF4-FFF2-40B4-BE49-F238E27FC236}">
                <a16:creationId xmlns:a16="http://schemas.microsoft.com/office/drawing/2014/main" id="{7B512E91-4F75-4EB3-8E30-29C674339A24}"/>
              </a:ext>
            </a:extLst>
          </p:cNvPr>
          <p:cNvCxnSpPr>
            <a:cxnSpLocks/>
          </p:cNvCxnSpPr>
          <p:nvPr/>
        </p:nvCxnSpPr>
        <p:spPr>
          <a:xfrm flipV="1">
            <a:off x="1155878" y="1787870"/>
            <a:ext cx="812070" cy="1262939"/>
          </a:xfrm>
          <a:prstGeom prst="line">
            <a:avLst/>
          </a:prstGeom>
        </p:spPr>
        <p:style>
          <a:lnRef idx="1">
            <a:schemeClr val="accent6"/>
          </a:lnRef>
          <a:fillRef idx="0">
            <a:schemeClr val="accent6"/>
          </a:fillRef>
          <a:effectRef idx="0">
            <a:schemeClr val="accent6"/>
          </a:effectRef>
          <a:fontRef idx="minor">
            <a:schemeClr val="tx1"/>
          </a:fontRef>
        </p:style>
      </p:cxnSp>
      <p:cxnSp>
        <p:nvCxnSpPr>
          <p:cNvPr id="99" name="Straight Connector 98">
            <a:extLst>
              <a:ext uri="{FF2B5EF4-FFF2-40B4-BE49-F238E27FC236}">
                <a16:creationId xmlns:a16="http://schemas.microsoft.com/office/drawing/2014/main" id="{3565D51F-AA78-4AC9-9F50-A29D997FB2C5}"/>
              </a:ext>
            </a:extLst>
          </p:cNvPr>
          <p:cNvCxnSpPr>
            <a:cxnSpLocks/>
          </p:cNvCxnSpPr>
          <p:nvPr/>
        </p:nvCxnSpPr>
        <p:spPr>
          <a:xfrm flipV="1">
            <a:off x="1171659" y="2249482"/>
            <a:ext cx="1053131" cy="81774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1" name="Straight Connector 100">
            <a:extLst>
              <a:ext uri="{FF2B5EF4-FFF2-40B4-BE49-F238E27FC236}">
                <a16:creationId xmlns:a16="http://schemas.microsoft.com/office/drawing/2014/main" id="{CDD41DF3-80DE-41E9-9067-7D72B8CF7958}"/>
              </a:ext>
            </a:extLst>
          </p:cNvPr>
          <p:cNvCxnSpPr>
            <a:cxnSpLocks/>
          </p:cNvCxnSpPr>
          <p:nvPr/>
        </p:nvCxnSpPr>
        <p:spPr>
          <a:xfrm>
            <a:off x="1181399" y="3200524"/>
            <a:ext cx="951821" cy="270187"/>
          </a:xfrm>
          <a:prstGeom prst="line">
            <a:avLst/>
          </a:prstGeom>
        </p:spPr>
        <p:style>
          <a:lnRef idx="1">
            <a:schemeClr val="accent6"/>
          </a:lnRef>
          <a:fillRef idx="0">
            <a:schemeClr val="accent6"/>
          </a:fillRef>
          <a:effectRef idx="0">
            <a:schemeClr val="accent6"/>
          </a:effectRef>
          <a:fontRef idx="minor">
            <a:schemeClr val="tx1"/>
          </a:fontRef>
        </p:style>
      </p:cxnSp>
      <p:sp>
        <p:nvSpPr>
          <p:cNvPr id="2" name="Google Shape;1320;p87">
            <a:extLst>
              <a:ext uri="{FF2B5EF4-FFF2-40B4-BE49-F238E27FC236}">
                <a16:creationId xmlns:a16="http://schemas.microsoft.com/office/drawing/2014/main" id="{5D2A65CF-3947-CC29-557B-2109E46F4099}"/>
              </a:ext>
            </a:extLst>
          </p:cNvPr>
          <p:cNvSpPr/>
          <p:nvPr/>
        </p:nvSpPr>
        <p:spPr>
          <a:xfrm>
            <a:off x="5226906" y="3147183"/>
            <a:ext cx="1346170" cy="53197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Edit catalog details</a:t>
            </a:r>
            <a:endParaRPr kern="0" dirty="0">
              <a:solidFill>
                <a:srgbClr val="123555"/>
              </a:solidFill>
              <a:latin typeface="Staatliches"/>
              <a:sym typeface="Staatliches"/>
            </a:endParaRPr>
          </a:p>
        </p:txBody>
      </p:sp>
      <p:sp>
        <p:nvSpPr>
          <p:cNvPr id="30" name="TextBox 29">
            <a:extLst>
              <a:ext uri="{FF2B5EF4-FFF2-40B4-BE49-F238E27FC236}">
                <a16:creationId xmlns:a16="http://schemas.microsoft.com/office/drawing/2014/main" id="{448B7889-C4F5-4C7B-65A5-BA991A887E03}"/>
              </a:ext>
            </a:extLst>
          </p:cNvPr>
          <p:cNvSpPr txBox="1"/>
          <p:nvPr/>
        </p:nvSpPr>
        <p:spPr>
          <a:xfrm>
            <a:off x="217998" y="3399013"/>
            <a:ext cx="1224550" cy="307777"/>
          </a:xfrm>
          <a:prstGeom prst="rect">
            <a:avLst/>
          </a:prstGeom>
          <a:noFill/>
        </p:spPr>
        <p:txBody>
          <a:bodyPr wrap="square" rtlCol="0">
            <a:spAutoFit/>
          </a:bodyPr>
          <a:lstStyle/>
          <a:p>
            <a:pPr algn="ctr"/>
            <a:r>
              <a:rPr lang="en-US" dirty="0">
                <a:solidFill>
                  <a:schemeClr val="tx1"/>
                </a:solidFill>
              </a:rPr>
              <a:t>Visitor</a:t>
            </a:r>
          </a:p>
        </p:txBody>
      </p:sp>
      <p:sp>
        <p:nvSpPr>
          <p:cNvPr id="4" name="Google Shape;1320;p87">
            <a:extLst>
              <a:ext uri="{FF2B5EF4-FFF2-40B4-BE49-F238E27FC236}">
                <a16:creationId xmlns:a16="http://schemas.microsoft.com/office/drawing/2014/main" id="{493558D6-F5A6-85A0-CCBF-61B765B3282B}"/>
              </a:ext>
            </a:extLst>
          </p:cNvPr>
          <p:cNvSpPr/>
          <p:nvPr/>
        </p:nvSpPr>
        <p:spPr>
          <a:xfrm>
            <a:off x="5181780" y="1550671"/>
            <a:ext cx="1408564" cy="53867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Add new product</a:t>
            </a:r>
            <a:endParaRPr kern="0" dirty="0">
              <a:solidFill>
                <a:srgbClr val="123555"/>
              </a:solidFill>
              <a:latin typeface="Staatliches"/>
              <a:sym typeface="Staatliches"/>
            </a:endParaRPr>
          </a:p>
        </p:txBody>
      </p:sp>
      <p:cxnSp>
        <p:nvCxnSpPr>
          <p:cNvPr id="35" name="Straight Connector 34">
            <a:extLst>
              <a:ext uri="{FF2B5EF4-FFF2-40B4-BE49-F238E27FC236}">
                <a16:creationId xmlns:a16="http://schemas.microsoft.com/office/drawing/2014/main" id="{4FC9594E-0318-4642-7B9B-A85F616C1F00}"/>
              </a:ext>
            </a:extLst>
          </p:cNvPr>
          <p:cNvCxnSpPr>
            <a:cxnSpLocks/>
            <a:stCxn id="4" idx="3"/>
          </p:cNvCxnSpPr>
          <p:nvPr/>
        </p:nvCxnSpPr>
        <p:spPr>
          <a:xfrm>
            <a:off x="6590344" y="1820008"/>
            <a:ext cx="1006116" cy="599276"/>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a:extLst>
              <a:ext uri="{FF2B5EF4-FFF2-40B4-BE49-F238E27FC236}">
                <a16:creationId xmlns:a16="http://schemas.microsoft.com/office/drawing/2014/main" id="{3F1D6FAC-8E30-219E-8CEB-C11BE1B36792}"/>
              </a:ext>
            </a:extLst>
          </p:cNvPr>
          <p:cNvCxnSpPr>
            <a:cxnSpLocks/>
            <a:stCxn id="95" idx="3"/>
          </p:cNvCxnSpPr>
          <p:nvPr/>
        </p:nvCxnSpPr>
        <p:spPr>
          <a:xfrm flipV="1">
            <a:off x="6573076" y="2552793"/>
            <a:ext cx="1063808"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3565D51F-AA78-4AC9-9F50-A29D997FB2C5}"/>
              </a:ext>
            </a:extLst>
          </p:cNvPr>
          <p:cNvCxnSpPr>
            <a:cxnSpLocks/>
          </p:cNvCxnSpPr>
          <p:nvPr/>
        </p:nvCxnSpPr>
        <p:spPr>
          <a:xfrm flipV="1">
            <a:off x="1182040" y="2686993"/>
            <a:ext cx="1203351" cy="435514"/>
          </a:xfrm>
          <a:prstGeom prst="line">
            <a:avLst/>
          </a:prstGeom>
        </p:spPr>
        <p:style>
          <a:lnRef idx="1">
            <a:schemeClr val="accent6"/>
          </a:lnRef>
          <a:fillRef idx="0">
            <a:schemeClr val="accent6"/>
          </a:fillRef>
          <a:effectRef idx="0">
            <a:schemeClr val="accent6"/>
          </a:effectRef>
          <a:fontRef idx="minor">
            <a:schemeClr val="tx1"/>
          </a:fontRef>
        </p:style>
      </p:cxnSp>
      <p:sp>
        <p:nvSpPr>
          <p:cNvPr id="42" name="Google Shape;1320;p87">
            <a:extLst>
              <a:ext uri="{FF2B5EF4-FFF2-40B4-BE49-F238E27FC236}">
                <a16:creationId xmlns:a16="http://schemas.microsoft.com/office/drawing/2014/main" id="{3381A7B6-D90A-4B1D-981F-0039AA06AB2A}"/>
              </a:ext>
            </a:extLst>
          </p:cNvPr>
          <p:cNvSpPr/>
          <p:nvPr/>
        </p:nvSpPr>
        <p:spPr>
          <a:xfrm>
            <a:off x="2418191" y="2412477"/>
            <a:ext cx="986330" cy="43751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Manager account</a:t>
            </a:r>
            <a:endParaRPr kern="0" dirty="0">
              <a:solidFill>
                <a:srgbClr val="123555"/>
              </a:solidFill>
              <a:latin typeface="Staatliches"/>
              <a:sym typeface="Staatliches"/>
            </a:endParaRPr>
          </a:p>
        </p:txBody>
      </p:sp>
      <p:cxnSp>
        <p:nvCxnSpPr>
          <p:cNvPr id="43" name="Straight Connector 42">
            <a:extLst>
              <a:ext uri="{FF2B5EF4-FFF2-40B4-BE49-F238E27FC236}">
                <a16:creationId xmlns:a16="http://schemas.microsoft.com/office/drawing/2014/main" id="{3565D51F-AA78-4AC9-9F50-A29D997FB2C5}"/>
              </a:ext>
            </a:extLst>
          </p:cNvPr>
          <p:cNvCxnSpPr>
            <a:cxnSpLocks/>
          </p:cNvCxnSpPr>
          <p:nvPr/>
        </p:nvCxnSpPr>
        <p:spPr>
          <a:xfrm>
            <a:off x="3359656" y="2763649"/>
            <a:ext cx="356191" cy="96880"/>
          </a:xfrm>
          <a:prstGeom prst="line">
            <a:avLst/>
          </a:prstGeom>
        </p:spPr>
        <p:style>
          <a:lnRef idx="1">
            <a:schemeClr val="accent6"/>
          </a:lnRef>
          <a:fillRef idx="0">
            <a:schemeClr val="accent6"/>
          </a:fillRef>
          <a:effectRef idx="0">
            <a:schemeClr val="accent6"/>
          </a:effectRef>
          <a:fontRef idx="minor">
            <a:schemeClr val="tx1"/>
          </a:fontRef>
        </p:style>
      </p:cxnSp>
      <p:cxnSp>
        <p:nvCxnSpPr>
          <p:cNvPr id="44" name="Straight Connector 43">
            <a:extLst>
              <a:ext uri="{FF2B5EF4-FFF2-40B4-BE49-F238E27FC236}">
                <a16:creationId xmlns:a16="http://schemas.microsoft.com/office/drawing/2014/main" id="{3565D51F-AA78-4AC9-9F50-A29D997FB2C5}"/>
              </a:ext>
            </a:extLst>
          </p:cNvPr>
          <p:cNvCxnSpPr>
            <a:cxnSpLocks/>
          </p:cNvCxnSpPr>
          <p:nvPr/>
        </p:nvCxnSpPr>
        <p:spPr>
          <a:xfrm flipV="1">
            <a:off x="3337226" y="2285775"/>
            <a:ext cx="378621" cy="164410"/>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a:extLst>
              <a:ext uri="{FF2B5EF4-FFF2-40B4-BE49-F238E27FC236}">
                <a16:creationId xmlns:a16="http://schemas.microsoft.com/office/drawing/2014/main" id="{CDD41DF3-80DE-41E9-9067-7D72B8CF7958}"/>
              </a:ext>
            </a:extLst>
          </p:cNvPr>
          <p:cNvCxnSpPr>
            <a:cxnSpLocks/>
          </p:cNvCxnSpPr>
          <p:nvPr/>
        </p:nvCxnSpPr>
        <p:spPr>
          <a:xfrm>
            <a:off x="1151669" y="3415429"/>
            <a:ext cx="797035" cy="661037"/>
          </a:xfrm>
          <a:prstGeom prst="line">
            <a:avLst/>
          </a:prstGeom>
        </p:spPr>
        <p:style>
          <a:lnRef idx="1">
            <a:schemeClr val="accent6"/>
          </a:lnRef>
          <a:fillRef idx="0">
            <a:schemeClr val="accent6"/>
          </a:fillRef>
          <a:effectRef idx="0">
            <a:schemeClr val="accent6"/>
          </a:effectRef>
          <a:fontRef idx="minor">
            <a:schemeClr val="tx1"/>
          </a:fontRef>
        </p:style>
      </p:cxnSp>
      <p:sp>
        <p:nvSpPr>
          <p:cNvPr id="52" name="Google Shape;1320;p87">
            <a:extLst>
              <a:ext uri="{FF2B5EF4-FFF2-40B4-BE49-F238E27FC236}">
                <a16:creationId xmlns:a16="http://schemas.microsoft.com/office/drawing/2014/main" id="{3381A7B6-D90A-4B1D-981F-0039AA06AB2A}"/>
              </a:ext>
            </a:extLst>
          </p:cNvPr>
          <p:cNvSpPr/>
          <p:nvPr/>
        </p:nvSpPr>
        <p:spPr>
          <a:xfrm>
            <a:off x="1948704" y="3927298"/>
            <a:ext cx="1043863" cy="43751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dirty="0" smtClean="0">
                <a:solidFill>
                  <a:srgbClr val="123555"/>
                </a:solidFill>
                <a:latin typeface="Staatliches"/>
                <a:sym typeface="Staatliches"/>
              </a:rPr>
              <a:t>Place order</a:t>
            </a:r>
            <a:endParaRPr kern="0" dirty="0">
              <a:solidFill>
                <a:srgbClr val="123555"/>
              </a:solidFill>
              <a:latin typeface="Staatliches"/>
              <a:sym typeface="Staatliches"/>
            </a:endParaRPr>
          </a:p>
        </p:txBody>
      </p:sp>
      <p:sp>
        <p:nvSpPr>
          <p:cNvPr id="53" name="Google Shape;1320;p87">
            <a:extLst>
              <a:ext uri="{FF2B5EF4-FFF2-40B4-BE49-F238E27FC236}">
                <a16:creationId xmlns:a16="http://schemas.microsoft.com/office/drawing/2014/main" id="{3381A7B6-D90A-4B1D-981F-0039AA06AB2A}"/>
              </a:ext>
            </a:extLst>
          </p:cNvPr>
          <p:cNvSpPr/>
          <p:nvPr/>
        </p:nvSpPr>
        <p:spPr>
          <a:xfrm>
            <a:off x="3727859" y="2684996"/>
            <a:ext cx="1043863" cy="36581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Manager profile</a:t>
            </a:r>
            <a:endParaRPr kern="0" dirty="0">
              <a:solidFill>
                <a:srgbClr val="123555"/>
              </a:solidFill>
              <a:latin typeface="Staatliches"/>
              <a:sym typeface="Staatliches"/>
            </a:endParaRPr>
          </a:p>
        </p:txBody>
      </p:sp>
      <p:sp>
        <p:nvSpPr>
          <p:cNvPr id="54" name="Google Shape;1320;p87">
            <a:extLst>
              <a:ext uri="{FF2B5EF4-FFF2-40B4-BE49-F238E27FC236}">
                <a16:creationId xmlns:a16="http://schemas.microsoft.com/office/drawing/2014/main" id="{3381A7B6-D90A-4B1D-981F-0039AA06AB2A}"/>
              </a:ext>
            </a:extLst>
          </p:cNvPr>
          <p:cNvSpPr/>
          <p:nvPr/>
        </p:nvSpPr>
        <p:spPr>
          <a:xfrm>
            <a:off x="3726744" y="2012674"/>
            <a:ext cx="1338706" cy="43751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Login/register</a:t>
            </a:r>
            <a:endParaRPr kern="0" dirty="0">
              <a:solidFill>
                <a:srgbClr val="123555"/>
              </a:solidFill>
              <a:latin typeface="Staatliches"/>
              <a:sym typeface="Staatliches"/>
            </a:endParaRPr>
          </a:p>
        </p:txBody>
      </p:sp>
      <p:cxnSp>
        <p:nvCxnSpPr>
          <p:cNvPr id="57" name="Straight Connector 56">
            <a:extLst>
              <a:ext uri="{FF2B5EF4-FFF2-40B4-BE49-F238E27FC236}">
                <a16:creationId xmlns:a16="http://schemas.microsoft.com/office/drawing/2014/main" id="{3565D51F-AA78-4AC9-9F50-A29D997FB2C5}"/>
              </a:ext>
            </a:extLst>
          </p:cNvPr>
          <p:cNvCxnSpPr>
            <a:cxnSpLocks/>
          </p:cNvCxnSpPr>
          <p:nvPr/>
        </p:nvCxnSpPr>
        <p:spPr>
          <a:xfrm flipV="1">
            <a:off x="3159130" y="3335617"/>
            <a:ext cx="378621" cy="63396"/>
          </a:xfrm>
          <a:prstGeom prst="line">
            <a:avLst/>
          </a:prstGeom>
        </p:spPr>
        <p:style>
          <a:lnRef idx="1">
            <a:schemeClr val="accent6"/>
          </a:lnRef>
          <a:fillRef idx="0">
            <a:schemeClr val="accent6"/>
          </a:fillRef>
          <a:effectRef idx="0">
            <a:schemeClr val="accent6"/>
          </a:effectRef>
          <a:fontRef idx="minor">
            <a:schemeClr val="tx1"/>
          </a:fontRef>
        </p:style>
      </p:cxnSp>
      <p:cxnSp>
        <p:nvCxnSpPr>
          <p:cNvPr id="58" name="Straight Connector 57">
            <a:extLst>
              <a:ext uri="{FF2B5EF4-FFF2-40B4-BE49-F238E27FC236}">
                <a16:creationId xmlns:a16="http://schemas.microsoft.com/office/drawing/2014/main" id="{3565D51F-AA78-4AC9-9F50-A29D997FB2C5}"/>
              </a:ext>
            </a:extLst>
          </p:cNvPr>
          <p:cNvCxnSpPr>
            <a:cxnSpLocks/>
            <a:endCxn id="62" idx="1"/>
          </p:cNvCxnSpPr>
          <p:nvPr/>
        </p:nvCxnSpPr>
        <p:spPr>
          <a:xfrm>
            <a:off x="3112055" y="3591445"/>
            <a:ext cx="390129" cy="151480"/>
          </a:xfrm>
          <a:prstGeom prst="line">
            <a:avLst/>
          </a:prstGeom>
        </p:spPr>
        <p:style>
          <a:lnRef idx="1">
            <a:schemeClr val="accent6"/>
          </a:lnRef>
          <a:fillRef idx="0">
            <a:schemeClr val="accent6"/>
          </a:fillRef>
          <a:effectRef idx="0">
            <a:schemeClr val="accent6"/>
          </a:effectRef>
          <a:fontRef idx="minor">
            <a:schemeClr val="tx1"/>
          </a:fontRef>
        </p:style>
      </p:cxnSp>
      <p:sp>
        <p:nvSpPr>
          <p:cNvPr id="62" name="Google Shape;1320;p87">
            <a:extLst>
              <a:ext uri="{FF2B5EF4-FFF2-40B4-BE49-F238E27FC236}">
                <a16:creationId xmlns:a16="http://schemas.microsoft.com/office/drawing/2014/main" id="{3381A7B6-D90A-4B1D-981F-0039AA06AB2A}"/>
              </a:ext>
            </a:extLst>
          </p:cNvPr>
          <p:cNvSpPr/>
          <p:nvPr/>
        </p:nvSpPr>
        <p:spPr>
          <a:xfrm>
            <a:off x="3502184" y="3560018"/>
            <a:ext cx="1043863" cy="36581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View cart</a:t>
            </a:r>
            <a:endParaRPr kern="0" dirty="0">
              <a:solidFill>
                <a:srgbClr val="123555"/>
              </a:solidFill>
              <a:latin typeface="Staatliches"/>
              <a:sym typeface="Staatliches"/>
            </a:endParaRPr>
          </a:p>
        </p:txBody>
      </p:sp>
      <p:sp>
        <p:nvSpPr>
          <p:cNvPr id="63" name="Google Shape;1320;p87">
            <a:extLst>
              <a:ext uri="{FF2B5EF4-FFF2-40B4-BE49-F238E27FC236}">
                <a16:creationId xmlns:a16="http://schemas.microsoft.com/office/drawing/2014/main" id="{3381A7B6-D90A-4B1D-981F-0039AA06AB2A}"/>
              </a:ext>
            </a:extLst>
          </p:cNvPr>
          <p:cNvSpPr/>
          <p:nvPr/>
        </p:nvSpPr>
        <p:spPr>
          <a:xfrm>
            <a:off x="3551652" y="3122507"/>
            <a:ext cx="1043863" cy="36581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Add to cart</a:t>
            </a:r>
            <a:endParaRPr kern="0" dirty="0">
              <a:solidFill>
                <a:srgbClr val="123555"/>
              </a:solidFill>
              <a:latin typeface="Staatliches"/>
              <a:sym typeface="Staatliches"/>
            </a:endParaRPr>
          </a:p>
        </p:txBody>
      </p:sp>
      <p:pic>
        <p:nvPicPr>
          <p:cNvPr id="66" name="Picture 65" descr="Icon&#10;&#10;Description automatically generated">
            <a:extLst>
              <a:ext uri="{FF2B5EF4-FFF2-40B4-BE49-F238E27FC236}">
                <a16:creationId xmlns:a16="http://schemas.microsoft.com/office/drawing/2014/main" id="{73212379-852E-42CF-9938-A97BE8FBB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004" y="1950110"/>
            <a:ext cx="900832" cy="757188"/>
          </a:xfrm>
          <a:prstGeom prst="rect">
            <a:avLst/>
          </a:prstGeom>
        </p:spPr>
      </p:pic>
      <p:sp>
        <p:nvSpPr>
          <p:cNvPr id="67" name="TextBox 66">
            <a:extLst>
              <a:ext uri="{FF2B5EF4-FFF2-40B4-BE49-F238E27FC236}">
                <a16:creationId xmlns:a16="http://schemas.microsoft.com/office/drawing/2014/main" id="{448B7889-C4F5-4C7B-65A5-BA991A887E03}"/>
              </a:ext>
            </a:extLst>
          </p:cNvPr>
          <p:cNvSpPr txBox="1"/>
          <p:nvPr/>
        </p:nvSpPr>
        <p:spPr>
          <a:xfrm>
            <a:off x="7353429" y="2812089"/>
            <a:ext cx="1224550" cy="307777"/>
          </a:xfrm>
          <a:prstGeom prst="rect">
            <a:avLst/>
          </a:prstGeom>
          <a:noFill/>
        </p:spPr>
        <p:txBody>
          <a:bodyPr wrap="square" rtlCol="0">
            <a:spAutoFit/>
          </a:bodyPr>
          <a:lstStyle/>
          <a:p>
            <a:pPr algn="ctr"/>
            <a:r>
              <a:rPr lang="en-US" dirty="0" smtClean="0">
                <a:solidFill>
                  <a:schemeClr val="tx1"/>
                </a:solidFill>
              </a:rPr>
              <a:t>Admin</a:t>
            </a:r>
            <a:endParaRPr lang="en-US" dirty="0">
              <a:solidFill>
                <a:schemeClr val="tx1"/>
              </a:solidFill>
            </a:endParaRPr>
          </a:p>
        </p:txBody>
      </p:sp>
      <p:cxnSp>
        <p:nvCxnSpPr>
          <p:cNvPr id="70" name="Straight Connector 69">
            <a:extLst>
              <a:ext uri="{FF2B5EF4-FFF2-40B4-BE49-F238E27FC236}">
                <a16:creationId xmlns:a16="http://schemas.microsoft.com/office/drawing/2014/main" id="{4FC9594E-0318-4642-7B9B-A85F616C1F00}"/>
              </a:ext>
            </a:extLst>
          </p:cNvPr>
          <p:cNvCxnSpPr>
            <a:cxnSpLocks/>
          </p:cNvCxnSpPr>
          <p:nvPr/>
        </p:nvCxnSpPr>
        <p:spPr>
          <a:xfrm flipV="1">
            <a:off x="6590344" y="2652136"/>
            <a:ext cx="1046540" cy="653277"/>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2136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2" name="Google Shape;752;p42"/>
          <p:cNvSpPr txBox="1">
            <a:spLocks noGrp="1"/>
          </p:cNvSpPr>
          <p:nvPr>
            <p:ph type="title" idx="6"/>
          </p:nvPr>
        </p:nvSpPr>
        <p:spPr>
          <a:xfrm>
            <a:off x="737815" y="658246"/>
            <a:ext cx="7715400" cy="605700"/>
          </a:xfrm>
          <a:prstGeom prst="rect">
            <a:avLst/>
          </a:prstGeom>
        </p:spPr>
        <p:txBody>
          <a:bodyPr spcFirstLastPara="1" wrap="square" lIns="91425" tIns="91425" rIns="91425" bIns="91425" anchor="t" anchorCtr="0">
            <a:noAutofit/>
          </a:bodyPr>
          <a:lstStyle/>
          <a:p>
            <a:pPr lvl="0"/>
            <a:r>
              <a:rPr lang="en-US" dirty="0"/>
              <a:t>1. Use case diagram</a:t>
            </a:r>
            <a:endParaRPr dirty="0"/>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20;p87">
            <a:extLst>
              <a:ext uri="{FF2B5EF4-FFF2-40B4-BE49-F238E27FC236}">
                <a16:creationId xmlns:a16="http://schemas.microsoft.com/office/drawing/2014/main" id="{0E27E236-C69A-472F-99D8-A15C7FD6E841}"/>
              </a:ext>
            </a:extLst>
          </p:cNvPr>
          <p:cNvSpPr/>
          <p:nvPr/>
        </p:nvSpPr>
        <p:spPr>
          <a:xfrm>
            <a:off x="3188914" y="1335268"/>
            <a:ext cx="2121379" cy="309829"/>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US" b="0" i="0" u="none" strike="noStrike" kern="0" cap="none" spc="0" normalizeH="0" baseline="0" noProof="0" dirty="0" smtClean="0">
                <a:ln>
                  <a:noFill/>
                </a:ln>
                <a:solidFill>
                  <a:srgbClr val="123555"/>
                </a:solidFill>
                <a:effectLst/>
                <a:uLnTx/>
                <a:uFillTx/>
                <a:latin typeface="Staatliches"/>
                <a:ea typeface="Staatliches"/>
                <a:cs typeface="Staatliches"/>
                <a:sym typeface="Staatliches"/>
              </a:rPr>
              <a:t>S</a:t>
            </a:r>
            <a:r>
              <a:rPr kumimoji="0" lang="en" b="0" i="0" u="none" strike="noStrike" kern="0" cap="none" spc="0" normalizeH="0" baseline="0" noProof="0" dirty="0" smtClean="0">
                <a:ln>
                  <a:noFill/>
                </a:ln>
                <a:solidFill>
                  <a:srgbClr val="123555"/>
                </a:solidFill>
                <a:effectLst/>
                <a:uLnTx/>
                <a:uFillTx/>
                <a:latin typeface="Staatliches"/>
                <a:ea typeface="Staatliches"/>
                <a:cs typeface="Staatliches"/>
                <a:sym typeface="Staatliches"/>
              </a:rPr>
              <a:t>aves local storage</a:t>
            </a:r>
            <a:endParaRPr kumimoji="0" b="0" i="0" u="none" strike="noStrike" kern="0" cap="none" spc="0" normalizeH="0" baseline="0" noProof="0" dirty="0">
              <a:ln>
                <a:noFill/>
              </a:ln>
              <a:solidFill>
                <a:srgbClr val="123555"/>
              </a:solidFill>
              <a:effectLst/>
              <a:uLnTx/>
              <a:uFillTx/>
              <a:latin typeface="Staatliches"/>
              <a:ea typeface="Staatliches"/>
              <a:cs typeface="Staatliches"/>
              <a:sym typeface="Staatliches"/>
            </a:endParaRPr>
          </a:p>
        </p:txBody>
      </p:sp>
      <p:sp>
        <p:nvSpPr>
          <p:cNvPr id="92" name="Google Shape;1320;p87">
            <a:extLst>
              <a:ext uri="{FF2B5EF4-FFF2-40B4-BE49-F238E27FC236}">
                <a16:creationId xmlns:a16="http://schemas.microsoft.com/office/drawing/2014/main" id="{A62375D4-6D70-4D0B-AC42-477486DD396F}"/>
              </a:ext>
            </a:extLst>
          </p:cNvPr>
          <p:cNvSpPr/>
          <p:nvPr/>
        </p:nvSpPr>
        <p:spPr>
          <a:xfrm>
            <a:off x="3159684" y="2080812"/>
            <a:ext cx="2121376" cy="296075"/>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a:solidFill>
                  <a:srgbClr val="123555"/>
                </a:solidFill>
                <a:latin typeface="Staatliches"/>
                <a:sym typeface="Staatliches"/>
              </a:rPr>
              <a:t>Sign </a:t>
            </a:r>
            <a:r>
              <a:rPr lang="en-US" dirty="0" smtClean="0">
                <a:solidFill>
                  <a:srgbClr val="123555"/>
                </a:solidFill>
                <a:latin typeface="Staatliches"/>
                <a:sym typeface="Staatliches"/>
              </a:rPr>
              <a:t>up</a:t>
            </a:r>
            <a:endParaRPr kern="0" dirty="0">
              <a:solidFill>
                <a:srgbClr val="123555"/>
              </a:solidFill>
              <a:latin typeface="Staatliches"/>
              <a:sym typeface="Staatliches"/>
            </a:endParaRPr>
          </a:p>
        </p:txBody>
      </p:sp>
      <p:sp>
        <p:nvSpPr>
          <p:cNvPr id="93" name="Google Shape;1320;p87">
            <a:extLst>
              <a:ext uri="{FF2B5EF4-FFF2-40B4-BE49-F238E27FC236}">
                <a16:creationId xmlns:a16="http://schemas.microsoft.com/office/drawing/2014/main" id="{3381A7B6-D90A-4B1D-981F-0039AA06AB2A}"/>
              </a:ext>
            </a:extLst>
          </p:cNvPr>
          <p:cNvSpPr/>
          <p:nvPr/>
        </p:nvSpPr>
        <p:spPr>
          <a:xfrm>
            <a:off x="3188913" y="2751157"/>
            <a:ext cx="2121376" cy="275999"/>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Create new account</a:t>
            </a:r>
            <a:endParaRPr kern="0" dirty="0">
              <a:solidFill>
                <a:srgbClr val="123555"/>
              </a:solidFill>
              <a:latin typeface="Staatliches"/>
              <a:sym typeface="Staatliches"/>
            </a:endParaRPr>
          </a:p>
        </p:txBody>
      </p:sp>
      <p:sp>
        <p:nvSpPr>
          <p:cNvPr id="94" name="Google Shape;1320;p87">
            <a:extLst>
              <a:ext uri="{FF2B5EF4-FFF2-40B4-BE49-F238E27FC236}">
                <a16:creationId xmlns:a16="http://schemas.microsoft.com/office/drawing/2014/main" id="{702FB147-11DA-4069-8EA6-E6556E95E350}"/>
              </a:ext>
            </a:extLst>
          </p:cNvPr>
          <p:cNvSpPr/>
          <p:nvPr/>
        </p:nvSpPr>
        <p:spPr>
          <a:xfrm>
            <a:off x="3188913" y="3401426"/>
            <a:ext cx="1621626" cy="296220"/>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dirty="0" smtClean="0">
                <a:solidFill>
                  <a:srgbClr val="123555"/>
                </a:solidFill>
                <a:latin typeface="Staatliches"/>
                <a:sym typeface="Staatliches"/>
              </a:rPr>
              <a:t>login</a:t>
            </a:r>
            <a:endParaRPr kern="0" dirty="0">
              <a:solidFill>
                <a:srgbClr val="123555"/>
              </a:solidFill>
              <a:latin typeface="Staatliches"/>
              <a:sym typeface="Staatliches"/>
            </a:endParaRPr>
          </a:p>
        </p:txBody>
      </p:sp>
      <p:sp>
        <p:nvSpPr>
          <p:cNvPr id="95" name="Google Shape;1320;p87">
            <a:extLst>
              <a:ext uri="{FF2B5EF4-FFF2-40B4-BE49-F238E27FC236}">
                <a16:creationId xmlns:a16="http://schemas.microsoft.com/office/drawing/2014/main" id="{6E86A1B6-0204-426C-9283-BC939D5A1E98}"/>
              </a:ext>
            </a:extLst>
          </p:cNvPr>
          <p:cNvSpPr/>
          <p:nvPr/>
        </p:nvSpPr>
        <p:spPr>
          <a:xfrm>
            <a:off x="5708940" y="1974574"/>
            <a:ext cx="1927944" cy="402313"/>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Requires </a:t>
            </a:r>
            <a:r>
              <a:rPr lang="en-US" kern="0" dirty="0" err="1" smtClean="0">
                <a:solidFill>
                  <a:srgbClr val="123555"/>
                </a:solidFill>
                <a:latin typeface="Staatliches"/>
                <a:sym typeface="Staatliches"/>
              </a:rPr>
              <a:t>usernase</a:t>
            </a:r>
            <a:r>
              <a:rPr lang="en-US" kern="0" dirty="0" smtClean="0">
                <a:solidFill>
                  <a:srgbClr val="123555"/>
                </a:solidFill>
                <a:latin typeface="Staatliches"/>
                <a:sym typeface="Staatliches"/>
              </a:rPr>
              <a:t> and password</a:t>
            </a:r>
            <a:endParaRPr kern="0" dirty="0">
              <a:solidFill>
                <a:srgbClr val="123555"/>
              </a:solidFill>
              <a:latin typeface="Staatliches"/>
              <a:sym typeface="Staatliches"/>
            </a:endParaRPr>
          </a:p>
        </p:txBody>
      </p:sp>
      <p:cxnSp>
        <p:nvCxnSpPr>
          <p:cNvPr id="96" name="Straight Connector 95">
            <a:extLst>
              <a:ext uri="{FF2B5EF4-FFF2-40B4-BE49-F238E27FC236}">
                <a16:creationId xmlns:a16="http://schemas.microsoft.com/office/drawing/2014/main" id="{A954B598-C94D-4B23-B6F7-8E96C415571C}"/>
              </a:ext>
            </a:extLst>
          </p:cNvPr>
          <p:cNvCxnSpPr>
            <a:cxnSpLocks/>
            <a:stCxn id="92" idx="3"/>
            <a:endCxn id="95" idx="1"/>
          </p:cNvCxnSpPr>
          <p:nvPr/>
        </p:nvCxnSpPr>
        <p:spPr>
          <a:xfrm flipV="1">
            <a:off x="5281060" y="2175731"/>
            <a:ext cx="427880" cy="53119"/>
          </a:xfrm>
          <a:prstGeom prst="line">
            <a:avLst/>
          </a:prstGeom>
        </p:spPr>
        <p:style>
          <a:lnRef idx="1">
            <a:schemeClr val="accent6"/>
          </a:lnRef>
          <a:fillRef idx="0">
            <a:schemeClr val="accent6"/>
          </a:fillRef>
          <a:effectRef idx="0">
            <a:schemeClr val="accent6"/>
          </a:effectRef>
          <a:fontRef idx="minor">
            <a:schemeClr val="tx1"/>
          </a:fontRef>
        </p:style>
      </p:cxnSp>
      <p:pic>
        <p:nvPicPr>
          <p:cNvPr id="97" name="Picture 96" descr="Icon&#10;&#10;Description automatically generated">
            <a:extLst>
              <a:ext uri="{FF2B5EF4-FFF2-40B4-BE49-F238E27FC236}">
                <a16:creationId xmlns:a16="http://schemas.microsoft.com/office/drawing/2014/main" id="{73212379-852E-42CF-9938-A97BE8FBB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65" y="1784898"/>
            <a:ext cx="1736256" cy="1475237"/>
          </a:xfrm>
          <a:prstGeom prst="rect">
            <a:avLst/>
          </a:prstGeom>
        </p:spPr>
      </p:pic>
      <p:cxnSp>
        <p:nvCxnSpPr>
          <p:cNvPr id="99" name="Straight Connector 98">
            <a:extLst>
              <a:ext uri="{FF2B5EF4-FFF2-40B4-BE49-F238E27FC236}">
                <a16:creationId xmlns:a16="http://schemas.microsoft.com/office/drawing/2014/main" id="{3565D51F-AA78-4AC9-9F50-A29D997FB2C5}"/>
              </a:ext>
            </a:extLst>
          </p:cNvPr>
          <p:cNvCxnSpPr>
            <a:cxnSpLocks/>
            <a:endCxn id="92" idx="1"/>
          </p:cNvCxnSpPr>
          <p:nvPr/>
        </p:nvCxnSpPr>
        <p:spPr>
          <a:xfrm flipV="1">
            <a:off x="1885340" y="2228850"/>
            <a:ext cx="1274344" cy="548178"/>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 name="Straight Connector 101">
            <a:extLst>
              <a:ext uri="{FF2B5EF4-FFF2-40B4-BE49-F238E27FC236}">
                <a16:creationId xmlns:a16="http://schemas.microsoft.com/office/drawing/2014/main" id="{E7D50647-0D16-4136-BACC-64D57FA5276D}"/>
              </a:ext>
            </a:extLst>
          </p:cNvPr>
          <p:cNvCxnSpPr>
            <a:cxnSpLocks/>
            <a:endCxn id="94" idx="1"/>
          </p:cNvCxnSpPr>
          <p:nvPr/>
        </p:nvCxnSpPr>
        <p:spPr>
          <a:xfrm>
            <a:off x="1914560" y="2790641"/>
            <a:ext cx="1274353" cy="758895"/>
          </a:xfrm>
          <a:prstGeom prst="line">
            <a:avLst/>
          </a:prstGeom>
        </p:spPr>
        <p:style>
          <a:lnRef idx="1">
            <a:schemeClr val="accent6"/>
          </a:lnRef>
          <a:fillRef idx="0">
            <a:schemeClr val="accent6"/>
          </a:fillRef>
          <a:effectRef idx="0">
            <a:schemeClr val="accent6"/>
          </a:effectRef>
          <a:fontRef idx="minor">
            <a:schemeClr val="tx1"/>
          </a:fontRef>
        </p:style>
      </p:cxnSp>
      <p:sp>
        <p:nvSpPr>
          <p:cNvPr id="30" name="TextBox 29">
            <a:extLst>
              <a:ext uri="{FF2B5EF4-FFF2-40B4-BE49-F238E27FC236}">
                <a16:creationId xmlns:a16="http://schemas.microsoft.com/office/drawing/2014/main" id="{448B7889-C4F5-4C7B-65A5-BA991A887E03}"/>
              </a:ext>
            </a:extLst>
          </p:cNvPr>
          <p:cNvSpPr txBox="1"/>
          <p:nvPr/>
        </p:nvSpPr>
        <p:spPr>
          <a:xfrm>
            <a:off x="733932" y="3287602"/>
            <a:ext cx="1224550" cy="307777"/>
          </a:xfrm>
          <a:prstGeom prst="rect">
            <a:avLst/>
          </a:prstGeom>
          <a:noFill/>
        </p:spPr>
        <p:txBody>
          <a:bodyPr wrap="square" rtlCol="0">
            <a:spAutoFit/>
          </a:bodyPr>
          <a:lstStyle/>
          <a:p>
            <a:pPr algn="ctr"/>
            <a:r>
              <a:rPr lang="en-US" dirty="0" smtClean="0">
                <a:solidFill>
                  <a:schemeClr val="tx1"/>
                </a:solidFill>
              </a:rPr>
              <a:t>User</a:t>
            </a:r>
            <a:endParaRPr lang="en-US" dirty="0">
              <a:solidFill>
                <a:schemeClr val="tx1"/>
              </a:solidFill>
            </a:endParaRPr>
          </a:p>
        </p:txBody>
      </p:sp>
      <p:cxnSp>
        <p:nvCxnSpPr>
          <p:cNvPr id="33" name="Straight Connector 32">
            <a:extLst>
              <a:ext uri="{FF2B5EF4-FFF2-40B4-BE49-F238E27FC236}">
                <a16:creationId xmlns:a16="http://schemas.microsoft.com/office/drawing/2014/main" id="{A954B598-C94D-4B23-B6F7-8E96C415571C}"/>
              </a:ext>
            </a:extLst>
          </p:cNvPr>
          <p:cNvCxnSpPr>
            <a:cxnSpLocks/>
          </p:cNvCxnSpPr>
          <p:nvPr/>
        </p:nvCxnSpPr>
        <p:spPr>
          <a:xfrm flipV="1">
            <a:off x="4810539" y="3458628"/>
            <a:ext cx="398651" cy="18464"/>
          </a:xfrm>
          <a:prstGeom prst="line">
            <a:avLst/>
          </a:prstGeom>
        </p:spPr>
        <p:style>
          <a:lnRef idx="1">
            <a:schemeClr val="accent6"/>
          </a:lnRef>
          <a:fillRef idx="0">
            <a:schemeClr val="accent6"/>
          </a:fillRef>
          <a:effectRef idx="0">
            <a:schemeClr val="accent6"/>
          </a:effectRef>
          <a:fontRef idx="minor">
            <a:schemeClr val="tx1"/>
          </a:fontRef>
        </p:style>
      </p:cxnSp>
      <p:sp>
        <p:nvSpPr>
          <p:cNvPr id="37" name="Google Shape;1320;p87">
            <a:extLst>
              <a:ext uri="{FF2B5EF4-FFF2-40B4-BE49-F238E27FC236}">
                <a16:creationId xmlns:a16="http://schemas.microsoft.com/office/drawing/2014/main" id="{6E86A1B6-0204-426C-9283-BC939D5A1E98}"/>
              </a:ext>
            </a:extLst>
          </p:cNvPr>
          <p:cNvSpPr/>
          <p:nvPr/>
        </p:nvSpPr>
        <p:spPr>
          <a:xfrm>
            <a:off x="5209190" y="3260135"/>
            <a:ext cx="1927944" cy="457221"/>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Verify username and password</a:t>
            </a:r>
            <a:endParaRPr kern="0" dirty="0">
              <a:solidFill>
                <a:srgbClr val="123555"/>
              </a:solidFill>
              <a:latin typeface="Staatliches"/>
              <a:sym typeface="Staatliches"/>
            </a:endParaRPr>
          </a:p>
        </p:txBody>
      </p:sp>
      <p:sp>
        <p:nvSpPr>
          <p:cNvPr id="38" name="Google Shape;1320;p87">
            <a:extLst>
              <a:ext uri="{FF2B5EF4-FFF2-40B4-BE49-F238E27FC236}">
                <a16:creationId xmlns:a16="http://schemas.microsoft.com/office/drawing/2014/main" id="{6E86A1B6-0204-426C-9283-BC939D5A1E98}"/>
              </a:ext>
            </a:extLst>
          </p:cNvPr>
          <p:cNvSpPr/>
          <p:nvPr/>
        </p:nvSpPr>
        <p:spPr>
          <a:xfrm>
            <a:off x="7526135" y="3260135"/>
            <a:ext cx="1535949" cy="443808"/>
          </a:xfrm>
          <a:prstGeom prst="roundRect">
            <a:avLst>
              <a:gd name="adj" fmla="val 50000"/>
            </a:avLst>
          </a:prstGeom>
          <a:solidFill>
            <a:srgbClr val="FFD966"/>
          </a:solid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100"/>
            </a:pPr>
            <a:r>
              <a:rPr lang="en-US" kern="0" dirty="0" smtClean="0">
                <a:solidFill>
                  <a:srgbClr val="123555"/>
                </a:solidFill>
                <a:latin typeface="Staatliches"/>
                <a:sym typeface="Staatliches"/>
              </a:rPr>
              <a:t>System accessed</a:t>
            </a:r>
            <a:endParaRPr kern="0" dirty="0">
              <a:solidFill>
                <a:srgbClr val="123555"/>
              </a:solidFill>
              <a:latin typeface="Staatliches"/>
              <a:sym typeface="Staatliches"/>
            </a:endParaRPr>
          </a:p>
        </p:txBody>
      </p:sp>
      <p:cxnSp>
        <p:nvCxnSpPr>
          <p:cNvPr id="39" name="Straight Connector 38">
            <a:extLst>
              <a:ext uri="{FF2B5EF4-FFF2-40B4-BE49-F238E27FC236}">
                <a16:creationId xmlns:a16="http://schemas.microsoft.com/office/drawing/2014/main" id="{A954B598-C94D-4B23-B6F7-8E96C415571C}"/>
              </a:ext>
            </a:extLst>
          </p:cNvPr>
          <p:cNvCxnSpPr>
            <a:cxnSpLocks/>
          </p:cNvCxnSpPr>
          <p:nvPr/>
        </p:nvCxnSpPr>
        <p:spPr>
          <a:xfrm flipV="1">
            <a:off x="7134140" y="3437957"/>
            <a:ext cx="398651" cy="18464"/>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Straight Connector 40">
            <a:extLst>
              <a:ext uri="{FF2B5EF4-FFF2-40B4-BE49-F238E27FC236}">
                <a16:creationId xmlns:a16="http://schemas.microsoft.com/office/drawing/2014/main" id="{A954B598-C94D-4B23-B6F7-8E96C415571C}"/>
              </a:ext>
            </a:extLst>
          </p:cNvPr>
          <p:cNvCxnSpPr>
            <a:cxnSpLocks/>
            <a:stCxn id="92" idx="2"/>
            <a:endCxn id="93" idx="0"/>
          </p:cNvCxnSpPr>
          <p:nvPr/>
        </p:nvCxnSpPr>
        <p:spPr>
          <a:xfrm>
            <a:off x="4220372" y="2376887"/>
            <a:ext cx="29229" cy="374270"/>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a:extLst>
              <a:ext uri="{FF2B5EF4-FFF2-40B4-BE49-F238E27FC236}">
                <a16:creationId xmlns:a16="http://schemas.microsoft.com/office/drawing/2014/main" id="{A954B598-C94D-4B23-B6F7-8E96C415571C}"/>
              </a:ext>
            </a:extLst>
          </p:cNvPr>
          <p:cNvCxnSpPr>
            <a:cxnSpLocks/>
            <a:stCxn id="90" idx="2"/>
            <a:endCxn id="92" idx="0"/>
          </p:cNvCxnSpPr>
          <p:nvPr/>
        </p:nvCxnSpPr>
        <p:spPr>
          <a:xfrm flipH="1">
            <a:off x="4220372" y="1645097"/>
            <a:ext cx="29232" cy="435715"/>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8130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7"/>
        <p:cNvGrpSpPr/>
        <p:nvPr/>
      </p:nvGrpSpPr>
      <p:grpSpPr>
        <a:xfrm>
          <a:off x="0" y="0"/>
          <a:ext cx="0" cy="0"/>
          <a:chOff x="0" y="0"/>
          <a:chExt cx="0" cy="0"/>
        </a:xfrm>
      </p:grpSpPr>
      <p:sp>
        <p:nvSpPr>
          <p:cNvPr id="2348" name="Google Shape;2348;p69"/>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3600" dirty="0">
                <a:solidFill>
                  <a:schemeClr val="tx2"/>
                </a:solidFill>
              </a:rPr>
              <a:t>2. Use Case Specification</a:t>
            </a:r>
            <a:endParaRPr sz="3600" dirty="0">
              <a:solidFill>
                <a:schemeClr val="tx2"/>
              </a:solidFill>
            </a:endParaRPr>
          </a:p>
        </p:txBody>
      </p:sp>
      <p:sp>
        <p:nvSpPr>
          <p:cNvPr id="2612" name="Google Shape;2612;p6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97;p41"/>
          <p:cNvSpPr/>
          <p:nvPr/>
        </p:nvSpPr>
        <p:spPr>
          <a:xfrm rot="7198710">
            <a:off x="8207008" y="327159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04;p41"/>
          <p:cNvSpPr/>
          <p:nvPr/>
        </p:nvSpPr>
        <p:spPr>
          <a:xfrm>
            <a:off x="7395269" y="360287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05;p41"/>
          <p:cNvSpPr/>
          <p:nvPr/>
        </p:nvSpPr>
        <p:spPr>
          <a:xfrm>
            <a:off x="8197657" y="426359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11;p41"/>
          <p:cNvSpPr/>
          <p:nvPr/>
        </p:nvSpPr>
        <p:spPr>
          <a:xfrm rot="-1685758">
            <a:off x="7839572" y="411209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15;p41"/>
          <p:cNvSpPr/>
          <p:nvPr/>
        </p:nvSpPr>
        <p:spPr>
          <a:xfrm>
            <a:off x="8811708" y="468532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17;p41"/>
          <p:cNvSpPr/>
          <p:nvPr/>
        </p:nvSpPr>
        <p:spPr>
          <a:xfrm rot="7201932">
            <a:off x="6623087" y="399772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18;p41"/>
          <p:cNvSpPr/>
          <p:nvPr/>
        </p:nvSpPr>
        <p:spPr>
          <a:xfrm>
            <a:off x="7412433" y="4424508"/>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3568871020"/>
              </p:ext>
            </p:extLst>
          </p:nvPr>
        </p:nvGraphicFramePr>
        <p:xfrm>
          <a:off x="714297" y="932206"/>
          <a:ext cx="7611478" cy="3600762"/>
        </p:xfrm>
        <a:graphic>
          <a:graphicData uri="http://schemas.openxmlformats.org/drawingml/2006/table">
            <a:tbl>
              <a:tblPr firstRow="1" firstCol="1" lastRow="1" lastCol="1" bandRow="1" bandCol="1">
                <a:tableStyleId>{72833802-FEF1-4C79-8D5D-14CF1EAF98D9}</a:tableStyleId>
              </a:tblPr>
              <a:tblGrid>
                <a:gridCol w="2117514">
                  <a:extLst>
                    <a:ext uri="{9D8B030D-6E8A-4147-A177-3AD203B41FA5}">
                      <a16:colId xmlns:a16="http://schemas.microsoft.com/office/drawing/2014/main" val="209464633"/>
                    </a:ext>
                  </a:extLst>
                </a:gridCol>
                <a:gridCol w="1668436">
                  <a:extLst>
                    <a:ext uri="{9D8B030D-6E8A-4147-A177-3AD203B41FA5}">
                      <a16:colId xmlns:a16="http://schemas.microsoft.com/office/drawing/2014/main" val="877242419"/>
                    </a:ext>
                  </a:extLst>
                </a:gridCol>
                <a:gridCol w="2189311">
                  <a:extLst>
                    <a:ext uri="{9D8B030D-6E8A-4147-A177-3AD203B41FA5}">
                      <a16:colId xmlns:a16="http://schemas.microsoft.com/office/drawing/2014/main" val="308298613"/>
                    </a:ext>
                  </a:extLst>
                </a:gridCol>
                <a:gridCol w="1636217">
                  <a:extLst>
                    <a:ext uri="{9D8B030D-6E8A-4147-A177-3AD203B41FA5}">
                      <a16:colId xmlns:a16="http://schemas.microsoft.com/office/drawing/2014/main" val="1799790349"/>
                    </a:ext>
                  </a:extLst>
                </a:gridCol>
              </a:tblGrid>
              <a:tr h="537303">
                <a:tc gridSpan="4">
                  <a:txBody>
                    <a:bodyPr/>
                    <a:lstStyle/>
                    <a:p>
                      <a:pPr algn="ctr">
                        <a:lnSpc>
                          <a:spcPct val="107000"/>
                        </a:lnSpc>
                        <a:spcBef>
                          <a:spcPts val="600"/>
                        </a:spcBef>
                        <a:spcAft>
                          <a:spcPts val="600"/>
                        </a:spcAft>
                      </a:pPr>
                      <a:r>
                        <a:rPr lang="en-US" sz="1800" dirty="0">
                          <a:solidFill>
                            <a:schemeClr val="tx1"/>
                          </a:solidFill>
                          <a:effectLst/>
                        </a:rPr>
                        <a:t>USE CASE SPECIFICATION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9821122"/>
                  </a:ext>
                </a:extLst>
              </a:tr>
              <a:tr h="413159">
                <a:tc>
                  <a:txBody>
                    <a:bodyPr/>
                    <a:lstStyle/>
                    <a:p>
                      <a:pPr marL="104140">
                        <a:lnSpc>
                          <a:spcPct val="107000"/>
                        </a:lnSpc>
                        <a:spcBef>
                          <a:spcPts val="600"/>
                        </a:spcBef>
                        <a:spcAft>
                          <a:spcPts val="600"/>
                        </a:spcAft>
                      </a:pPr>
                      <a:r>
                        <a:rPr lang="en-US" sz="1800" b="0" dirty="0">
                          <a:effectLst/>
                        </a:rPr>
                        <a:t>Use-case No.</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a:txBody>
                    <a:bodyPr/>
                    <a:lstStyle/>
                    <a:p>
                      <a:pPr algn="ctr">
                        <a:lnSpc>
                          <a:spcPct val="107000"/>
                        </a:lnSpc>
                        <a:spcBef>
                          <a:spcPts val="600"/>
                        </a:spcBef>
                        <a:spcAft>
                          <a:spcPts val="600"/>
                        </a:spcAft>
                      </a:pPr>
                      <a:r>
                        <a:rPr lang="en-US" sz="1800" dirty="0">
                          <a:effectLst/>
                        </a:rPr>
                        <a:t>UC01</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a:txBody>
                    <a:bodyPr/>
                    <a:lstStyle/>
                    <a:p>
                      <a:pPr marL="103505">
                        <a:lnSpc>
                          <a:spcPct val="107000"/>
                        </a:lnSpc>
                        <a:spcBef>
                          <a:spcPts val="600"/>
                        </a:spcBef>
                        <a:spcAft>
                          <a:spcPts val="600"/>
                        </a:spcAft>
                      </a:pPr>
                      <a:r>
                        <a:rPr lang="en-US" sz="1800" dirty="0">
                          <a:effectLst/>
                        </a:rPr>
                        <a:t>Use-case Version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a:txBody>
                    <a:bodyPr/>
                    <a:lstStyle/>
                    <a:p>
                      <a:pPr algn="ctr">
                        <a:lnSpc>
                          <a:spcPct val="107000"/>
                        </a:lnSpc>
                        <a:spcBef>
                          <a:spcPts val="600"/>
                        </a:spcBef>
                        <a:spcAft>
                          <a:spcPts val="600"/>
                        </a:spcAft>
                      </a:pPr>
                      <a:r>
                        <a:rPr lang="en-US" sz="1800" dirty="0">
                          <a:effectLst/>
                        </a:rPr>
                        <a:t>1.0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extLst>
                  <a:ext uri="{0D108BD9-81ED-4DB2-BD59-A6C34878D82A}">
                    <a16:rowId xmlns:a16="http://schemas.microsoft.com/office/drawing/2014/main" val="2430205104"/>
                  </a:ext>
                </a:extLst>
              </a:tr>
              <a:tr h="365574">
                <a:tc>
                  <a:txBody>
                    <a:bodyPr/>
                    <a:lstStyle/>
                    <a:p>
                      <a:pPr marL="104140">
                        <a:lnSpc>
                          <a:spcPct val="107000"/>
                        </a:lnSpc>
                        <a:spcBef>
                          <a:spcPts val="600"/>
                        </a:spcBef>
                        <a:spcAft>
                          <a:spcPts val="600"/>
                        </a:spcAft>
                      </a:pPr>
                      <a:r>
                        <a:rPr lang="en-US" sz="1800" b="0" dirty="0">
                          <a:effectLst/>
                        </a:rPr>
                        <a:t>Use-case Name</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gridSpan="3">
                  <a:txBody>
                    <a:bodyPr/>
                    <a:lstStyle/>
                    <a:p>
                      <a:pPr algn="ctr">
                        <a:lnSpc>
                          <a:spcPct val="107000"/>
                        </a:lnSpc>
                        <a:spcBef>
                          <a:spcPts val="600"/>
                        </a:spcBef>
                        <a:spcAft>
                          <a:spcPts val="600"/>
                        </a:spcAft>
                      </a:pPr>
                      <a:r>
                        <a:rPr lang="en-US" sz="1400" b="1" i="1" u="none" strike="noStrike" cap="none" dirty="0" smtClean="0">
                          <a:solidFill>
                            <a:schemeClr val="tx1"/>
                          </a:solidFill>
                          <a:effectLst/>
                          <a:latin typeface="+mn-lt"/>
                          <a:ea typeface="+mn-ea"/>
                          <a:cs typeface="+mn-cs"/>
                          <a:sym typeface="Arial"/>
                        </a:rPr>
                        <a:t>Sign</a:t>
                      </a:r>
                      <a:r>
                        <a:rPr lang="vi-VN" sz="1400" b="1" i="1" u="none" strike="noStrike" cap="none" dirty="0" smtClean="0">
                          <a:solidFill>
                            <a:schemeClr val="tx1"/>
                          </a:solidFill>
                          <a:effectLst/>
                          <a:latin typeface="+mn-lt"/>
                          <a:ea typeface="+mn-ea"/>
                          <a:cs typeface="+mn-cs"/>
                          <a:sym typeface="Arial"/>
                        </a:rPr>
                        <a:t> up/ Sign in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9497686"/>
                  </a:ext>
                </a:extLst>
              </a:tr>
              <a:tr h="2057926">
                <a:tc gridSpan="4">
                  <a:txBody>
                    <a:bodyPr/>
                    <a:lstStyle/>
                    <a:p>
                      <a:pPr marL="104140" algn="just">
                        <a:lnSpc>
                          <a:spcPct val="107000"/>
                        </a:lnSpc>
                        <a:spcBef>
                          <a:spcPts val="600"/>
                        </a:spcBef>
                        <a:spcAft>
                          <a:spcPts val="600"/>
                        </a:spcAft>
                      </a:pPr>
                      <a:r>
                        <a:rPr lang="en-US" sz="1800" b="0" u="sng" dirty="0">
                          <a:effectLst/>
                        </a:rPr>
                        <a:t>Purpose:</a:t>
                      </a:r>
                      <a:endParaRPr lang="en-US" sz="1800" b="0" dirty="0">
                        <a:effectLst/>
                      </a:endParaRPr>
                    </a:p>
                    <a:p>
                      <a:r>
                        <a:rPr lang="en-US" sz="1400" b="1" i="0" u="none" strike="noStrike" cap="none" dirty="0" smtClean="0">
                          <a:solidFill>
                            <a:schemeClr val="tx1"/>
                          </a:solidFill>
                          <a:effectLst/>
                          <a:latin typeface="+mn-lt"/>
                          <a:ea typeface="+mn-ea"/>
                          <a:cs typeface="+mn-cs"/>
                          <a:sym typeface="Arial"/>
                        </a:rPr>
                        <a:t>Exploit customer information so that employees select information and advice </a:t>
                      </a:r>
                      <a:r>
                        <a:rPr lang="vi-VN" sz="1400" b="1" i="0" u="none" strike="noStrike" cap="none" dirty="0" smtClean="0">
                          <a:solidFill>
                            <a:schemeClr val="tx1"/>
                          </a:solidFill>
                          <a:effectLst/>
                          <a:latin typeface="+mn-lt"/>
                          <a:ea typeface="+mn-ea"/>
                          <a:cs typeface="+mn-cs"/>
                          <a:sym typeface="Arial"/>
                        </a:rPr>
                        <a:t>on </a:t>
                      </a:r>
                      <a:r>
                        <a:rPr lang="en-US" sz="1400" b="1" i="0" u="none" strike="noStrike" cap="none" dirty="0" smtClean="0">
                          <a:solidFill>
                            <a:schemeClr val="tx1"/>
                          </a:solidFill>
                          <a:effectLst/>
                          <a:latin typeface="+mn-lt"/>
                          <a:ea typeface="+mn-ea"/>
                          <a:cs typeface="+mn-cs"/>
                          <a:sym typeface="Arial"/>
                        </a:rPr>
                        <a:t>what is suitable for customers.</a:t>
                      </a:r>
                    </a:p>
                    <a:p>
                      <a:pPr marL="104140" algn="just">
                        <a:lnSpc>
                          <a:spcPct val="107000"/>
                        </a:lnSpc>
                        <a:spcBef>
                          <a:spcPts val="600"/>
                        </a:spcBef>
                        <a:spcAft>
                          <a:spcPts val="600"/>
                        </a:spcAft>
                      </a:pPr>
                      <a:r>
                        <a:rPr lang="en-US" sz="1800" b="0" u="sng" dirty="0" smtClean="0">
                          <a:effectLst/>
                        </a:rPr>
                        <a:t>Input:</a:t>
                      </a:r>
                    </a:p>
                    <a:p>
                      <a:pPr marL="104140" algn="just">
                        <a:lnSpc>
                          <a:spcPct val="107000"/>
                        </a:lnSpc>
                        <a:spcBef>
                          <a:spcPts val="600"/>
                        </a:spcBef>
                        <a:spcAft>
                          <a:spcPts val="600"/>
                        </a:spcAft>
                      </a:pPr>
                      <a:r>
                        <a:rPr lang="en-US" sz="1400" b="1" i="0" u="none" strike="noStrike" cap="none" dirty="0" smtClean="0">
                          <a:solidFill>
                            <a:schemeClr val="tx1"/>
                          </a:solidFill>
                          <a:effectLst/>
                          <a:latin typeface="+mn-lt"/>
                          <a:ea typeface="+mn-ea"/>
                          <a:cs typeface="+mn-cs"/>
                          <a:sym typeface="Arial"/>
                        </a:rPr>
                        <a:t>Full name, password</a:t>
                      </a:r>
                      <a:r>
                        <a:rPr lang="vi-VN" sz="1400" b="1" i="0" u="none" strike="noStrike" cap="none" dirty="0" smtClean="0">
                          <a:solidFill>
                            <a:schemeClr val="tx1"/>
                          </a:solidFill>
                          <a:effectLst/>
                          <a:latin typeface="+mn-lt"/>
                          <a:ea typeface="+mn-ea"/>
                          <a:cs typeface="+mn-cs"/>
                          <a:sym typeface="Arial"/>
                        </a:rPr>
                        <a:t>.</a:t>
                      </a:r>
                      <a:endParaRPr lang="en-US" sz="1800" b="0" dirty="0">
                        <a:effectLst/>
                      </a:endParaRPr>
                    </a:p>
                    <a:p>
                      <a:pPr marL="104140" algn="just">
                        <a:lnSpc>
                          <a:spcPct val="107000"/>
                        </a:lnSpc>
                        <a:spcBef>
                          <a:spcPts val="600"/>
                        </a:spcBef>
                        <a:spcAft>
                          <a:spcPts val="600"/>
                        </a:spcAft>
                      </a:pPr>
                      <a:r>
                        <a:rPr lang="en-US" sz="1800" b="0" u="sng" dirty="0" smtClean="0">
                          <a:effectLst/>
                        </a:rPr>
                        <a:t>Output: </a:t>
                      </a:r>
                      <a:r>
                        <a:rPr lang="en-US" sz="1400" b="1" i="0" u="none" strike="noStrike" cap="none" dirty="0" smtClean="0">
                          <a:solidFill>
                            <a:schemeClr val="tx1"/>
                          </a:solidFill>
                          <a:effectLst/>
                          <a:latin typeface="+mn-lt"/>
                          <a:ea typeface="+mn-ea"/>
                          <a:cs typeface="+mn-cs"/>
                          <a:sym typeface="Arial"/>
                        </a:rPr>
                        <a:t>Allows logging into the system to use the correct purchasing function and consultant</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9126755"/>
                  </a:ext>
                </a:extLst>
              </a:tr>
            </a:tbl>
          </a:graphicData>
        </a:graphic>
      </p:graphicFrame>
    </p:spTree>
    <p:extLst>
      <p:ext uri="{BB962C8B-B14F-4D97-AF65-F5344CB8AC3E}">
        <p14:creationId xmlns:p14="http://schemas.microsoft.com/office/powerpoint/2010/main" val="390444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7"/>
        <p:cNvGrpSpPr/>
        <p:nvPr/>
      </p:nvGrpSpPr>
      <p:grpSpPr>
        <a:xfrm>
          <a:off x="0" y="0"/>
          <a:ext cx="0" cy="0"/>
          <a:chOff x="0" y="0"/>
          <a:chExt cx="0" cy="0"/>
        </a:xfrm>
      </p:grpSpPr>
      <p:sp>
        <p:nvSpPr>
          <p:cNvPr id="2348" name="Google Shape;2348;p69"/>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3600" dirty="0">
                <a:solidFill>
                  <a:schemeClr val="tx2"/>
                </a:solidFill>
              </a:rPr>
              <a:t>2. Use Case Specification</a:t>
            </a:r>
            <a:endParaRPr sz="3600" dirty="0">
              <a:solidFill>
                <a:schemeClr val="tx2"/>
              </a:solidFill>
            </a:endParaRPr>
          </a:p>
        </p:txBody>
      </p:sp>
      <p:sp>
        <p:nvSpPr>
          <p:cNvPr id="2612" name="Google Shape;2612;p6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97;p41"/>
          <p:cNvSpPr/>
          <p:nvPr/>
        </p:nvSpPr>
        <p:spPr>
          <a:xfrm rot="7198710">
            <a:off x="137854" y="3850325"/>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04;p41"/>
          <p:cNvSpPr/>
          <p:nvPr/>
        </p:nvSpPr>
        <p:spPr>
          <a:xfrm>
            <a:off x="1052210" y="432408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05;p41"/>
          <p:cNvSpPr/>
          <p:nvPr/>
        </p:nvSpPr>
        <p:spPr>
          <a:xfrm>
            <a:off x="5141636" y="4816549"/>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11;p41"/>
          <p:cNvSpPr/>
          <p:nvPr/>
        </p:nvSpPr>
        <p:spPr>
          <a:xfrm rot="-1685758">
            <a:off x="7839572" y="411209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15;p41"/>
          <p:cNvSpPr/>
          <p:nvPr/>
        </p:nvSpPr>
        <p:spPr>
          <a:xfrm>
            <a:off x="467870" y="348126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17;p41"/>
          <p:cNvSpPr/>
          <p:nvPr/>
        </p:nvSpPr>
        <p:spPr>
          <a:xfrm rot="7201932">
            <a:off x="443587" y="298558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18;p41"/>
          <p:cNvSpPr/>
          <p:nvPr/>
        </p:nvSpPr>
        <p:spPr>
          <a:xfrm>
            <a:off x="149713" y="3315737"/>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p:cNvGraphicFramePr>
            <a:graphicFrameLocks noGrp="1"/>
          </p:cNvGraphicFramePr>
          <p:nvPr>
            <p:extLst>
              <p:ext uri="{D42A27DB-BD31-4B8C-83A1-F6EECF244321}">
                <p14:modId xmlns:p14="http://schemas.microsoft.com/office/powerpoint/2010/main" val="2247279207"/>
              </p:ext>
            </p:extLst>
          </p:nvPr>
        </p:nvGraphicFramePr>
        <p:xfrm>
          <a:off x="721926" y="1202298"/>
          <a:ext cx="7715250" cy="3217800"/>
        </p:xfrm>
        <a:graphic>
          <a:graphicData uri="http://schemas.openxmlformats.org/drawingml/2006/table">
            <a:tbl>
              <a:tblPr firstRow="1" firstCol="1" lastRow="1" lastCol="1" bandRow="1" bandCol="1">
                <a:tableStyleId>{69012ECD-51FC-41F1-AA8D-1B2483CD663E}</a:tableStyleId>
              </a:tblPr>
              <a:tblGrid>
                <a:gridCol w="2146383">
                  <a:extLst>
                    <a:ext uri="{9D8B030D-6E8A-4147-A177-3AD203B41FA5}">
                      <a16:colId xmlns:a16="http://schemas.microsoft.com/office/drawing/2014/main" val="3008406261"/>
                    </a:ext>
                  </a:extLst>
                </a:gridCol>
                <a:gridCol w="1691183">
                  <a:extLst>
                    <a:ext uri="{9D8B030D-6E8A-4147-A177-3AD203B41FA5}">
                      <a16:colId xmlns:a16="http://schemas.microsoft.com/office/drawing/2014/main" val="1710656194"/>
                    </a:ext>
                  </a:extLst>
                </a:gridCol>
                <a:gridCol w="2047627">
                  <a:extLst>
                    <a:ext uri="{9D8B030D-6E8A-4147-A177-3AD203B41FA5}">
                      <a16:colId xmlns:a16="http://schemas.microsoft.com/office/drawing/2014/main" val="1284678158"/>
                    </a:ext>
                  </a:extLst>
                </a:gridCol>
                <a:gridCol w="1830057">
                  <a:extLst>
                    <a:ext uri="{9D8B030D-6E8A-4147-A177-3AD203B41FA5}">
                      <a16:colId xmlns:a16="http://schemas.microsoft.com/office/drawing/2014/main" val="3448551016"/>
                    </a:ext>
                  </a:extLst>
                </a:gridCol>
              </a:tblGrid>
              <a:tr h="409575">
                <a:tc gridSpan="4">
                  <a:txBody>
                    <a:bodyPr/>
                    <a:lstStyle/>
                    <a:p>
                      <a:pPr algn="ctr">
                        <a:lnSpc>
                          <a:spcPct val="107000"/>
                        </a:lnSpc>
                        <a:spcBef>
                          <a:spcPts val="300"/>
                        </a:spcBef>
                        <a:spcAft>
                          <a:spcPts val="300"/>
                        </a:spcAft>
                      </a:pPr>
                      <a:r>
                        <a:rPr lang="en-US" sz="1600" b="1" dirty="0">
                          <a:solidFill>
                            <a:schemeClr val="bg1"/>
                          </a:solidFill>
                          <a:effectLst/>
                        </a:rPr>
                        <a:t>USE CASE SPECIFICATION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450929"/>
                  </a:ext>
                </a:extLst>
              </a:tr>
              <a:tr h="0">
                <a:tc>
                  <a:txBody>
                    <a:bodyPr/>
                    <a:lstStyle/>
                    <a:p>
                      <a:pPr marL="104140" algn="just">
                        <a:lnSpc>
                          <a:spcPct val="107000"/>
                        </a:lnSpc>
                        <a:spcBef>
                          <a:spcPts val="300"/>
                        </a:spcBef>
                        <a:spcAft>
                          <a:spcPts val="300"/>
                        </a:spcAft>
                      </a:pPr>
                      <a:r>
                        <a:rPr lang="en-US" sz="1600" b="0" dirty="0">
                          <a:effectLst/>
                        </a:rPr>
                        <a:t>Use-case No.</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tc>
                <a:tc>
                  <a:txBody>
                    <a:bodyPr/>
                    <a:lstStyle/>
                    <a:p>
                      <a:pPr algn="ctr">
                        <a:lnSpc>
                          <a:spcPct val="107000"/>
                        </a:lnSpc>
                        <a:spcBef>
                          <a:spcPts val="300"/>
                        </a:spcBef>
                        <a:spcAft>
                          <a:spcPts val="300"/>
                        </a:spcAft>
                      </a:pPr>
                      <a:r>
                        <a:rPr lang="en-US" sz="1600" b="0">
                          <a:effectLst/>
                        </a:rPr>
                        <a:t>UC02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a:txBody>
                    <a:bodyPr/>
                    <a:lstStyle/>
                    <a:p>
                      <a:pPr marL="104140" algn="just">
                        <a:lnSpc>
                          <a:spcPct val="107000"/>
                        </a:lnSpc>
                        <a:spcBef>
                          <a:spcPts val="300"/>
                        </a:spcBef>
                        <a:spcAft>
                          <a:spcPts val="300"/>
                        </a:spcAft>
                      </a:pPr>
                      <a:r>
                        <a:rPr lang="en-US" sz="1600" dirty="0">
                          <a:effectLst/>
                        </a:rPr>
                        <a:t>Use-case Version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tc>
                <a:tc>
                  <a:txBody>
                    <a:bodyPr/>
                    <a:lstStyle/>
                    <a:p>
                      <a:pPr algn="ctr">
                        <a:lnSpc>
                          <a:spcPct val="107000"/>
                        </a:lnSpc>
                        <a:spcBef>
                          <a:spcPts val="300"/>
                        </a:spcBef>
                        <a:spcAft>
                          <a:spcPts val="300"/>
                        </a:spcAft>
                      </a:pPr>
                      <a:r>
                        <a:rPr lang="en-US" sz="16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extLst>
                  <a:ext uri="{0D108BD9-81ED-4DB2-BD59-A6C34878D82A}">
                    <a16:rowId xmlns:a16="http://schemas.microsoft.com/office/drawing/2014/main" val="120962977"/>
                  </a:ext>
                </a:extLst>
              </a:tr>
              <a:tr h="329565">
                <a:tc>
                  <a:txBody>
                    <a:bodyPr/>
                    <a:lstStyle/>
                    <a:p>
                      <a:pPr marL="104140" algn="just">
                        <a:lnSpc>
                          <a:spcPct val="107000"/>
                        </a:lnSpc>
                        <a:spcBef>
                          <a:spcPts val="300"/>
                        </a:spcBef>
                        <a:spcAft>
                          <a:spcPts val="300"/>
                        </a:spcAft>
                      </a:pPr>
                      <a:r>
                        <a:rPr lang="en-US" sz="1600" b="0" dirty="0">
                          <a:effectLst/>
                        </a:rPr>
                        <a:t>Use-case Name</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tc>
                <a:tc gridSpan="3">
                  <a:txBody>
                    <a:bodyPr/>
                    <a:lstStyle/>
                    <a:p>
                      <a:pPr algn="ctr">
                        <a:lnSpc>
                          <a:spcPct val="107000"/>
                        </a:lnSpc>
                        <a:spcBef>
                          <a:spcPts val="300"/>
                        </a:spcBef>
                        <a:spcAft>
                          <a:spcPts val="300"/>
                        </a:spcAft>
                      </a:pPr>
                      <a:r>
                        <a:rPr lang="en-US" sz="1400" b="1" i="1" u="none" strike="noStrike" cap="none" dirty="0" smtClean="0">
                          <a:solidFill>
                            <a:schemeClr val="tx1"/>
                          </a:solidFill>
                          <a:effectLst/>
                          <a:latin typeface="+mn-lt"/>
                          <a:ea typeface="+mn-ea"/>
                          <a:cs typeface="+mn-cs"/>
                          <a:sym typeface="Arial"/>
                        </a:rPr>
                        <a:t>The shopping cart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6031516"/>
                  </a:ext>
                </a:extLst>
              </a:tr>
              <a:tr h="1699895">
                <a:tc gridSpan="4">
                  <a:txBody>
                    <a:bodyPr/>
                    <a:lstStyle/>
                    <a:p>
                      <a:pPr marL="104140" algn="just">
                        <a:lnSpc>
                          <a:spcPct val="107000"/>
                        </a:lnSpc>
                        <a:spcBef>
                          <a:spcPts val="300"/>
                        </a:spcBef>
                        <a:spcAft>
                          <a:spcPts val="300"/>
                        </a:spcAft>
                      </a:pPr>
                      <a:r>
                        <a:rPr lang="en-US" sz="1600" b="0" u="sng" dirty="0">
                          <a:effectLst/>
                        </a:rPr>
                        <a:t>Purpose:</a:t>
                      </a:r>
                      <a:endParaRPr lang="en-US" sz="1400" b="0" dirty="0">
                        <a:effectLst/>
                      </a:endParaRPr>
                    </a:p>
                    <a:p>
                      <a:pPr marL="104140" algn="just">
                        <a:lnSpc>
                          <a:spcPct val="107000"/>
                        </a:lnSpc>
                        <a:spcBef>
                          <a:spcPts val="300"/>
                        </a:spcBef>
                        <a:spcAft>
                          <a:spcPts val="300"/>
                        </a:spcAft>
                      </a:pPr>
                      <a:r>
                        <a:rPr lang="en-US" sz="1400" b="1" i="0" u="none" strike="noStrike" cap="none" dirty="0" smtClean="0">
                          <a:solidFill>
                            <a:schemeClr val="tx1"/>
                          </a:solidFill>
                          <a:effectLst/>
                          <a:latin typeface="+mn-lt"/>
                          <a:ea typeface="+mn-ea"/>
                          <a:cs typeface="+mn-cs"/>
                          <a:sym typeface="Arial"/>
                        </a:rPr>
                        <a:t>Summary of the number of products, </a:t>
                      </a:r>
                      <a:r>
                        <a:rPr lang="vi-VN" sz="1400" b="1" i="0" u="none" strike="noStrike" cap="none" dirty="0" smtClean="0">
                          <a:solidFill>
                            <a:schemeClr val="tx1"/>
                          </a:solidFill>
                          <a:effectLst/>
                          <a:latin typeface="+mn-lt"/>
                          <a:ea typeface="+mn-ea"/>
                          <a:cs typeface="+mn-cs"/>
                          <a:sym typeface="Arial"/>
                        </a:rPr>
                        <a:t>and </a:t>
                      </a:r>
                      <a:r>
                        <a:rPr lang="en-US" sz="1400" b="1" i="0" u="none" strike="noStrike" cap="none" dirty="0" smtClean="0">
                          <a:solidFill>
                            <a:schemeClr val="tx1"/>
                          </a:solidFill>
                          <a:effectLst/>
                          <a:latin typeface="+mn-lt"/>
                          <a:ea typeface="+mn-ea"/>
                          <a:cs typeface="+mn-cs"/>
                          <a:sym typeface="Arial"/>
                        </a:rPr>
                        <a:t>the price of the product selected by the user </a:t>
                      </a:r>
                      <a:r>
                        <a:rPr lang="vi-VN" sz="1400" b="1" i="0" u="none" strike="noStrike" cap="none" dirty="0" smtClean="0">
                          <a:solidFill>
                            <a:schemeClr val="tx1"/>
                          </a:solidFill>
                          <a:effectLst/>
                          <a:latin typeface="+mn-lt"/>
                          <a:ea typeface="+mn-ea"/>
                          <a:cs typeface="+mn-cs"/>
                          <a:sym typeface="Arial"/>
                        </a:rPr>
                        <a:t>on the </a:t>
                      </a:r>
                      <a:r>
                        <a:rPr lang="en-US" sz="1400" b="1" i="0" u="none" strike="noStrike" cap="none" dirty="0" smtClean="0">
                          <a:solidFill>
                            <a:schemeClr val="tx1"/>
                          </a:solidFill>
                          <a:effectLst/>
                          <a:latin typeface="+mn-lt"/>
                          <a:ea typeface="+mn-ea"/>
                          <a:cs typeface="+mn-cs"/>
                          <a:sym typeface="Arial"/>
                        </a:rPr>
                        <a:t>products page.</a:t>
                      </a:r>
                    </a:p>
                    <a:p>
                      <a:pPr marL="104140" algn="just">
                        <a:lnSpc>
                          <a:spcPct val="107000"/>
                        </a:lnSpc>
                        <a:spcBef>
                          <a:spcPts val="300"/>
                        </a:spcBef>
                        <a:spcAft>
                          <a:spcPts val="300"/>
                        </a:spcAft>
                      </a:pPr>
                      <a:r>
                        <a:rPr lang="en-US" sz="1600" b="0" u="sng" dirty="0" smtClean="0">
                          <a:effectLst/>
                        </a:rPr>
                        <a:t>Input</a:t>
                      </a:r>
                      <a:r>
                        <a:rPr lang="en-US" sz="1600" b="0" u="sng" dirty="0">
                          <a:effectLst/>
                        </a:rPr>
                        <a:t>:</a:t>
                      </a:r>
                      <a:endParaRPr lang="en-US" sz="1400" b="0" dirty="0">
                        <a:effectLst/>
                      </a:endParaRPr>
                    </a:p>
                    <a:p>
                      <a:pPr marL="104140" algn="just">
                        <a:lnSpc>
                          <a:spcPct val="107000"/>
                        </a:lnSpc>
                        <a:spcBef>
                          <a:spcPts val="300"/>
                        </a:spcBef>
                        <a:spcAft>
                          <a:spcPts val="300"/>
                        </a:spcAft>
                      </a:pPr>
                      <a:r>
                        <a:rPr lang="vi-VN" sz="1400" b="1" i="0" u="none" strike="noStrike" cap="none" dirty="0" smtClean="0">
                          <a:solidFill>
                            <a:schemeClr val="tx1"/>
                          </a:solidFill>
                          <a:effectLst/>
                          <a:latin typeface="+mn-lt"/>
                          <a:ea typeface="+mn-ea"/>
                          <a:cs typeface="+mn-cs"/>
                          <a:sym typeface="Arial"/>
                        </a:rPr>
                        <a:t>The product</a:t>
                      </a:r>
                      <a:r>
                        <a:rPr lang="en-US" sz="1400" b="1" i="0" u="none" strike="noStrike" cap="none" dirty="0" smtClean="0">
                          <a:solidFill>
                            <a:schemeClr val="tx1"/>
                          </a:solidFill>
                          <a:effectLst/>
                          <a:latin typeface="+mn-lt"/>
                          <a:ea typeface="+mn-ea"/>
                          <a:cs typeface="+mn-cs"/>
                          <a:sym typeface="Arial"/>
                        </a:rPr>
                        <a:t> selected by the user </a:t>
                      </a:r>
                      <a:r>
                        <a:rPr lang="vi-VN" sz="1400" b="1" i="0" u="none" strike="noStrike" cap="none" dirty="0" smtClean="0">
                          <a:solidFill>
                            <a:schemeClr val="tx1"/>
                          </a:solidFill>
                          <a:effectLst/>
                          <a:latin typeface="+mn-lt"/>
                          <a:ea typeface="+mn-ea"/>
                          <a:cs typeface="+mn-cs"/>
                          <a:sym typeface="Arial"/>
                        </a:rPr>
                        <a:t>on the </a:t>
                      </a:r>
                      <a:r>
                        <a:rPr lang="en-US" sz="1400" b="1" i="0" u="none" strike="noStrike" cap="none" dirty="0" smtClean="0">
                          <a:solidFill>
                            <a:schemeClr val="tx1"/>
                          </a:solidFill>
                          <a:effectLst/>
                          <a:latin typeface="+mn-lt"/>
                          <a:ea typeface="+mn-ea"/>
                          <a:cs typeface="+mn-cs"/>
                          <a:sym typeface="Arial"/>
                        </a:rPr>
                        <a:t>products page</a:t>
                      </a:r>
                    </a:p>
                    <a:p>
                      <a:pPr marL="104140" algn="just">
                        <a:lnSpc>
                          <a:spcPct val="107000"/>
                        </a:lnSpc>
                        <a:spcBef>
                          <a:spcPts val="300"/>
                        </a:spcBef>
                        <a:spcAft>
                          <a:spcPts val="300"/>
                        </a:spcAft>
                      </a:pPr>
                      <a:r>
                        <a:rPr lang="en-US" sz="1600" b="0" u="sng" dirty="0" smtClean="0">
                          <a:effectLst/>
                        </a:rPr>
                        <a:t>Output</a:t>
                      </a:r>
                      <a:r>
                        <a:rPr lang="en-US" sz="1600" b="0" u="sng" dirty="0">
                          <a:effectLst/>
                        </a:rPr>
                        <a:t>:</a:t>
                      </a:r>
                      <a:endParaRPr lang="en-US" sz="1400" b="0" dirty="0">
                        <a:effectLst/>
                      </a:endParaRPr>
                    </a:p>
                    <a:p>
                      <a:pPr marL="104140" algn="just">
                        <a:lnSpc>
                          <a:spcPct val="107000"/>
                        </a:lnSpc>
                        <a:spcBef>
                          <a:spcPts val="300"/>
                        </a:spcBef>
                        <a:spcAft>
                          <a:spcPts val="300"/>
                        </a:spcAft>
                      </a:pPr>
                      <a:r>
                        <a:rPr lang="en-US" sz="1400" b="1" i="0" u="none" strike="noStrike" cap="none" dirty="0" smtClean="0">
                          <a:solidFill>
                            <a:schemeClr val="tx1"/>
                          </a:solidFill>
                          <a:effectLst/>
                          <a:latin typeface="+mn-lt"/>
                          <a:ea typeface="+mn-ea"/>
                          <a:cs typeface="+mn-cs"/>
                          <a:sym typeface="Arial"/>
                        </a:rPr>
                        <a:t>Display product information, total.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6830" marB="3683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134261"/>
                  </a:ext>
                </a:extLst>
              </a:tr>
            </a:tbl>
          </a:graphicData>
        </a:graphic>
      </p:graphicFrame>
      <p:sp>
        <p:nvSpPr>
          <p:cNvPr id="30" name="Google Shape;536;p38"/>
          <p:cNvSpPr/>
          <p:nvPr/>
        </p:nvSpPr>
        <p:spPr>
          <a:xfrm>
            <a:off x="7149814" y="1035941"/>
            <a:ext cx="117250" cy="9501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537;p38"/>
          <p:cNvGrpSpPr/>
          <p:nvPr/>
        </p:nvGrpSpPr>
        <p:grpSpPr>
          <a:xfrm>
            <a:off x="7671697" y="886552"/>
            <a:ext cx="695830" cy="243805"/>
            <a:chOff x="2271950" y="2722775"/>
            <a:chExt cx="575875" cy="201775"/>
          </a:xfrm>
        </p:grpSpPr>
        <p:sp>
          <p:nvSpPr>
            <p:cNvPr id="32"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543;p38"/>
          <p:cNvSpPr/>
          <p:nvPr/>
        </p:nvSpPr>
        <p:spPr>
          <a:xfrm rot="-1685758">
            <a:off x="8614319"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81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297" y="674117"/>
            <a:ext cx="7715400" cy="605700"/>
          </a:xfrm>
          <a:prstGeom prst="rect">
            <a:avLst/>
          </a:prstGeom>
        </p:spPr>
        <p:txBody>
          <a:bodyPr spcFirstLastPara="1" wrap="square" lIns="91425" tIns="91425" rIns="91425" bIns="91425" anchor="t" anchorCtr="0">
            <a:noAutofit/>
          </a:bodyPr>
          <a:lstStyle/>
          <a:p>
            <a:pPr lvl="0"/>
            <a:r>
              <a:rPr lang="en-US" dirty="0"/>
              <a:t>Site map</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3" name="Diagram 42"/>
          <p:cNvGraphicFramePr/>
          <p:nvPr>
            <p:extLst>
              <p:ext uri="{D42A27DB-BD31-4B8C-83A1-F6EECF244321}">
                <p14:modId xmlns:p14="http://schemas.microsoft.com/office/powerpoint/2010/main" val="1761042485"/>
              </p:ext>
            </p:extLst>
          </p:nvPr>
        </p:nvGraphicFramePr>
        <p:xfrm>
          <a:off x="204538" y="1080338"/>
          <a:ext cx="8225154" cy="339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354;p36"/>
          <p:cNvSpPr txBox="1">
            <a:spLocks noGrp="1"/>
          </p:cNvSpPr>
          <p:nvPr>
            <p:ph type="title"/>
          </p:nvPr>
        </p:nvSpPr>
        <p:spPr>
          <a:xfrm>
            <a:off x="722555" y="626867"/>
            <a:ext cx="7715400" cy="605700"/>
          </a:xfrm>
          <a:prstGeom prst="rect">
            <a:avLst/>
          </a:prstGeom>
        </p:spPr>
        <p:txBody>
          <a:bodyPr spcFirstLastPara="1" wrap="square" lIns="91425" tIns="91425" rIns="91425" bIns="91425" anchor="t" anchorCtr="0">
            <a:noAutofit/>
          </a:bodyPr>
          <a:lstStyle/>
          <a:p>
            <a:pPr lvl="0"/>
            <a:r>
              <a:rPr lang="en-US" sz="4400" dirty="0"/>
              <a:t>Site map</a:t>
            </a:r>
            <a:endParaRPr sz="4400" dirty="0"/>
          </a:p>
        </p:txBody>
      </p:sp>
      <p:grpSp>
        <p:nvGrpSpPr>
          <p:cNvPr id="17" name="Google Shape;435;p37"/>
          <p:cNvGrpSpPr/>
          <p:nvPr/>
        </p:nvGrpSpPr>
        <p:grpSpPr>
          <a:xfrm>
            <a:off x="7701156" y="1589321"/>
            <a:ext cx="612965" cy="612965"/>
            <a:chOff x="5208200" y="980975"/>
            <a:chExt cx="440475" cy="440475"/>
          </a:xfrm>
        </p:grpSpPr>
        <p:sp>
          <p:nvSpPr>
            <p:cNvPr id="18"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42;p37"/>
          <p:cNvGrpSpPr/>
          <p:nvPr/>
        </p:nvGrpSpPr>
        <p:grpSpPr>
          <a:xfrm>
            <a:off x="6522182" y="1124566"/>
            <a:ext cx="953591" cy="334099"/>
            <a:chOff x="2271950" y="2722775"/>
            <a:chExt cx="575875" cy="201775"/>
          </a:xfrm>
        </p:grpSpPr>
        <p:sp>
          <p:nvSpPr>
            <p:cNvPr id="21"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5" name="Diagram 14"/>
          <p:cNvGraphicFramePr/>
          <p:nvPr>
            <p:extLst>
              <p:ext uri="{D42A27DB-BD31-4B8C-83A1-F6EECF244321}">
                <p14:modId xmlns:p14="http://schemas.microsoft.com/office/powerpoint/2010/main" val="1965996143"/>
              </p:ext>
            </p:extLst>
          </p:nvPr>
        </p:nvGraphicFramePr>
        <p:xfrm>
          <a:off x="946249" y="1100217"/>
          <a:ext cx="7491706" cy="339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05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29"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4;p36"/>
          <p:cNvSpPr txBox="1">
            <a:spLocks noGrp="1"/>
          </p:cNvSpPr>
          <p:nvPr>
            <p:ph type="title"/>
          </p:nvPr>
        </p:nvSpPr>
        <p:spPr>
          <a:xfrm>
            <a:off x="722555" y="626867"/>
            <a:ext cx="7715400" cy="605700"/>
          </a:xfrm>
          <a:prstGeom prst="rect">
            <a:avLst/>
          </a:prstGeom>
        </p:spPr>
        <p:txBody>
          <a:bodyPr spcFirstLastPara="1" wrap="square" lIns="91425" tIns="91425" rIns="91425" bIns="91425" anchor="t" anchorCtr="0">
            <a:noAutofit/>
          </a:bodyPr>
          <a:lstStyle/>
          <a:p>
            <a:pPr lvl="0"/>
            <a:r>
              <a:rPr lang="en-US" sz="4400" dirty="0"/>
              <a:t>Site map</a:t>
            </a:r>
            <a:endParaRPr sz="4400" dirty="0"/>
          </a:p>
        </p:txBody>
      </p:sp>
      <p:graphicFrame>
        <p:nvGraphicFramePr>
          <p:cNvPr id="28" name="Diagram 27"/>
          <p:cNvGraphicFramePr/>
          <p:nvPr>
            <p:extLst>
              <p:ext uri="{D42A27DB-BD31-4B8C-83A1-F6EECF244321}">
                <p14:modId xmlns:p14="http://schemas.microsoft.com/office/powerpoint/2010/main" val="2933596640"/>
              </p:ext>
            </p:extLst>
          </p:nvPr>
        </p:nvGraphicFramePr>
        <p:xfrm>
          <a:off x="730377" y="726960"/>
          <a:ext cx="7029805" cy="415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982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74410" y="2255993"/>
            <a:ext cx="4681800" cy="1764652"/>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829698" y="83423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endParaRPr dirty="0"/>
          </a:p>
        </p:txBody>
      </p:sp>
      <p:sp>
        <p:nvSpPr>
          <p:cNvPr id="647" name="Google Shape;647;p40"/>
          <p:cNvSpPr txBox="1">
            <a:spLocks noGrp="1"/>
          </p:cNvSpPr>
          <p:nvPr>
            <p:ph type="subTitle" idx="1"/>
          </p:nvPr>
        </p:nvSpPr>
        <p:spPr>
          <a:xfrm>
            <a:off x="2431100" y="2481860"/>
            <a:ext cx="4441522" cy="1244537"/>
          </a:xfrm>
          <a:prstGeom prst="rect">
            <a:avLst/>
          </a:prstGeom>
        </p:spPr>
        <p:txBody>
          <a:bodyPr spcFirstLastPara="1" wrap="square" lIns="91425" tIns="91425" rIns="91425" bIns="91425" anchor="ctr" anchorCtr="0">
            <a:noAutofit/>
          </a:bodyPr>
          <a:lstStyle/>
          <a:p>
            <a:r>
              <a:rPr lang="en-US" dirty="0"/>
              <a:t>Software: Visual Studio Code</a:t>
            </a:r>
          </a:p>
          <a:p>
            <a:r>
              <a:rPr lang="en-US" dirty="0"/>
              <a:t>Web Browser: Opera, Chrome, Firefox support design Responsive</a:t>
            </a:r>
          </a:p>
        </p:txBody>
      </p:sp>
      <p:sp>
        <p:nvSpPr>
          <p:cNvPr id="648" name="Google Shape;648;p40"/>
          <p:cNvSpPr txBox="1">
            <a:spLocks noGrp="1"/>
          </p:cNvSpPr>
          <p:nvPr>
            <p:ph type="title" idx="2"/>
          </p:nvPr>
        </p:nvSpPr>
        <p:spPr>
          <a:xfrm>
            <a:off x="829640" y="113784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t>
            </a:r>
            <a:endParaRPr dirty="0"/>
          </a:p>
        </p:txBody>
      </p:sp>
      <p:sp>
        <p:nvSpPr>
          <p:cNvPr id="649" name="Google Shape;649;p40"/>
          <p:cNvSpPr/>
          <p:nvPr/>
        </p:nvSpPr>
        <p:spPr>
          <a:xfrm>
            <a:off x="2431100" y="1213348"/>
            <a:ext cx="3547158" cy="647845"/>
          </a:xfrm>
          <a:prstGeom prst="rect">
            <a:avLst/>
          </a:prstGeom>
        </p:spPr>
        <p:txBody>
          <a:bodyPr>
            <a:prstTxWarp prst="textPlain">
              <a:avLst/>
            </a:prstTxWarp>
          </a:bodyPr>
          <a:lstStyle/>
          <a:p>
            <a:pPr lvl="0" algn="ctr"/>
            <a:r>
              <a:rPr lang="en-US" dirty="0">
                <a:ln w="9525" cap="flat" cmpd="sng">
                  <a:solidFill>
                    <a:schemeClr val="dk1"/>
                  </a:solidFill>
                  <a:prstDash val="solid"/>
                  <a:round/>
                  <a:headEnd type="none" w="sm" len="sm"/>
                  <a:tailEnd type="none" w="sm" len="sm"/>
                </a:ln>
                <a:noFill/>
                <a:latin typeface="Bebas Neue"/>
              </a:rPr>
              <a:t>technical</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42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technical</a:t>
            </a:r>
            <a:endParaRPr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p:cNvSpPr/>
          <p:nvPr/>
        </p:nvSpPr>
        <p:spPr>
          <a:xfrm>
            <a:off x="3136053" y="2707500"/>
            <a:ext cx="4572000" cy="2169825"/>
          </a:xfrm>
          <a:prstGeom prst="rect">
            <a:avLst/>
          </a:prstGeom>
        </p:spPr>
        <p:txBody>
          <a:bodyPr>
            <a:spAutoFit/>
          </a:bodyPr>
          <a:lstStyle/>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JS popover.</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JS </a:t>
            </a:r>
            <a:r>
              <a:rPr lang="en-US" sz="15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Scrollspy</a:t>
            </a: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Tabs.</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BootStrap</a:t>
            </a: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Carousel.</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Button.</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Table.</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Form.</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Bootstrap Grid</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71550" indent="-285750">
              <a:buClr>
                <a:schemeClr val="tx1"/>
              </a:buClr>
              <a:buFont typeface="Wingdings" panose="05000000000000000000" pitchFamily="2" charset="2"/>
              <a:buChar char="ü"/>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660824" y="565198"/>
            <a:ext cx="4572000" cy="2169825"/>
          </a:xfrm>
          <a:prstGeom prst="rect">
            <a:avLst/>
          </a:prstGeom>
        </p:spPr>
        <p:txBody>
          <a:bodyPr>
            <a:spAutoFit/>
          </a:bodyPr>
          <a:lstStyle/>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HTML5 &amp; CSS3.</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Responsive Bootstrap</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Validation for bootstrap.</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JQuery &amp; JavaScript.</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AJAX and JSON</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Local Storage </a:t>
            </a:r>
            <a:endParaRPr lang="en-US"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Clr>
                <a:schemeClr val="tx1"/>
              </a:buClr>
              <a:buFont typeface="Wingdings" panose="05000000000000000000" pitchFamily="2" charset="2"/>
              <a:buChar char="Ø"/>
            </a:pPr>
            <a:r>
              <a:rPr 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Material for bootstrap:</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2" name="Google Shape;2176;p67"/>
          <p:cNvGrpSpPr/>
          <p:nvPr/>
        </p:nvGrpSpPr>
        <p:grpSpPr>
          <a:xfrm>
            <a:off x="5175276" y="598515"/>
            <a:ext cx="3852862" cy="3290153"/>
            <a:chOff x="409488" y="1216888"/>
            <a:chExt cx="3852862" cy="3290153"/>
          </a:xfrm>
        </p:grpSpPr>
        <p:sp>
          <p:nvSpPr>
            <p:cNvPr id="73" name="Google Shape;2177;p67"/>
            <p:cNvSpPr/>
            <p:nvPr/>
          </p:nvSpPr>
          <p:spPr>
            <a:xfrm>
              <a:off x="706058" y="266919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78;p67"/>
            <p:cNvSpPr/>
            <p:nvPr/>
          </p:nvSpPr>
          <p:spPr>
            <a:xfrm>
              <a:off x="3947025" y="1216888"/>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2179;p67"/>
            <p:cNvGrpSpPr/>
            <p:nvPr/>
          </p:nvGrpSpPr>
          <p:grpSpPr>
            <a:xfrm>
              <a:off x="409488" y="1322894"/>
              <a:ext cx="3852857" cy="3184146"/>
              <a:chOff x="4021063" y="1017944"/>
              <a:chExt cx="3852857" cy="3184146"/>
            </a:xfrm>
          </p:grpSpPr>
          <p:sp>
            <p:nvSpPr>
              <p:cNvPr id="76" name="Google Shape;2180;p67"/>
              <p:cNvSpPr/>
              <p:nvPr/>
            </p:nvSpPr>
            <p:spPr>
              <a:xfrm rot="8100000">
                <a:off x="5208370" y="3036140"/>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81;p67"/>
              <p:cNvSpPr/>
              <p:nvPr/>
            </p:nvSpPr>
            <p:spPr>
              <a:xfrm rot="7198710">
                <a:off x="5377611" y="1283939"/>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82;p67"/>
              <p:cNvSpPr/>
              <p:nvPr/>
            </p:nvSpPr>
            <p:spPr>
              <a:xfrm>
                <a:off x="6911202" y="36375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2183;p67"/>
              <p:cNvGrpSpPr/>
              <p:nvPr/>
            </p:nvGrpSpPr>
            <p:grpSpPr>
              <a:xfrm rot="582716" flipH="1">
                <a:off x="6170759" y="1095259"/>
                <a:ext cx="1043083" cy="1488448"/>
                <a:chOff x="910475" y="761863"/>
                <a:chExt cx="1043050" cy="1488400"/>
              </a:xfrm>
            </p:grpSpPr>
            <p:sp>
              <p:nvSpPr>
                <p:cNvPr id="127" name="Google Shape;2184;p6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85;p6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86;p6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87;p6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88;p6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89;p6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90;p6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91;p6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92;p6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93;p6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94;p67"/>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195;p67"/>
              <p:cNvGrpSpPr/>
              <p:nvPr/>
            </p:nvGrpSpPr>
            <p:grpSpPr>
              <a:xfrm>
                <a:off x="6784900" y="1896663"/>
                <a:ext cx="875600" cy="1088925"/>
                <a:chOff x="5962175" y="478150"/>
                <a:chExt cx="875600" cy="1088925"/>
              </a:xfrm>
            </p:grpSpPr>
            <p:sp>
              <p:nvSpPr>
                <p:cNvPr id="122" name="Google Shape;2196;p6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97;p6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98;p6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9;p6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00;p6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2201;p67"/>
              <p:cNvSpPr/>
              <p:nvPr/>
            </p:nvSpPr>
            <p:spPr>
              <a:xfrm>
                <a:off x="4420101" y="1117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02;p67"/>
              <p:cNvSpPr/>
              <p:nvPr/>
            </p:nvSpPr>
            <p:spPr>
              <a:xfrm>
                <a:off x="7660488" y="14904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03;p67"/>
              <p:cNvSpPr/>
              <p:nvPr/>
            </p:nvSpPr>
            <p:spPr>
              <a:xfrm>
                <a:off x="7168775" y="33396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04;p67"/>
              <p:cNvSpPr/>
              <p:nvPr/>
            </p:nvSpPr>
            <p:spPr>
              <a:xfrm rot="-1685758">
                <a:off x="4338466" y="3096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05;p67"/>
              <p:cNvSpPr/>
              <p:nvPr/>
            </p:nvSpPr>
            <p:spPr>
              <a:xfrm>
                <a:off x="4261526" y="35580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06;p67"/>
              <p:cNvSpPr/>
              <p:nvPr/>
            </p:nvSpPr>
            <p:spPr>
              <a:xfrm>
                <a:off x="4021063" y="26610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07;p67"/>
              <p:cNvSpPr/>
              <p:nvPr/>
            </p:nvSpPr>
            <p:spPr>
              <a:xfrm rot="7201932">
                <a:off x="6345687" y="31829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2208;p67"/>
              <p:cNvGrpSpPr/>
              <p:nvPr/>
            </p:nvGrpSpPr>
            <p:grpSpPr>
              <a:xfrm>
                <a:off x="4523787" y="1543335"/>
                <a:ext cx="2338579" cy="2014768"/>
                <a:chOff x="4546896" y="1377977"/>
                <a:chExt cx="2655063" cy="2287430"/>
              </a:xfrm>
            </p:grpSpPr>
            <p:sp>
              <p:nvSpPr>
                <p:cNvPr id="95" name="Google Shape;2209;p6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10;p6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11;p6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12;p6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13;p6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14;p6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15;p6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16;p6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17;p6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18;p6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19;p6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20;p6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21;p6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22;p6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23;p6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24;p6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25;p6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26;p6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27;p6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28;p6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29;p6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30;p6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31;p6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32;p6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33;p6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34;p6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35;p6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2236;p67"/>
              <p:cNvGrpSpPr/>
              <p:nvPr/>
            </p:nvGrpSpPr>
            <p:grpSpPr>
              <a:xfrm>
                <a:off x="4388225" y="1476850"/>
                <a:ext cx="621130" cy="624971"/>
                <a:chOff x="2483500" y="875875"/>
                <a:chExt cx="621130" cy="624971"/>
              </a:xfrm>
            </p:grpSpPr>
            <p:sp>
              <p:nvSpPr>
                <p:cNvPr id="92" name="Google Shape;2237;p67"/>
                <p:cNvSpPr/>
                <p:nvPr/>
              </p:nvSpPr>
              <p:spPr>
                <a:xfrm>
                  <a:off x="2959384" y="964136"/>
                  <a:ext cx="145246" cy="298750"/>
                </a:xfrm>
                <a:custGeom>
                  <a:avLst/>
                  <a:gdLst/>
                  <a:ahLst/>
                  <a:cxnLst/>
                  <a:rect l="l" t="t" r="r" b="b"/>
                  <a:pathLst>
                    <a:path w="4045" h="8320" extrusionOk="0">
                      <a:moveTo>
                        <a:pt x="2281" y="6378"/>
                      </a:moveTo>
                      <a:cubicBezTo>
                        <a:pt x="2281" y="6930"/>
                        <a:pt x="2210" y="7500"/>
                        <a:pt x="2067" y="8035"/>
                      </a:cubicBezTo>
                      <a:lnTo>
                        <a:pt x="3831" y="8320"/>
                      </a:lnTo>
                      <a:cubicBezTo>
                        <a:pt x="3973" y="7678"/>
                        <a:pt x="4045" y="7037"/>
                        <a:pt x="4045" y="6378"/>
                      </a:cubicBezTo>
                      <a:cubicBezTo>
                        <a:pt x="4045" y="3902"/>
                        <a:pt x="2940" y="1568"/>
                        <a:pt x="1016" y="1"/>
                      </a:cubicBezTo>
                      <a:lnTo>
                        <a:pt x="1" y="1461"/>
                      </a:lnTo>
                      <a:cubicBezTo>
                        <a:pt x="1444" y="2690"/>
                        <a:pt x="2281" y="4490"/>
                        <a:pt x="2281" y="6378"/>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8;p67"/>
                <p:cNvSpPr/>
                <p:nvPr/>
              </p:nvSpPr>
              <p:spPr>
                <a:xfrm>
                  <a:off x="2544902" y="1252617"/>
                  <a:ext cx="552042" cy="248229"/>
                </a:xfrm>
                <a:custGeom>
                  <a:avLst/>
                  <a:gdLst/>
                  <a:ahLst/>
                  <a:cxnLst/>
                  <a:rect l="l" t="t" r="r" b="b"/>
                  <a:pathLst>
                    <a:path w="15374" h="6913" extrusionOk="0">
                      <a:moveTo>
                        <a:pt x="13610" y="1"/>
                      </a:moveTo>
                      <a:cubicBezTo>
                        <a:pt x="12933" y="2566"/>
                        <a:pt x="10742" y="4472"/>
                        <a:pt x="8088" y="4757"/>
                      </a:cubicBezTo>
                      <a:cubicBezTo>
                        <a:pt x="5434" y="5060"/>
                        <a:pt x="2868" y="3688"/>
                        <a:pt x="1639" y="1337"/>
                      </a:cubicBezTo>
                      <a:lnTo>
                        <a:pt x="0" y="2032"/>
                      </a:lnTo>
                      <a:cubicBezTo>
                        <a:pt x="1550" y="5113"/>
                        <a:pt x="4864" y="6913"/>
                        <a:pt x="8302" y="6521"/>
                      </a:cubicBezTo>
                      <a:cubicBezTo>
                        <a:pt x="11740" y="6147"/>
                        <a:pt x="14554" y="3653"/>
                        <a:pt x="15374" y="28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39;p67"/>
                <p:cNvSpPr/>
                <p:nvPr/>
              </p:nvSpPr>
              <p:spPr>
                <a:xfrm>
                  <a:off x="2483500" y="875875"/>
                  <a:ext cx="513046" cy="449706"/>
                </a:xfrm>
                <a:custGeom>
                  <a:avLst/>
                  <a:gdLst/>
                  <a:ahLst/>
                  <a:cxnLst/>
                  <a:rect l="l" t="t" r="r" b="b"/>
                  <a:pathLst>
                    <a:path w="14288" h="12524" extrusionOk="0">
                      <a:moveTo>
                        <a:pt x="2619" y="8836"/>
                      </a:moveTo>
                      <a:cubicBezTo>
                        <a:pt x="2619" y="3331"/>
                        <a:pt x="9068" y="356"/>
                        <a:pt x="13272" y="3919"/>
                      </a:cubicBezTo>
                      <a:lnTo>
                        <a:pt x="14287" y="2459"/>
                      </a:lnTo>
                      <a:cubicBezTo>
                        <a:pt x="11276" y="18"/>
                        <a:pt x="6965" y="0"/>
                        <a:pt x="3955" y="2423"/>
                      </a:cubicBezTo>
                      <a:cubicBezTo>
                        <a:pt x="926" y="4846"/>
                        <a:pt x="0" y="9050"/>
                        <a:pt x="1710" y="12524"/>
                      </a:cubicBezTo>
                      <a:lnTo>
                        <a:pt x="3349" y="11811"/>
                      </a:lnTo>
                      <a:cubicBezTo>
                        <a:pt x="2868" y="10902"/>
                        <a:pt x="2619" y="9869"/>
                        <a:pt x="2619" y="883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2240;p67"/>
              <p:cNvSpPr/>
              <p:nvPr/>
            </p:nvSpPr>
            <p:spPr>
              <a:xfrm>
                <a:off x="4053162" y="15115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41;p67"/>
              <p:cNvSpPr/>
              <p:nvPr/>
            </p:nvSpPr>
            <p:spPr>
              <a:xfrm rot="-1685758">
                <a:off x="7548391" y="36160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6481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Members</a:t>
            </a:r>
            <a:endParaRPr dirty="0"/>
          </a:p>
        </p:txBody>
      </p:sp>
      <p:sp>
        <p:nvSpPr>
          <p:cNvPr id="556" name="Google Shape;556;p39"/>
          <p:cNvSpPr txBox="1">
            <a:spLocks noGrp="1"/>
          </p:cNvSpPr>
          <p:nvPr>
            <p:ph type="subTitle" idx="1"/>
          </p:nvPr>
        </p:nvSpPr>
        <p:spPr>
          <a:xfrm>
            <a:off x="4384500" y="2314563"/>
            <a:ext cx="4674156" cy="1659490"/>
          </a:xfrm>
          <a:prstGeom prst="rect">
            <a:avLst/>
          </a:prstGeom>
        </p:spPr>
        <p:txBody>
          <a:bodyPr spcFirstLastPara="1" wrap="square" lIns="91425" tIns="91425" rIns="91425" bIns="91425" anchor="t" anchorCtr="0">
            <a:noAutofit/>
          </a:bodyPr>
          <a:lstStyle/>
          <a:p>
            <a:pPr algn="l"/>
            <a:r>
              <a:rPr lang="en-US" sz="2400" spc="110" dirty="0"/>
              <a:t>1. </a:t>
            </a:r>
            <a:r>
              <a:rPr lang="en-US" sz="2400" spc="110" dirty="0" smtClean="0"/>
              <a:t>TO ANH TU	(leader</a:t>
            </a:r>
            <a:r>
              <a:rPr lang="en-US" sz="2400" spc="110" dirty="0"/>
              <a:t>)</a:t>
            </a:r>
          </a:p>
          <a:p>
            <a:pPr algn="l"/>
            <a:r>
              <a:rPr lang="en-US" sz="2400" spc="110" dirty="0"/>
              <a:t>2. </a:t>
            </a:r>
            <a:r>
              <a:rPr lang="en-US" sz="2400" spc="110" dirty="0" smtClean="0"/>
              <a:t>TRAN GIA HOANG</a:t>
            </a:r>
            <a:endParaRPr lang="en-US" sz="2400" spc="110" dirty="0"/>
          </a:p>
          <a:p>
            <a:pPr algn="l"/>
            <a:r>
              <a:rPr lang="en-US" sz="2400" spc="110" dirty="0"/>
              <a:t>3. </a:t>
            </a:r>
            <a:r>
              <a:rPr lang="en-US" sz="2400" spc="110" dirty="0" smtClean="0"/>
              <a:t>TRAN MINH VU</a:t>
            </a:r>
            <a:endParaRPr sz="2400" spc="110"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endParaRPr dirty="0">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a:hlinkClick r:id="rId3" action="ppaction://hlinksldjump"/>
          </p:cNvPr>
          <p:cNvSpPr txBox="1"/>
          <p:nvPr/>
        </p:nvSpPr>
        <p:spPr>
          <a:xfrm>
            <a:off x="2055449" y="205572"/>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6973638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0592" y="1149385"/>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577873" y="1949653"/>
            <a:ext cx="4445400" cy="1740900"/>
          </a:xfrm>
          <a:prstGeom prst="rect">
            <a:avLst/>
          </a:prstGeom>
        </p:spPr>
        <p:txBody>
          <a:bodyPr spcFirstLastPara="1" wrap="square" lIns="91425" tIns="91425" rIns="91425" bIns="91425" anchor="ctr" anchorCtr="0">
            <a:noAutofit/>
          </a:bodyPr>
          <a:lstStyle/>
          <a:p>
            <a:pPr lvl="0"/>
            <a:r>
              <a:rPr lang="en-US" sz="8800" dirty="0"/>
              <a:t>REFERENCES</a:t>
            </a:r>
            <a:endParaRPr sz="8800" dirty="0"/>
          </a:p>
        </p:txBody>
      </p:sp>
      <p:sp>
        <p:nvSpPr>
          <p:cNvPr id="648" name="Google Shape;648;p40"/>
          <p:cNvSpPr txBox="1">
            <a:spLocks noGrp="1"/>
          </p:cNvSpPr>
          <p:nvPr>
            <p:ph type="title" idx="2"/>
          </p:nvPr>
        </p:nvSpPr>
        <p:spPr>
          <a:xfrm>
            <a:off x="1210534" y="1452998"/>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a:t>
            </a:r>
            <a:endParaRPr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90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8339" y="1423115"/>
            <a:ext cx="8519376" cy="3262432"/>
          </a:xfrm>
          <a:prstGeom prst="rect">
            <a:avLst/>
          </a:prstGeom>
          <a:noFill/>
        </p:spPr>
        <p:txBody>
          <a:bodyPr wrap="square" rtlCol="0">
            <a:spAutoFit/>
          </a:bodyPr>
          <a:lstStyle/>
          <a:p>
            <a:pPr marL="685800" lvl="0">
              <a:buClr>
                <a:schemeClr val="tx1"/>
              </a:buClr>
            </a:pPr>
            <a:endParaRPr lang="en-US" sz="2400" dirty="0">
              <a:latin typeface="Bebas Neue" panose="020B0604020202020204" charset="0"/>
            </a:endParaRPr>
          </a:p>
          <a:p>
            <a:pPr marL="971550" lvl="0" indent="-285750">
              <a:buClr>
                <a:schemeClr val="tx1"/>
              </a:buClr>
              <a:buFont typeface="Wingdings" panose="05000000000000000000" pitchFamily="2" charset="2"/>
              <a:buChar char="ü"/>
            </a:pPr>
            <a:r>
              <a:rPr lang="en-US" sz="2400" b="1" u="sng" dirty="0">
                <a:latin typeface="Bebas Neue" panose="020B0604020202020204" charset="0"/>
                <a:hlinkClick r:id="rId2"/>
              </a:rPr>
              <a:t>https://</a:t>
            </a:r>
            <a:r>
              <a:rPr lang="en-US" sz="2400" dirty="0">
                <a:latin typeface="Bebas Neue" panose="020B0604020202020204" charset="0"/>
                <a:hlinkClick r:id="rId2"/>
              </a:rPr>
              <a:t>freefrontend.com</a:t>
            </a:r>
            <a:r>
              <a:rPr lang="en-US" sz="2400" b="1" u="sng" dirty="0">
                <a:latin typeface="Bebas Neue" panose="020B0604020202020204" charset="0"/>
                <a:hlinkClick r:id="rId2"/>
              </a:rPr>
              <a:t>/</a:t>
            </a:r>
            <a:endParaRPr lang="en-US" sz="2400" u="sng" dirty="0">
              <a:latin typeface="Bebas Neue" panose="020B0604020202020204" charset="0"/>
            </a:endParaRPr>
          </a:p>
          <a:p>
            <a:pPr marL="971550" indent="-285750">
              <a:buClr>
                <a:schemeClr val="tx1"/>
              </a:buClr>
              <a:buFont typeface="Wingdings" panose="05000000000000000000" pitchFamily="2" charset="2"/>
              <a:buChar char="ü"/>
            </a:pPr>
            <a:r>
              <a:rPr lang="en-US" sz="2400" dirty="0">
                <a:solidFill>
                  <a:schemeClr val="tx1"/>
                </a:solidFill>
                <a:latin typeface="Bebas Neue" panose="020B0604020202020204" charset="0"/>
                <a:hlinkClick r:id="rId3"/>
              </a:rPr>
              <a:t>https://fontawesome.com/icons/camera?s=solid</a:t>
            </a:r>
            <a:endParaRPr lang="en-US" sz="2400" dirty="0">
              <a:solidFill>
                <a:schemeClr val="tx1"/>
              </a:solidFill>
              <a:latin typeface="Bebas Neue" panose="020B0604020202020204" charset="0"/>
            </a:endParaRPr>
          </a:p>
          <a:p>
            <a:pPr marL="971550" indent="-285750">
              <a:buClr>
                <a:schemeClr val="tx1"/>
              </a:buClr>
              <a:buFont typeface="Wingdings" panose="05000000000000000000" pitchFamily="2" charset="2"/>
              <a:buChar char="ü"/>
            </a:pPr>
            <a:r>
              <a:rPr lang="en-US" sz="2400" dirty="0">
                <a:solidFill>
                  <a:schemeClr val="tx1"/>
                </a:solidFill>
                <a:latin typeface="Bebas Neue" panose="020B0604020202020204" charset="0"/>
                <a:hlinkClick r:id="rId4"/>
              </a:rPr>
              <a:t>HTTPS://JQUERY.com</a:t>
            </a:r>
            <a:endParaRPr lang="en-US" sz="2400" dirty="0">
              <a:solidFill>
                <a:schemeClr val="tx1"/>
              </a:solidFill>
              <a:latin typeface="Bebas Neue" panose="020B0604020202020204" charset="0"/>
            </a:endParaRPr>
          </a:p>
          <a:p>
            <a:pPr marL="971550" indent="-285750">
              <a:buClr>
                <a:schemeClr val="tx1"/>
              </a:buClr>
              <a:buFont typeface="Wingdings" panose="05000000000000000000" pitchFamily="2" charset="2"/>
              <a:buChar char="ü"/>
            </a:pPr>
            <a:r>
              <a:rPr lang="en-US" sz="2400" dirty="0">
                <a:solidFill>
                  <a:schemeClr val="tx1"/>
                </a:solidFill>
                <a:latin typeface="Bebas Neue" panose="020B0604020202020204" charset="0"/>
                <a:hlinkClick r:id="rId5"/>
              </a:rPr>
              <a:t>HTTP://WWW.W3schools.com</a:t>
            </a:r>
            <a:endParaRPr lang="en-US" sz="2400" dirty="0">
              <a:solidFill>
                <a:schemeClr val="tx1"/>
              </a:solidFill>
              <a:latin typeface="Bebas Neue" panose="020B0604020202020204" charset="0"/>
            </a:endParaRPr>
          </a:p>
          <a:p>
            <a:pPr marL="971550" indent="-285750">
              <a:buClr>
                <a:schemeClr val="tx1"/>
              </a:buClr>
              <a:buFont typeface="Wingdings" panose="05000000000000000000" pitchFamily="2" charset="2"/>
              <a:buChar char="ü"/>
            </a:pPr>
            <a:r>
              <a:rPr lang="en-US" sz="2400" dirty="0">
                <a:solidFill>
                  <a:schemeClr val="tx1"/>
                </a:solidFill>
                <a:latin typeface="Bebas Neue" panose="020B0604020202020204" charset="0"/>
                <a:hlinkClick r:id="rId6"/>
              </a:rPr>
              <a:t>https://WWW.GETBOOTSTRAP.com</a:t>
            </a:r>
            <a:endParaRPr lang="en-US" sz="2400" dirty="0">
              <a:solidFill>
                <a:schemeClr val="tx1"/>
              </a:solidFill>
              <a:latin typeface="Bebas Neue" panose="020B0604020202020204" charset="0"/>
            </a:endParaRPr>
          </a:p>
          <a:p>
            <a:pPr marL="971550" indent="-285750">
              <a:buClr>
                <a:schemeClr val="tx1"/>
              </a:buClr>
              <a:buFont typeface="Wingdings" panose="05000000000000000000" pitchFamily="2" charset="2"/>
              <a:buChar char="ü"/>
            </a:pPr>
            <a:endParaRPr lang="en-US" sz="2400" dirty="0">
              <a:solidFill>
                <a:schemeClr val="tx1"/>
              </a:solidFill>
              <a:latin typeface="Bebas Neue" panose="020B0604020202020204" charset="0"/>
            </a:endParaRPr>
          </a:p>
          <a:p>
            <a:pPr marL="685800">
              <a:buClr>
                <a:schemeClr val="tx1"/>
              </a:buClr>
            </a:pPr>
            <a:endParaRPr lang="en-US" sz="2400" dirty="0">
              <a:solidFill>
                <a:schemeClr val="tx1"/>
              </a:solidFill>
              <a:latin typeface="Bebas Neue" panose="020B0604020202020204" charset="0"/>
              <a:ea typeface="Calibri" panose="020F0502020204030204" pitchFamily="34" charset="0"/>
              <a:cs typeface="Times New Roman" panose="02020603050405020304" pitchFamily="18" charset="0"/>
            </a:endParaRPr>
          </a:p>
          <a:p>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940157" y="965915"/>
            <a:ext cx="7276563" cy="738664"/>
          </a:xfrm>
          <a:prstGeom prst="rect">
            <a:avLst/>
          </a:prstGeom>
          <a:noFill/>
        </p:spPr>
        <p:txBody>
          <a:bodyPr wrap="square" rtlCol="0">
            <a:spAutoFit/>
          </a:bodyPr>
          <a:lstStyle/>
          <a:p>
            <a:r>
              <a:rPr lang="en-US" sz="2800" dirty="0">
                <a:solidFill>
                  <a:schemeClr val="tx1"/>
                </a:solidFill>
                <a:latin typeface="Bebas Neue" panose="020B0604020202020204" charset="0"/>
              </a:rPr>
              <a:t>We consulted information on the websites:</a:t>
            </a:r>
          </a:p>
          <a:p>
            <a:endParaRPr lang="en-US" dirty="0"/>
          </a:p>
        </p:txBody>
      </p:sp>
    </p:spTree>
    <p:extLst>
      <p:ext uri="{BB962C8B-B14F-4D97-AF65-F5344CB8AC3E}">
        <p14:creationId xmlns:p14="http://schemas.microsoft.com/office/powerpoint/2010/main" val="372501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419872"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3125957" y="1335808"/>
            <a:ext cx="4445400" cy="23762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800" dirty="0">
                <a:solidFill>
                  <a:schemeClr val="tx2"/>
                </a:solidFill>
              </a:rPr>
              <a:t>GUI</a:t>
            </a:r>
            <a:r>
              <a:rPr lang="en-US" sz="8800" dirty="0"/>
              <a:t> </a:t>
            </a:r>
            <a:r>
              <a:rPr lang="en-US" sz="8800" dirty="0">
                <a:ln>
                  <a:solidFill>
                    <a:schemeClr val="tx1"/>
                  </a:solidFill>
                </a:ln>
                <a:noFill/>
              </a:rPr>
              <a:t>OF</a:t>
            </a:r>
            <a:r>
              <a:rPr lang="en-US" sz="8800" dirty="0"/>
              <a:t> WEBSITE</a:t>
            </a:r>
            <a:endParaRPr sz="8800" dirty="0"/>
          </a:p>
        </p:txBody>
      </p:sp>
      <p:sp>
        <p:nvSpPr>
          <p:cNvPr id="648" name="Google Shape;648;p40"/>
          <p:cNvSpPr txBox="1">
            <a:spLocks noGrp="1"/>
          </p:cNvSpPr>
          <p:nvPr>
            <p:ph type="title" idx="2"/>
          </p:nvPr>
        </p:nvSpPr>
        <p:spPr>
          <a:xfrm>
            <a:off x="1419814"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VII</a:t>
            </a:r>
            <a:endParaRPr dirty="0"/>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51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5"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6;p40"/>
          <p:cNvSpPr txBox="1">
            <a:spLocks noGrp="1"/>
          </p:cNvSpPr>
          <p:nvPr>
            <p:ph type="title"/>
          </p:nvPr>
        </p:nvSpPr>
        <p:spPr>
          <a:xfrm>
            <a:off x="1829189" y="2402848"/>
            <a:ext cx="5679580" cy="1770238"/>
          </a:xfrm>
          <a:prstGeom prst="rect">
            <a:avLst/>
          </a:prstGeom>
        </p:spPr>
        <p:txBody>
          <a:bodyPr spcFirstLastPara="1" wrap="square" lIns="91425" tIns="91425" rIns="91425" bIns="91425" anchor="ctr" anchorCtr="0">
            <a:noAutofit/>
          </a:bodyPr>
          <a:lstStyle/>
          <a:p>
            <a:pPr lvl="0"/>
            <a:r>
              <a:rPr lang="en-US" sz="11000" dirty="0"/>
              <a:t>CHECK </a:t>
            </a:r>
            <a:r>
              <a:rPr lang="en-US" sz="11000" dirty="0">
                <a:solidFill>
                  <a:schemeClr val="tx2"/>
                </a:solidFill>
              </a:rPr>
              <a:t>LIST</a:t>
            </a:r>
            <a:endParaRPr sz="11000" dirty="0">
              <a:solidFill>
                <a:schemeClr val="tx2"/>
              </a:solidFill>
            </a:endParaRPr>
          </a:p>
        </p:txBody>
      </p:sp>
      <p:pic>
        <p:nvPicPr>
          <p:cNvPr id="4" name="Picture 3"/>
          <p:cNvPicPr>
            <a:picLocks noChangeAspect="1"/>
          </p:cNvPicPr>
          <p:nvPr/>
        </p:nvPicPr>
        <p:blipFill>
          <a:blip r:embed="rId3"/>
          <a:stretch>
            <a:fillRect/>
          </a:stretch>
        </p:blipFill>
        <p:spPr>
          <a:xfrm>
            <a:off x="3488741" y="722580"/>
            <a:ext cx="2060627" cy="20057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416" y="563660"/>
            <a:ext cx="6186084" cy="687622"/>
          </a:xfrm>
        </p:spPr>
        <p:txBody>
          <a:bodyPr/>
          <a:lstStyle/>
          <a:p>
            <a:r>
              <a:rPr lang="en-US" sz="4000" dirty="0">
                <a:solidFill>
                  <a:schemeClr val="tx2"/>
                </a:solidFill>
              </a:rPr>
              <a:t>1. Check List of Validation</a:t>
            </a:r>
          </a:p>
        </p:txBody>
      </p:sp>
      <p:graphicFrame>
        <p:nvGraphicFramePr>
          <p:cNvPr id="5" name="Table 4"/>
          <p:cNvGraphicFramePr>
            <a:graphicFrameLocks noGrp="1"/>
          </p:cNvGraphicFramePr>
          <p:nvPr>
            <p:extLst>
              <p:ext uri="{D42A27DB-BD31-4B8C-83A1-F6EECF244321}">
                <p14:modId xmlns:p14="http://schemas.microsoft.com/office/powerpoint/2010/main" val="179065758"/>
              </p:ext>
            </p:extLst>
          </p:nvPr>
        </p:nvGraphicFramePr>
        <p:xfrm>
          <a:off x="733927" y="1227221"/>
          <a:ext cx="7736304" cy="3206532"/>
        </p:xfrm>
        <a:graphic>
          <a:graphicData uri="http://schemas.openxmlformats.org/drawingml/2006/table">
            <a:tbl>
              <a:tblPr firstRow="1" firstCol="1" bandRow="1">
                <a:tableStyleId>{7BD64D69-A27F-430C-BC97-0FCB6DB98699}</a:tableStyleId>
              </a:tblPr>
              <a:tblGrid>
                <a:gridCol w="6503065">
                  <a:extLst>
                    <a:ext uri="{9D8B030D-6E8A-4147-A177-3AD203B41FA5}">
                      <a16:colId xmlns:a16="http://schemas.microsoft.com/office/drawing/2014/main" val="2316374552"/>
                    </a:ext>
                  </a:extLst>
                </a:gridCol>
                <a:gridCol w="1233239">
                  <a:extLst>
                    <a:ext uri="{9D8B030D-6E8A-4147-A177-3AD203B41FA5}">
                      <a16:colId xmlns:a16="http://schemas.microsoft.com/office/drawing/2014/main" val="1701992240"/>
                    </a:ext>
                  </a:extLst>
                </a:gridCol>
              </a:tblGrid>
              <a:tr h="0">
                <a:tc>
                  <a:txBody>
                    <a:bodyPr/>
                    <a:lstStyle/>
                    <a:p>
                      <a:pPr algn="ctr">
                        <a:lnSpc>
                          <a:spcPct val="150000"/>
                        </a:lnSpc>
                        <a:spcBef>
                          <a:spcPts val="600"/>
                        </a:spcBef>
                        <a:spcAft>
                          <a:spcPts val="600"/>
                        </a:spcAft>
                        <a:tabLst>
                          <a:tab pos="5362575" algn="l"/>
                        </a:tabLst>
                      </a:pPr>
                      <a:r>
                        <a:rPr lang="en-US" sz="2000" b="1" dirty="0">
                          <a:solidFill>
                            <a:schemeClr val="tx1"/>
                          </a:solidFill>
                          <a:effectLst/>
                        </a:rPr>
                        <a:t>Option</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2000" b="1" dirty="0">
                          <a:solidFill>
                            <a:schemeClr val="tx1"/>
                          </a:solidFill>
                          <a:effectLst/>
                        </a:rPr>
                        <a:t>Validate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0767820"/>
                  </a:ext>
                </a:extLst>
              </a:tr>
              <a:tr h="0">
                <a:tc>
                  <a:txBody>
                    <a:bodyPr/>
                    <a:lstStyle/>
                    <a:p>
                      <a:pPr marL="104140">
                        <a:lnSpc>
                          <a:spcPct val="150000"/>
                        </a:lnSpc>
                        <a:spcBef>
                          <a:spcPts val="600"/>
                        </a:spcBef>
                        <a:spcAft>
                          <a:spcPts val="600"/>
                        </a:spcAft>
                      </a:pPr>
                      <a:r>
                        <a:rPr lang="en-US" sz="1800" dirty="0">
                          <a:solidFill>
                            <a:schemeClr val="tx1"/>
                          </a:solidFill>
                          <a:effectLst/>
                        </a:rPr>
                        <a:t>Fields in forms should not be null</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1"/>
                          </a:solidFill>
                          <a:effectLst/>
                        </a:rPr>
                        <a:t>Yes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090240"/>
                  </a:ext>
                </a:extLst>
              </a:tr>
              <a:tr h="0">
                <a:tc>
                  <a:txBody>
                    <a:bodyPr/>
                    <a:lstStyle/>
                    <a:p>
                      <a:pPr marL="104140">
                        <a:lnSpc>
                          <a:spcPct val="150000"/>
                        </a:lnSpc>
                        <a:spcBef>
                          <a:spcPts val="600"/>
                        </a:spcBef>
                        <a:spcAft>
                          <a:spcPts val="600"/>
                        </a:spcAft>
                      </a:pPr>
                      <a:r>
                        <a:rPr lang="en-US" sz="1800">
                          <a:solidFill>
                            <a:schemeClr val="tx1"/>
                          </a:solidFill>
                          <a:effectLst/>
                        </a:rPr>
                        <a:t>Are all the program codes working?</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6536470"/>
                  </a:ext>
                </a:extLst>
              </a:tr>
              <a:tr h="0">
                <a:tc>
                  <a:txBody>
                    <a:bodyPr/>
                    <a:lstStyle/>
                    <a:p>
                      <a:pPr marL="104140">
                        <a:lnSpc>
                          <a:spcPct val="150000"/>
                        </a:lnSpc>
                        <a:spcBef>
                          <a:spcPts val="600"/>
                        </a:spcBef>
                        <a:spcAft>
                          <a:spcPts val="600"/>
                        </a:spcAft>
                      </a:pPr>
                      <a:r>
                        <a:rPr lang="en-US" sz="1800">
                          <a:solidFill>
                            <a:schemeClr val="tx1"/>
                          </a:solidFill>
                          <a:effectLst/>
                        </a:rPr>
                        <a:t>The site name for publishing is unique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9050685"/>
                  </a:ext>
                </a:extLst>
              </a:tr>
              <a:tr h="0">
                <a:tc>
                  <a:txBody>
                    <a:bodyPr/>
                    <a:lstStyle/>
                    <a:p>
                      <a:pPr marL="104140">
                        <a:lnSpc>
                          <a:spcPct val="150000"/>
                        </a:lnSpc>
                        <a:spcBef>
                          <a:spcPts val="600"/>
                        </a:spcBef>
                        <a:spcAft>
                          <a:spcPts val="600"/>
                        </a:spcAft>
                      </a:pPr>
                      <a:r>
                        <a:rPr lang="en-US" sz="1800">
                          <a:solidFill>
                            <a:schemeClr val="tx1"/>
                          </a:solidFill>
                          <a:effectLst/>
                        </a:rPr>
                        <a:t>Hyperlinks have tool tip texts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1"/>
                          </a:solidFill>
                          <a:effectLst/>
                        </a:rPr>
                        <a:t>No</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388678"/>
                  </a:ext>
                </a:extLst>
              </a:tr>
              <a:tr h="0">
                <a:tc>
                  <a:txBody>
                    <a:bodyPr/>
                    <a:lstStyle/>
                    <a:p>
                      <a:pPr marL="104140">
                        <a:lnSpc>
                          <a:spcPct val="150000"/>
                        </a:lnSpc>
                        <a:spcBef>
                          <a:spcPts val="600"/>
                        </a:spcBef>
                        <a:spcAft>
                          <a:spcPts val="600"/>
                        </a:spcAft>
                        <a:tabLst>
                          <a:tab pos="5362575" algn="l"/>
                        </a:tabLst>
                      </a:pPr>
                      <a:r>
                        <a:rPr lang="en-US" sz="1800">
                          <a:solidFill>
                            <a:schemeClr val="tx1"/>
                          </a:solidFill>
                          <a:effectLst/>
                        </a:rPr>
                        <a:t>Are there functions for the user to enter their comment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2337537"/>
                  </a:ext>
                </a:extLst>
              </a:tr>
              <a:tr h="691932">
                <a:tc>
                  <a:txBody>
                    <a:bodyPr/>
                    <a:lstStyle/>
                    <a:p>
                      <a:pPr marL="104140">
                        <a:lnSpc>
                          <a:spcPct val="100000"/>
                        </a:lnSpc>
                        <a:spcBef>
                          <a:spcPts val="0"/>
                        </a:spcBef>
                        <a:spcAft>
                          <a:spcPts val="0"/>
                        </a:spcAft>
                        <a:tabLst>
                          <a:tab pos="5362575" algn="l"/>
                        </a:tabLst>
                      </a:pPr>
                      <a:r>
                        <a:rPr lang="en-US" sz="1800" dirty="0">
                          <a:solidFill>
                            <a:schemeClr val="tx1"/>
                          </a:solidFill>
                          <a:effectLst/>
                        </a:rPr>
                        <a:t>Do all the options present in the application display the correct result?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1"/>
                          </a:solidFill>
                          <a:effectLst/>
                        </a:rPr>
                        <a:t>Yes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158214"/>
                  </a:ext>
                </a:extLst>
              </a:tr>
            </a:tbl>
          </a:graphicData>
        </a:graphic>
      </p:graphicFrame>
    </p:spTree>
    <p:extLst>
      <p:ext uri="{BB962C8B-B14F-4D97-AF65-F5344CB8AC3E}">
        <p14:creationId xmlns:p14="http://schemas.microsoft.com/office/powerpoint/2010/main" val="4080263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416" y="563660"/>
            <a:ext cx="6186084" cy="687622"/>
          </a:xfrm>
        </p:spPr>
        <p:txBody>
          <a:bodyPr/>
          <a:lstStyle/>
          <a:p>
            <a:r>
              <a:rPr lang="en-US" sz="4000" dirty="0">
                <a:solidFill>
                  <a:schemeClr val="tx1"/>
                </a:solidFill>
              </a:rPr>
              <a:t>2. Submission Checklist</a:t>
            </a:r>
          </a:p>
        </p:txBody>
      </p:sp>
      <p:graphicFrame>
        <p:nvGraphicFramePr>
          <p:cNvPr id="3" name="Table 2"/>
          <p:cNvGraphicFramePr>
            <a:graphicFrameLocks noGrp="1"/>
          </p:cNvGraphicFramePr>
          <p:nvPr>
            <p:extLst>
              <p:ext uri="{D42A27DB-BD31-4B8C-83A1-F6EECF244321}">
                <p14:modId xmlns:p14="http://schemas.microsoft.com/office/powerpoint/2010/main" val="1308513864"/>
              </p:ext>
            </p:extLst>
          </p:nvPr>
        </p:nvGraphicFramePr>
        <p:xfrm>
          <a:off x="649707" y="1142998"/>
          <a:ext cx="7856620" cy="3703320"/>
        </p:xfrm>
        <a:graphic>
          <a:graphicData uri="http://schemas.openxmlformats.org/drawingml/2006/table">
            <a:tbl>
              <a:tblPr firstRow="1" firstCol="1" bandRow="1">
                <a:tableStyleId>{7BD64D69-A27F-430C-BC97-0FCB6DB98699}</a:tableStyleId>
              </a:tblPr>
              <a:tblGrid>
                <a:gridCol w="721761">
                  <a:extLst>
                    <a:ext uri="{9D8B030D-6E8A-4147-A177-3AD203B41FA5}">
                      <a16:colId xmlns:a16="http://schemas.microsoft.com/office/drawing/2014/main" val="2976771417"/>
                    </a:ext>
                  </a:extLst>
                </a:gridCol>
                <a:gridCol w="3734220">
                  <a:extLst>
                    <a:ext uri="{9D8B030D-6E8A-4147-A177-3AD203B41FA5}">
                      <a16:colId xmlns:a16="http://schemas.microsoft.com/office/drawing/2014/main" val="586929411"/>
                    </a:ext>
                  </a:extLst>
                </a:gridCol>
                <a:gridCol w="661187">
                  <a:extLst>
                    <a:ext uri="{9D8B030D-6E8A-4147-A177-3AD203B41FA5}">
                      <a16:colId xmlns:a16="http://schemas.microsoft.com/office/drawing/2014/main" val="3305244521"/>
                    </a:ext>
                  </a:extLst>
                </a:gridCol>
                <a:gridCol w="720064">
                  <a:extLst>
                    <a:ext uri="{9D8B030D-6E8A-4147-A177-3AD203B41FA5}">
                      <a16:colId xmlns:a16="http://schemas.microsoft.com/office/drawing/2014/main" val="1905298530"/>
                    </a:ext>
                  </a:extLst>
                </a:gridCol>
                <a:gridCol w="470075">
                  <a:extLst>
                    <a:ext uri="{9D8B030D-6E8A-4147-A177-3AD203B41FA5}">
                      <a16:colId xmlns:a16="http://schemas.microsoft.com/office/drawing/2014/main" val="410144171"/>
                    </a:ext>
                  </a:extLst>
                </a:gridCol>
                <a:gridCol w="1549313">
                  <a:extLst>
                    <a:ext uri="{9D8B030D-6E8A-4147-A177-3AD203B41FA5}">
                      <a16:colId xmlns:a16="http://schemas.microsoft.com/office/drawing/2014/main" val="4215153290"/>
                    </a:ext>
                  </a:extLst>
                </a:gridCol>
              </a:tblGrid>
              <a:tr h="0">
                <a:tc>
                  <a:txBody>
                    <a:bodyPr/>
                    <a:lstStyle/>
                    <a:p>
                      <a:pPr algn="ctr">
                        <a:lnSpc>
                          <a:spcPct val="150000"/>
                        </a:lnSpc>
                        <a:spcBef>
                          <a:spcPts val="600"/>
                        </a:spcBef>
                        <a:spcAft>
                          <a:spcPts val="600"/>
                        </a:spcAft>
                        <a:tabLst>
                          <a:tab pos="5362575" algn="l"/>
                        </a:tabLst>
                      </a:pPr>
                      <a:r>
                        <a:rPr lang="en-US" sz="1800" b="1" dirty="0">
                          <a:solidFill>
                            <a:schemeClr val="tx2"/>
                          </a:solidFill>
                          <a:effectLst/>
                        </a:rPr>
                        <a:t>No.</a:t>
                      </a:r>
                      <a:endParaRPr lang="en-US" sz="16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b="1" dirty="0">
                          <a:solidFill>
                            <a:schemeClr val="tx2"/>
                          </a:solidFill>
                          <a:effectLst/>
                        </a:rPr>
                        <a:t>Particulars</a:t>
                      </a:r>
                      <a:endParaRPr lang="en-US" sz="16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b="1">
                          <a:solidFill>
                            <a:schemeClr val="tx2"/>
                          </a:solidFill>
                          <a:effectLst/>
                        </a:rPr>
                        <a:t>Yes</a:t>
                      </a:r>
                      <a:endParaRPr lang="en-US" sz="16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b="1">
                          <a:solidFill>
                            <a:schemeClr val="tx2"/>
                          </a:solidFill>
                          <a:effectLst/>
                        </a:rPr>
                        <a:t>No</a:t>
                      </a:r>
                      <a:endParaRPr lang="en-US" sz="16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b="1">
                          <a:solidFill>
                            <a:schemeClr val="tx2"/>
                          </a:solidFill>
                          <a:effectLst/>
                        </a:rPr>
                        <a:t>N/A</a:t>
                      </a:r>
                      <a:endParaRPr lang="en-US" sz="16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b="1" dirty="0">
                          <a:solidFill>
                            <a:schemeClr val="tx2"/>
                          </a:solidFill>
                          <a:effectLst/>
                        </a:rPr>
                        <a:t>Comments</a:t>
                      </a:r>
                      <a:endParaRPr lang="en-US" sz="16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0245352"/>
                  </a:ext>
                </a:extLst>
              </a:tr>
              <a:tr h="0">
                <a:tc>
                  <a:txBody>
                    <a:bodyPr/>
                    <a:lstStyle/>
                    <a:p>
                      <a:pPr algn="ctr">
                        <a:lnSpc>
                          <a:spcPct val="150000"/>
                        </a:lnSpc>
                        <a:spcBef>
                          <a:spcPts val="600"/>
                        </a:spcBef>
                        <a:spcAft>
                          <a:spcPts val="600"/>
                        </a:spcAft>
                        <a:tabLst>
                          <a:tab pos="5362575" algn="l"/>
                        </a:tabLst>
                      </a:pPr>
                      <a:r>
                        <a:rPr lang="en-US" sz="1800" dirty="0">
                          <a:solidFill>
                            <a:schemeClr val="tx2"/>
                          </a:solidFill>
                          <a:effectLst/>
                        </a:rPr>
                        <a:t>1</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Bef>
                          <a:spcPts val="600"/>
                        </a:spcBef>
                        <a:spcAft>
                          <a:spcPts val="600"/>
                        </a:spcAft>
                        <a:tabLst>
                          <a:tab pos="5362575" algn="l"/>
                        </a:tabLst>
                      </a:pPr>
                      <a:r>
                        <a:rPr lang="en-US" sz="1800" dirty="0">
                          <a:solidFill>
                            <a:schemeClr val="tx2"/>
                          </a:solidFill>
                          <a:effectLst/>
                        </a:rPr>
                        <a:t>Do all the web pages open?</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smtClean="0">
                          <a:solidFill>
                            <a:schemeClr val="tx2"/>
                          </a:solidFill>
                          <a:effectLst/>
                        </a:rPr>
                        <a:t>x</a:t>
                      </a: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6758601"/>
                  </a:ext>
                </a:extLst>
              </a:tr>
              <a:tr h="0">
                <a:tc>
                  <a:txBody>
                    <a:bodyPr/>
                    <a:lstStyle/>
                    <a:p>
                      <a:pPr algn="ctr">
                        <a:lnSpc>
                          <a:spcPct val="150000"/>
                        </a:lnSpc>
                        <a:spcBef>
                          <a:spcPts val="600"/>
                        </a:spcBef>
                        <a:spcAft>
                          <a:spcPts val="600"/>
                        </a:spcAft>
                        <a:tabLst>
                          <a:tab pos="5362575" algn="l"/>
                        </a:tabLst>
                      </a:pPr>
                      <a:r>
                        <a:rPr lang="en-US" sz="1800">
                          <a:solidFill>
                            <a:schemeClr val="tx2"/>
                          </a:solidFill>
                          <a:effectLst/>
                        </a:rPr>
                        <a:t>2</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Bef>
                          <a:spcPts val="600"/>
                        </a:spcBef>
                        <a:spcAft>
                          <a:spcPts val="600"/>
                        </a:spcAft>
                        <a:tabLst>
                          <a:tab pos="5362575" algn="l"/>
                        </a:tabLst>
                      </a:pPr>
                      <a:r>
                        <a:rPr lang="en-US" sz="1800" dirty="0">
                          <a:solidFill>
                            <a:schemeClr val="tx2"/>
                          </a:solidFill>
                          <a:effectLst/>
                        </a:rPr>
                        <a:t>Are all hyperlinks  working?</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2"/>
                          </a:solidFill>
                          <a:effectLst/>
                        </a:rPr>
                        <a:t></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r>
                        <a:rPr lang="en-US" sz="1800" dirty="0" smtClean="0">
                          <a:solidFill>
                            <a:schemeClr val="tx2"/>
                          </a:solidFill>
                          <a:effectLst/>
                        </a:rPr>
                        <a:t>x</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2"/>
                          </a:solidFill>
                          <a:effectLst/>
                        </a:rPr>
                        <a:t> </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2"/>
                          </a:solidFill>
                          <a:effectLst/>
                        </a:rPr>
                        <a:t> </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8504426"/>
                  </a:ext>
                </a:extLst>
              </a:tr>
              <a:tr h="0">
                <a:tc>
                  <a:txBody>
                    <a:bodyPr/>
                    <a:lstStyle/>
                    <a:p>
                      <a:pPr algn="ctr">
                        <a:lnSpc>
                          <a:spcPct val="150000"/>
                        </a:lnSpc>
                        <a:spcBef>
                          <a:spcPts val="600"/>
                        </a:spcBef>
                        <a:spcAft>
                          <a:spcPts val="600"/>
                        </a:spcAft>
                        <a:tabLst>
                          <a:tab pos="5362575" algn="l"/>
                        </a:tabLst>
                      </a:pPr>
                      <a:r>
                        <a:rPr lang="en-US" sz="1800">
                          <a:solidFill>
                            <a:schemeClr val="tx2"/>
                          </a:solidFill>
                          <a:effectLst/>
                        </a:rPr>
                        <a:t>3</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Bef>
                          <a:spcPts val="600"/>
                        </a:spcBef>
                        <a:spcAft>
                          <a:spcPts val="600"/>
                        </a:spcAft>
                        <a:tabLst>
                          <a:tab pos="5362575" algn="l"/>
                        </a:tabLst>
                      </a:pPr>
                      <a:r>
                        <a:rPr lang="en-US" sz="1800" dirty="0">
                          <a:solidFill>
                            <a:schemeClr val="tx2"/>
                          </a:solidFill>
                          <a:effectLst/>
                        </a:rPr>
                        <a:t>Are the web page contents devoid of spelling mistakes?</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r>
                        <a:rPr lang="en-US" sz="1800" dirty="0" smtClean="0">
                          <a:solidFill>
                            <a:schemeClr val="tx2"/>
                          </a:solidFill>
                          <a:effectLst/>
                        </a:rPr>
                        <a:t>x</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2"/>
                          </a:solidFill>
                          <a:effectLst/>
                        </a:rPr>
                        <a:t> </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9575668"/>
                  </a:ext>
                </a:extLst>
              </a:tr>
              <a:tr h="0">
                <a:tc>
                  <a:txBody>
                    <a:bodyPr/>
                    <a:lstStyle/>
                    <a:p>
                      <a:pPr algn="ctr">
                        <a:lnSpc>
                          <a:spcPct val="150000"/>
                        </a:lnSpc>
                        <a:spcBef>
                          <a:spcPts val="600"/>
                        </a:spcBef>
                        <a:spcAft>
                          <a:spcPts val="600"/>
                        </a:spcAft>
                        <a:tabLst>
                          <a:tab pos="5362575" algn="l"/>
                        </a:tabLst>
                      </a:pPr>
                      <a:r>
                        <a:rPr lang="en-US" sz="1800">
                          <a:solidFill>
                            <a:schemeClr val="tx2"/>
                          </a:solidFill>
                          <a:effectLst/>
                        </a:rPr>
                        <a:t>4</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Bef>
                          <a:spcPts val="600"/>
                        </a:spcBef>
                        <a:spcAft>
                          <a:spcPts val="600"/>
                        </a:spcAft>
                        <a:tabLst>
                          <a:tab pos="5362575" algn="l"/>
                        </a:tabLst>
                      </a:pPr>
                      <a:r>
                        <a:rPr lang="en-US" sz="1800">
                          <a:solidFill>
                            <a:schemeClr val="tx2"/>
                          </a:solidFill>
                          <a:effectLst/>
                        </a:rPr>
                        <a:t>Are all web components working?</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a:solidFill>
                            <a:schemeClr val="tx2"/>
                          </a:solidFill>
                          <a:effectLst/>
                        </a:rPr>
                        <a:t></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smtClean="0">
                          <a:solidFill>
                            <a:schemeClr val="tx2"/>
                          </a:solidFill>
                          <a:effectLst/>
                        </a:rPr>
                        <a:t>x</a:t>
                      </a: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9022551"/>
                  </a:ext>
                </a:extLst>
              </a:tr>
              <a:tr h="692150">
                <a:tc>
                  <a:txBody>
                    <a:bodyPr/>
                    <a:lstStyle/>
                    <a:p>
                      <a:pPr algn="ctr">
                        <a:lnSpc>
                          <a:spcPct val="150000"/>
                        </a:lnSpc>
                        <a:spcBef>
                          <a:spcPts val="600"/>
                        </a:spcBef>
                        <a:spcAft>
                          <a:spcPts val="600"/>
                        </a:spcAft>
                        <a:tabLst>
                          <a:tab pos="5362575" algn="l"/>
                        </a:tabLst>
                      </a:pPr>
                      <a:r>
                        <a:rPr lang="en-US" sz="1800">
                          <a:solidFill>
                            <a:schemeClr val="tx2"/>
                          </a:solidFill>
                          <a:effectLst/>
                        </a:rPr>
                        <a:t>5</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Bef>
                          <a:spcPts val="600"/>
                        </a:spcBef>
                        <a:spcAft>
                          <a:spcPts val="600"/>
                        </a:spcAft>
                        <a:tabLst>
                          <a:tab pos="5362575" algn="l"/>
                        </a:tabLst>
                      </a:pPr>
                      <a:r>
                        <a:rPr lang="en-US" sz="1800" dirty="0">
                          <a:solidFill>
                            <a:schemeClr val="tx2"/>
                          </a:solidFill>
                          <a:effectLst/>
                        </a:rPr>
                        <a:t>Is the application user-friendly?</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50000"/>
                        </a:lnSpc>
                        <a:spcBef>
                          <a:spcPts val="600"/>
                        </a:spcBef>
                        <a:spcAft>
                          <a:spcPts val="600"/>
                        </a:spcAft>
                        <a:tabLst>
                          <a:tab pos="5362575" algn="l"/>
                        </a:tabLst>
                      </a:pPr>
                      <a:r>
                        <a:rPr lang="en-US" sz="1800" dirty="0" smtClean="0">
                          <a:solidFill>
                            <a:schemeClr val="tx2"/>
                          </a:solidFill>
                          <a:effectLst/>
                        </a:rPr>
                        <a:t>x </a:t>
                      </a: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tabLst>
                          <a:tab pos="5362575" algn="l"/>
                        </a:tabLst>
                      </a:pPr>
                      <a:r>
                        <a:rPr lang="en-US" sz="1800" dirty="0">
                          <a:solidFill>
                            <a:schemeClr val="tx2"/>
                          </a:solidFill>
                          <a:effectLst/>
                        </a:rPr>
                        <a:t> </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Bef>
                          <a:spcPts val="600"/>
                        </a:spcBef>
                        <a:spcAft>
                          <a:spcPts val="600"/>
                        </a:spcAft>
                        <a:tabLst>
                          <a:tab pos="5362575" algn="l"/>
                        </a:tabLst>
                      </a:pPr>
                      <a:r>
                        <a:rPr lang="en-US" sz="1800" dirty="0">
                          <a:solidFill>
                            <a:schemeClr val="tx2"/>
                          </a:solidFill>
                          <a:effectLst/>
                        </a:rPr>
                        <a:t>Windows GUI is familiar with everyone</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5403031"/>
                  </a:ext>
                </a:extLst>
              </a:tr>
            </a:tbl>
          </a:graphicData>
        </a:graphic>
      </p:graphicFrame>
    </p:spTree>
    <p:extLst>
      <p:ext uri="{BB962C8B-B14F-4D97-AF65-F5344CB8AC3E}">
        <p14:creationId xmlns:p14="http://schemas.microsoft.com/office/powerpoint/2010/main" val="1897008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06502" y="872148"/>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871443" y="1404925"/>
            <a:ext cx="6447207" cy="3240955"/>
          </a:xfrm>
          <a:prstGeom prst="rect">
            <a:avLst/>
          </a:prstGeom>
        </p:spPr>
        <p:txBody>
          <a:bodyPr spcFirstLastPara="1" wrap="square" lIns="91425" tIns="91425" rIns="91425" bIns="91425" anchor="ctr" anchorCtr="0">
            <a:noAutofit/>
          </a:bodyPr>
          <a:lstStyle/>
          <a:p>
            <a:pPr lvl="0"/>
            <a:r>
              <a:rPr lang="en-US" sz="11000" dirty="0"/>
              <a:t>Conclusion</a:t>
            </a:r>
            <a:endParaRPr sz="11000" dirty="0">
              <a:solidFill>
                <a:schemeClr val="tx2"/>
              </a:solidFill>
            </a:endParaRPr>
          </a:p>
        </p:txBody>
      </p:sp>
      <p:sp>
        <p:nvSpPr>
          <p:cNvPr id="648" name="Google Shape;648;p40"/>
          <p:cNvSpPr txBox="1">
            <a:spLocks noGrp="1"/>
          </p:cNvSpPr>
          <p:nvPr>
            <p:ph type="title" idx="2"/>
          </p:nvPr>
        </p:nvSpPr>
        <p:spPr>
          <a:xfrm>
            <a:off x="1206444" y="1175761"/>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ix</a:t>
            </a:r>
            <a:endParaRPr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501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244342" y="2830672"/>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1778930" y="248824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p:cNvSpPr/>
          <p:nvPr/>
        </p:nvSpPr>
        <p:spPr>
          <a:xfrm>
            <a:off x="752587" y="1268944"/>
            <a:ext cx="4873895" cy="830997"/>
          </a:xfrm>
          <a:prstGeom prst="rect">
            <a:avLst/>
          </a:prstGeom>
        </p:spPr>
        <p:txBody>
          <a:bodyPr wrap="square">
            <a:spAutoFit/>
          </a:bodyPr>
          <a:lstStyle/>
          <a:p>
            <a:r>
              <a:rPr lang="en-US" sz="1600" i="1" dirty="0">
                <a:solidFill>
                  <a:schemeClr val="tx2"/>
                </a:solidFill>
                <a:latin typeface="Times New Roman" panose="02020603050405020304" pitchFamily="18" charset="0"/>
                <a:ea typeface="Calibri" panose="020F0502020204030204" pitchFamily="34" charset="0"/>
              </a:rPr>
              <a:t>Star Classes website includes: Home page, About, </a:t>
            </a:r>
            <a:r>
              <a:rPr lang="en-US" sz="1600" i="1" dirty="0" err="1">
                <a:solidFill>
                  <a:schemeClr val="tx2"/>
                </a:solidFill>
                <a:latin typeface="Times New Roman" panose="02020603050405020304" pitchFamily="18" charset="0"/>
                <a:ea typeface="Calibri" panose="020F0502020204030204" pitchFamily="34" charset="0"/>
              </a:rPr>
              <a:t>Addmission</a:t>
            </a:r>
            <a:r>
              <a:rPr lang="en-US" sz="1600" i="1" dirty="0">
                <a:solidFill>
                  <a:schemeClr val="tx2"/>
                </a:solidFill>
                <a:latin typeface="Times New Roman" panose="02020603050405020304" pitchFamily="18" charset="0"/>
                <a:ea typeface="Calibri" panose="020F0502020204030204" pitchFamily="34" charset="0"/>
              </a:rPr>
              <a:t>, Education, News, Contact us, Login/Register.</a:t>
            </a:r>
            <a:endParaRPr lang="en-US" sz="1600" i="1" dirty="0">
              <a:solidFill>
                <a:schemeClr val="tx2"/>
              </a:solidFill>
            </a:endParaRPr>
          </a:p>
        </p:txBody>
      </p:sp>
      <p:sp>
        <p:nvSpPr>
          <p:cNvPr id="8" name="Rectangle 7"/>
          <p:cNvSpPr/>
          <p:nvPr/>
        </p:nvSpPr>
        <p:spPr>
          <a:xfrm>
            <a:off x="2827712" y="2029164"/>
            <a:ext cx="5998615" cy="2446824"/>
          </a:xfrm>
          <a:prstGeom prst="rect">
            <a:avLst/>
          </a:prstGeom>
        </p:spPr>
        <p:txBody>
          <a:bodyPr wrap="square">
            <a:spAutoFit/>
          </a:bodyPr>
          <a:lstStyle/>
          <a:p>
            <a:pPr>
              <a:spcBef>
                <a:spcPts val="300"/>
              </a:spcBef>
              <a:spcAft>
                <a:spcPts val="300"/>
              </a:spcAft>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Here is the development direction:</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300"/>
              </a:spcBef>
              <a:spcAft>
                <a:spcPts val="300"/>
              </a:spcAft>
              <a:buClr>
                <a:schemeClr val="tx1"/>
              </a:buClr>
              <a:buFont typeface="+mj-lt"/>
              <a:buAutoNum type="arabicPeriod"/>
              <a:tabLst>
                <a:tab pos="685800" algn="l"/>
                <a:tab pos="742950" algn="l"/>
              </a:tabLst>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Complete or perfect </a:t>
            </a: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remaing</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parts of this website</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300"/>
              </a:spcBef>
              <a:spcAft>
                <a:spcPts val="300"/>
              </a:spcAft>
              <a:buClr>
                <a:schemeClr val="tx1"/>
              </a:buClr>
              <a:buFont typeface="+mj-lt"/>
              <a:buAutoNum type="arabicPeriod"/>
              <a:tabLst>
                <a:tab pos="685800" algn="l"/>
                <a:tab pos="742950" algn="l"/>
              </a:tabLst>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Change background image and color, font and other as required by the client</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300"/>
              </a:spcBef>
              <a:spcAft>
                <a:spcPts val="300"/>
              </a:spcAft>
              <a:buClr>
                <a:schemeClr val="tx1"/>
              </a:buClr>
              <a:buFont typeface="+mj-lt"/>
              <a:buAutoNum type="arabicPeriod"/>
              <a:tabLst>
                <a:tab pos="685800" algn="l"/>
                <a:tab pos="742950" algn="l"/>
              </a:tabLst>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Develop mobile-optimized website with functions such as: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3"/>
              </a:rPr>
              <a:t>Website Responsive</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3"/>
              </a:rPr>
              <a:t>Responsive Design</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300"/>
              </a:spcBef>
              <a:spcAft>
                <a:spcPts val="300"/>
              </a:spcAft>
              <a:buClr>
                <a:schemeClr val="tx1"/>
              </a:buClr>
              <a:buFont typeface="+mj-lt"/>
              <a:buAutoNum type="arabicPeriod"/>
              <a:tabLst>
                <a:tab pos="685800" algn="l"/>
                <a:tab pos="742950" algn="l"/>
              </a:tabLst>
            </a:pP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Upgrate</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static website to dynamic website by using java, C#...</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300"/>
              </a:spcBef>
              <a:spcAft>
                <a:spcPts val="300"/>
              </a:spcAft>
              <a:buClr>
                <a:schemeClr val="tx1"/>
              </a:buClr>
              <a:buFont typeface="+mj-lt"/>
              <a:buAutoNum type="arabicPeriod"/>
              <a:tabLst>
                <a:tab pos="685800" algn="l"/>
                <a:tab pos="742950" algn="l"/>
              </a:tabLst>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Build </a:t>
            </a: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webApp</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778930" y="583091"/>
            <a:ext cx="2286203" cy="769441"/>
          </a:xfrm>
          <a:prstGeom prst="rect">
            <a:avLst/>
          </a:prstGeom>
        </p:spPr>
        <p:txBody>
          <a:bodyPr wrap="none">
            <a:spAutoFit/>
          </a:bodyPr>
          <a:lstStyle/>
          <a:p>
            <a:r>
              <a:rPr lang="en-US" sz="4400" dirty="0">
                <a:solidFill>
                  <a:schemeClr val="tx1"/>
                </a:solidFill>
                <a:latin typeface="Bebas Neue" panose="020B0604020202020204" charset="0"/>
                <a:ea typeface="Calibri" panose="020F0502020204030204" pitchFamily="34" charset="0"/>
              </a:rPr>
              <a:t>CONCLUTION</a:t>
            </a:r>
            <a:endParaRPr lang="en-US" sz="4400" dirty="0">
              <a:solidFill>
                <a:schemeClr val="tx1"/>
              </a:solidFill>
              <a:latin typeface="Bebas Neue"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419872"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3125957" y="1335808"/>
            <a:ext cx="4445400" cy="2376230"/>
          </a:xfrm>
          <a:prstGeom prst="rect">
            <a:avLst/>
          </a:prstGeom>
        </p:spPr>
        <p:txBody>
          <a:bodyPr spcFirstLastPara="1" wrap="square" lIns="91425" tIns="91425" rIns="91425" bIns="91425" anchor="ctr" anchorCtr="0">
            <a:noAutofit/>
          </a:bodyPr>
          <a:lstStyle/>
          <a:p>
            <a:pPr lvl="0"/>
            <a:r>
              <a:rPr lang="en-US" sz="8800" dirty="0">
                <a:ln>
                  <a:solidFill>
                    <a:schemeClr val="tx1"/>
                  </a:solidFill>
                </a:ln>
                <a:noFill/>
              </a:rPr>
              <a:t>PROJECT</a:t>
            </a:r>
            <a:r>
              <a:rPr lang="en-US" sz="8800" dirty="0"/>
              <a:t> </a:t>
            </a:r>
            <a:r>
              <a:rPr lang="en-US" sz="8800" dirty="0">
                <a:ln>
                  <a:solidFill>
                    <a:schemeClr val="tx2"/>
                  </a:solidFill>
                </a:ln>
                <a:noFill/>
              </a:rPr>
              <a:t>PLANNING</a:t>
            </a:r>
            <a:endParaRPr sz="13800" dirty="0">
              <a:ln>
                <a:solidFill>
                  <a:schemeClr val="tx2"/>
                </a:solidFill>
              </a:ln>
              <a:noFill/>
            </a:endParaRPr>
          </a:p>
        </p:txBody>
      </p:sp>
      <p:sp>
        <p:nvSpPr>
          <p:cNvPr id="648" name="Google Shape;648;p40"/>
          <p:cNvSpPr txBox="1">
            <a:spLocks noGrp="1"/>
          </p:cNvSpPr>
          <p:nvPr>
            <p:ph type="title" idx="2"/>
          </p:nvPr>
        </p:nvSpPr>
        <p:spPr>
          <a:xfrm>
            <a:off x="1419814"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a:t>
            </a:r>
            <a:endParaRPr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39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33853351"/>
              </p:ext>
            </p:extLst>
          </p:nvPr>
        </p:nvGraphicFramePr>
        <p:xfrm>
          <a:off x="771006" y="641394"/>
          <a:ext cx="7531482" cy="3142106"/>
        </p:xfrm>
        <a:graphic>
          <a:graphicData uri="http://schemas.openxmlformats.org/drawingml/2006/table">
            <a:tbl>
              <a:tblPr firstRow="1" firstCol="1" bandRow="1">
                <a:tableStyleId>{7BD64D69-A27F-430C-BC97-0FCB6DB98699}</a:tableStyleId>
              </a:tblPr>
              <a:tblGrid>
                <a:gridCol w="569896">
                  <a:extLst>
                    <a:ext uri="{9D8B030D-6E8A-4147-A177-3AD203B41FA5}">
                      <a16:colId xmlns:a16="http://schemas.microsoft.com/office/drawing/2014/main" val="20000"/>
                    </a:ext>
                  </a:extLst>
                </a:gridCol>
                <a:gridCol w="3174690">
                  <a:extLst>
                    <a:ext uri="{9D8B030D-6E8A-4147-A177-3AD203B41FA5}">
                      <a16:colId xmlns:a16="http://schemas.microsoft.com/office/drawing/2014/main" val="20001"/>
                    </a:ext>
                  </a:extLst>
                </a:gridCol>
                <a:gridCol w="1413554">
                  <a:extLst>
                    <a:ext uri="{9D8B030D-6E8A-4147-A177-3AD203B41FA5}">
                      <a16:colId xmlns:a16="http://schemas.microsoft.com/office/drawing/2014/main" val="20002"/>
                    </a:ext>
                  </a:extLst>
                </a:gridCol>
                <a:gridCol w="1191233">
                  <a:extLst>
                    <a:ext uri="{9D8B030D-6E8A-4147-A177-3AD203B41FA5}">
                      <a16:colId xmlns:a16="http://schemas.microsoft.com/office/drawing/2014/main" val="20003"/>
                    </a:ext>
                  </a:extLst>
                </a:gridCol>
                <a:gridCol w="1182109">
                  <a:extLst>
                    <a:ext uri="{9D8B030D-6E8A-4147-A177-3AD203B41FA5}">
                      <a16:colId xmlns:a16="http://schemas.microsoft.com/office/drawing/2014/main" val="20004"/>
                    </a:ext>
                  </a:extLst>
                </a:gridCol>
              </a:tblGrid>
              <a:tr h="324501">
                <a:tc>
                  <a:txBody>
                    <a:bodyPr/>
                    <a:lstStyle/>
                    <a:p>
                      <a:pPr algn="ctr">
                        <a:lnSpc>
                          <a:spcPct val="107000"/>
                        </a:lnSpc>
                        <a:spcBef>
                          <a:spcPts val="600"/>
                        </a:spcBef>
                        <a:spcAft>
                          <a:spcPts val="600"/>
                        </a:spcAft>
                      </a:pPr>
                      <a:r>
                        <a:rPr lang="en-US" sz="600" dirty="0">
                          <a:solidFill>
                            <a:schemeClr val="tx1"/>
                          </a:solidFill>
                          <a:effectLst/>
                        </a:rPr>
                        <a:t>No.</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a:solidFill>
                            <a:schemeClr val="tx1"/>
                          </a:solidFill>
                          <a:effectLst/>
                        </a:rPr>
                        <a:t>Work</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a:solidFill>
                            <a:schemeClr val="tx1"/>
                          </a:solidFill>
                          <a:effectLst/>
                        </a:rPr>
                        <a:t>Member</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700">
                          <a:solidFill>
                            <a:schemeClr val="tx1"/>
                          </a:solidFill>
                          <a:effectLst/>
                        </a:rPr>
                        <a:t>Star time</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700">
                          <a:solidFill>
                            <a:schemeClr val="tx1"/>
                          </a:solidFill>
                          <a:effectLst/>
                        </a:rPr>
                        <a:t>End time</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0"/>
                  </a:ext>
                </a:extLst>
              </a:tr>
              <a:tr h="278116">
                <a:tc>
                  <a:txBody>
                    <a:bodyPr/>
                    <a:lstStyle/>
                    <a:p>
                      <a:pPr algn="ctr">
                        <a:lnSpc>
                          <a:spcPct val="107000"/>
                        </a:lnSpc>
                        <a:spcBef>
                          <a:spcPts val="600"/>
                        </a:spcBef>
                        <a:spcAft>
                          <a:spcPts val="600"/>
                        </a:spcAft>
                      </a:pPr>
                      <a:r>
                        <a:rPr lang="en-US" sz="600" dirty="0">
                          <a:solidFill>
                            <a:schemeClr val="tx1"/>
                          </a:solidFill>
                          <a:effectLst/>
                        </a:rPr>
                        <a:t>1</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latin typeface="Arial"/>
                          <a:ea typeface="Calibri" panose="020F0502020204030204" pitchFamily="34" charset="0"/>
                          <a:cs typeface="Arial"/>
                        </a:rPr>
                        <a:t>HEADER</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latin typeface="Arial"/>
                          <a:ea typeface="Calibri" panose="020F0502020204030204" pitchFamily="34" charset="0"/>
                          <a:cs typeface="Arial"/>
                        </a:rPr>
                        <a:t>HOANG</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600"/>
                        </a:spcBef>
                        <a:spcAft>
                          <a:spcPts val="600"/>
                        </a:spcAft>
                        <a:buClr>
                          <a:srgbClr val="000000"/>
                        </a:buClr>
                        <a:buSzTx/>
                        <a:buFont typeface="Arial"/>
                        <a:buNone/>
                        <a:tabLst/>
                        <a:defRPr/>
                      </a:pPr>
                      <a:r>
                        <a:rPr lang="en-US" sz="600" dirty="0" smtClean="0">
                          <a:solidFill>
                            <a:schemeClr val="tx1"/>
                          </a:solidFill>
                          <a:effectLst/>
                        </a:rPr>
                        <a:t>30/01/2023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600"/>
                        </a:spcBef>
                        <a:spcAft>
                          <a:spcPts val="600"/>
                        </a:spcAft>
                        <a:buClr>
                          <a:srgbClr val="000000"/>
                        </a:buClr>
                        <a:buSzTx/>
                        <a:buFont typeface="Arial"/>
                        <a:buNone/>
                        <a:tabLst/>
                        <a:defRPr/>
                      </a:pPr>
                      <a:r>
                        <a:rPr lang="en-US" sz="600" dirty="0" smtClean="0">
                          <a:solidFill>
                            <a:schemeClr val="tx1"/>
                          </a:solidFill>
                          <a:effectLst/>
                        </a:rPr>
                        <a:t>15/03/2023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1"/>
                  </a:ext>
                </a:extLst>
              </a:tr>
              <a:tr h="314561">
                <a:tc>
                  <a:txBody>
                    <a:bodyPr/>
                    <a:lstStyle/>
                    <a:p>
                      <a:pPr algn="ctr">
                        <a:lnSpc>
                          <a:spcPct val="107000"/>
                        </a:lnSpc>
                        <a:spcBef>
                          <a:spcPts val="600"/>
                        </a:spcBef>
                        <a:spcAft>
                          <a:spcPts val="600"/>
                        </a:spcAft>
                      </a:pPr>
                      <a:r>
                        <a:rPr lang="en-US" sz="600" dirty="0">
                          <a:solidFill>
                            <a:schemeClr val="tx1"/>
                          </a:solidFill>
                          <a:effectLst/>
                        </a:rPr>
                        <a:t>2</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FOOTER</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HOANG</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30/01/2023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2"/>
                  </a:ext>
                </a:extLst>
              </a:tr>
              <a:tr h="278116">
                <a:tc>
                  <a:txBody>
                    <a:bodyPr/>
                    <a:lstStyle/>
                    <a:p>
                      <a:pPr algn="ctr">
                        <a:lnSpc>
                          <a:spcPct val="107000"/>
                        </a:lnSpc>
                        <a:spcBef>
                          <a:spcPts val="600"/>
                        </a:spcBef>
                        <a:spcAft>
                          <a:spcPts val="600"/>
                        </a:spcAft>
                      </a:pPr>
                      <a:r>
                        <a:rPr lang="en-US" sz="600">
                          <a:solidFill>
                            <a:schemeClr val="tx1"/>
                          </a:solidFill>
                          <a:effectLst/>
                        </a:rPr>
                        <a:t>3</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HOME</a:t>
                      </a:r>
                      <a:r>
                        <a:rPr lang="en-US" sz="600" baseline="0" dirty="0" smtClean="0">
                          <a:solidFill>
                            <a:schemeClr val="tx1"/>
                          </a:solidFill>
                          <a:effectLst/>
                        </a:rPr>
                        <a:t> PAGE</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HOANG</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30/01/2023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3"/>
                  </a:ext>
                </a:extLst>
              </a:tr>
              <a:tr h="278116">
                <a:tc>
                  <a:txBody>
                    <a:bodyPr/>
                    <a:lstStyle/>
                    <a:p>
                      <a:pPr algn="ctr">
                        <a:lnSpc>
                          <a:spcPct val="107000"/>
                        </a:lnSpc>
                        <a:spcBef>
                          <a:spcPts val="600"/>
                        </a:spcBef>
                        <a:spcAft>
                          <a:spcPts val="600"/>
                        </a:spcAft>
                      </a:pPr>
                      <a:r>
                        <a:rPr lang="en-US" sz="600">
                          <a:solidFill>
                            <a:schemeClr val="tx1"/>
                          </a:solidFill>
                          <a:effectLst/>
                        </a:rPr>
                        <a:t>4</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PRODUCT PAGE</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TU</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30/01/2023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4"/>
                  </a:ext>
                </a:extLst>
              </a:tr>
              <a:tr h="278116">
                <a:tc>
                  <a:txBody>
                    <a:bodyPr/>
                    <a:lstStyle/>
                    <a:p>
                      <a:pPr algn="ctr">
                        <a:lnSpc>
                          <a:spcPct val="107000"/>
                        </a:lnSpc>
                        <a:spcBef>
                          <a:spcPts val="600"/>
                        </a:spcBef>
                        <a:spcAft>
                          <a:spcPts val="600"/>
                        </a:spcAft>
                      </a:pPr>
                      <a:r>
                        <a:rPr lang="en-US" sz="600">
                          <a:solidFill>
                            <a:schemeClr val="tx1"/>
                          </a:solidFill>
                          <a:effectLst/>
                        </a:rPr>
                        <a:t>5</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BLOG PAGE</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VU</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600"/>
                        </a:spcBef>
                        <a:spcAft>
                          <a:spcPts val="600"/>
                        </a:spcAft>
                        <a:buClr>
                          <a:srgbClr val="000000"/>
                        </a:buClr>
                        <a:buSzTx/>
                        <a:buFont typeface="Arial"/>
                        <a:buNone/>
                        <a:tabLst/>
                        <a:defRPr/>
                      </a:pPr>
                      <a:r>
                        <a:rPr lang="en-US" sz="600" dirty="0" smtClean="0">
                          <a:solidFill>
                            <a:schemeClr val="tx1"/>
                          </a:solidFill>
                          <a:effectLst/>
                        </a:rPr>
                        <a:t>30/01/2023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5"/>
                  </a:ext>
                </a:extLst>
              </a:tr>
              <a:tr h="278116">
                <a:tc>
                  <a:txBody>
                    <a:bodyPr/>
                    <a:lstStyle/>
                    <a:p>
                      <a:pPr algn="ctr">
                        <a:lnSpc>
                          <a:spcPct val="107000"/>
                        </a:lnSpc>
                        <a:spcBef>
                          <a:spcPts val="600"/>
                        </a:spcBef>
                        <a:spcAft>
                          <a:spcPts val="600"/>
                        </a:spcAft>
                      </a:pPr>
                      <a:r>
                        <a:rPr lang="en-US" sz="600">
                          <a:solidFill>
                            <a:schemeClr val="tx1"/>
                          </a:solidFill>
                          <a:effectLst/>
                        </a:rPr>
                        <a:t>6</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ABOUT</a:t>
                      </a:r>
                      <a:r>
                        <a:rPr lang="en-US" sz="600" baseline="0" dirty="0" smtClean="0">
                          <a:solidFill>
                            <a:schemeClr val="tx1"/>
                          </a:solidFill>
                          <a:effectLst/>
                        </a:rPr>
                        <a:t> PAGE</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VU</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600"/>
                        </a:spcBef>
                        <a:spcAft>
                          <a:spcPts val="600"/>
                        </a:spcAft>
                        <a:buClr>
                          <a:srgbClr val="000000"/>
                        </a:buClr>
                        <a:buSzTx/>
                        <a:buFont typeface="Arial"/>
                        <a:buNone/>
                        <a:tabLst/>
                        <a:defRPr/>
                      </a:pPr>
                      <a:r>
                        <a:rPr lang="en-US" sz="600" dirty="0" smtClean="0">
                          <a:solidFill>
                            <a:schemeClr val="tx1"/>
                          </a:solidFill>
                          <a:effectLst/>
                        </a:rPr>
                        <a:t>30/01/2023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6"/>
                  </a:ext>
                </a:extLst>
              </a:tr>
              <a:tr h="278116">
                <a:tc>
                  <a:txBody>
                    <a:bodyPr/>
                    <a:lstStyle/>
                    <a:p>
                      <a:pPr algn="ctr">
                        <a:lnSpc>
                          <a:spcPct val="107000"/>
                        </a:lnSpc>
                        <a:spcBef>
                          <a:spcPts val="600"/>
                        </a:spcBef>
                        <a:spcAft>
                          <a:spcPts val="600"/>
                        </a:spcAft>
                      </a:pPr>
                      <a:r>
                        <a:rPr lang="en-US" sz="600">
                          <a:solidFill>
                            <a:schemeClr val="tx1"/>
                          </a:solidFill>
                          <a:effectLst/>
                        </a:rPr>
                        <a:t>7</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50000"/>
                        </a:lnSpc>
                        <a:spcAft>
                          <a:spcPts val="0"/>
                        </a:spcAft>
                      </a:pPr>
                      <a:r>
                        <a:rPr lang="en-US" sz="600" dirty="0" smtClean="0">
                          <a:solidFill>
                            <a:schemeClr val="tx1"/>
                          </a:solidFill>
                          <a:effectLst/>
                        </a:rPr>
                        <a:t>CONTACT PAGE</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VU</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600"/>
                        </a:spcBef>
                        <a:spcAft>
                          <a:spcPts val="600"/>
                        </a:spcAft>
                        <a:buClr>
                          <a:srgbClr val="000000"/>
                        </a:buClr>
                        <a:buSzTx/>
                        <a:buFont typeface="Arial"/>
                        <a:buNone/>
                        <a:tabLst/>
                        <a:defRPr/>
                      </a:pPr>
                      <a:r>
                        <a:rPr lang="en-US" sz="600" dirty="0" smtClean="0">
                          <a:solidFill>
                            <a:schemeClr val="tx1"/>
                          </a:solidFill>
                          <a:effectLst/>
                        </a:rPr>
                        <a:t>30/01/2023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7"/>
                  </a:ext>
                </a:extLst>
              </a:tr>
              <a:tr h="278116">
                <a:tc>
                  <a:txBody>
                    <a:bodyPr/>
                    <a:lstStyle/>
                    <a:p>
                      <a:pPr algn="ctr">
                        <a:lnSpc>
                          <a:spcPct val="107000"/>
                        </a:lnSpc>
                        <a:spcAft>
                          <a:spcPts val="0"/>
                        </a:spcAft>
                      </a:pPr>
                      <a:r>
                        <a:rPr lang="en-US" sz="600">
                          <a:solidFill>
                            <a:schemeClr val="tx1"/>
                          </a:solidFill>
                          <a:effectLst/>
                        </a:rPr>
                        <a:t>8</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50000"/>
                        </a:lnSpc>
                        <a:spcAft>
                          <a:spcPts val="0"/>
                        </a:spcAft>
                      </a:pPr>
                      <a:r>
                        <a:rPr lang="en-US" sz="600" dirty="0" smtClean="0">
                          <a:solidFill>
                            <a:schemeClr val="tx1"/>
                          </a:solidFill>
                          <a:effectLst/>
                        </a:rPr>
                        <a:t>SHOPPING CART</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TU</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600" dirty="0" smtClean="0">
                          <a:solidFill>
                            <a:schemeClr val="tx1"/>
                          </a:solidFill>
                          <a:effectLst/>
                        </a:rPr>
                        <a:t>30/01/2023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8"/>
                  </a:ext>
                </a:extLst>
              </a:tr>
              <a:tr h="278116">
                <a:tc>
                  <a:txBody>
                    <a:bodyPr/>
                    <a:lstStyle/>
                    <a:p>
                      <a:pPr algn="ctr">
                        <a:lnSpc>
                          <a:spcPct val="107000"/>
                        </a:lnSpc>
                        <a:spcBef>
                          <a:spcPts val="600"/>
                        </a:spcBef>
                        <a:spcAft>
                          <a:spcPts val="600"/>
                        </a:spcAft>
                      </a:pPr>
                      <a:r>
                        <a:rPr lang="en-US" sz="600">
                          <a:solidFill>
                            <a:schemeClr val="tx1"/>
                          </a:solidFill>
                          <a:effectLst/>
                        </a:rPr>
                        <a:t>9</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50000"/>
                        </a:lnSpc>
                        <a:spcAft>
                          <a:spcPts val="0"/>
                        </a:spcAft>
                      </a:pPr>
                      <a:r>
                        <a:rPr lang="en-US" sz="600" dirty="0" smtClean="0">
                          <a:solidFill>
                            <a:schemeClr val="tx1"/>
                          </a:solidFill>
                          <a:effectLst/>
                        </a:rPr>
                        <a:t>LOGIN</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TU</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marL="0" marR="0" indent="0" algn="ctr" defTabSz="914400" rtl="0" eaLnBrk="1" fontAlgn="auto" latinLnBrk="0" hangingPunct="1">
                        <a:lnSpc>
                          <a:spcPct val="107000"/>
                        </a:lnSpc>
                        <a:spcBef>
                          <a:spcPts val="600"/>
                        </a:spcBef>
                        <a:spcAft>
                          <a:spcPts val="600"/>
                        </a:spcAft>
                        <a:buClr>
                          <a:srgbClr val="000000"/>
                        </a:buClr>
                        <a:buSzTx/>
                        <a:buFont typeface="Arial"/>
                        <a:buNone/>
                        <a:tabLst/>
                        <a:defRPr/>
                      </a:pPr>
                      <a:r>
                        <a:rPr lang="en-US" sz="600" dirty="0" smtClean="0">
                          <a:solidFill>
                            <a:schemeClr val="tx1"/>
                          </a:solidFill>
                          <a:effectLst/>
                        </a:rPr>
                        <a:t>30/01/2023</a:t>
                      </a:r>
                      <a:endParaRPr lang="en-US" sz="5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09"/>
                  </a:ext>
                </a:extLst>
              </a:tr>
              <a:tr h="278116">
                <a:tc>
                  <a:txBody>
                    <a:bodyPr/>
                    <a:lstStyle/>
                    <a:p>
                      <a:pPr algn="ctr">
                        <a:lnSpc>
                          <a:spcPct val="107000"/>
                        </a:lnSpc>
                        <a:spcBef>
                          <a:spcPts val="600"/>
                        </a:spcBef>
                        <a:spcAft>
                          <a:spcPts val="600"/>
                        </a:spcAft>
                      </a:pPr>
                      <a:r>
                        <a:rPr lang="en-US" sz="600">
                          <a:solidFill>
                            <a:schemeClr val="tx1"/>
                          </a:solidFill>
                          <a:effectLst/>
                        </a:rPr>
                        <a:t>10</a:t>
                      </a:r>
                      <a:endParaRPr lang="en-US"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REPORT AND SLIDE</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TU</a:t>
                      </a:r>
                      <a:r>
                        <a:rPr lang="en-US" sz="600" baseline="0" dirty="0" smtClean="0">
                          <a:solidFill>
                            <a:schemeClr val="tx1"/>
                          </a:solidFill>
                          <a:effectLst/>
                        </a:rPr>
                        <a:t> - VU - HOANG</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10/03/2023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nchor="ctr"/>
                </a:tc>
                <a:tc>
                  <a:txBody>
                    <a:bodyPr/>
                    <a:lstStyle/>
                    <a:p>
                      <a:pPr algn="ctr">
                        <a:lnSpc>
                          <a:spcPct val="107000"/>
                        </a:lnSpc>
                        <a:spcBef>
                          <a:spcPts val="600"/>
                        </a:spcBef>
                        <a:spcAft>
                          <a:spcPts val="600"/>
                        </a:spcAft>
                      </a:pPr>
                      <a:r>
                        <a:rPr lang="en-US" sz="600" dirty="0" smtClean="0">
                          <a:solidFill>
                            <a:schemeClr val="tx1"/>
                          </a:solidFill>
                          <a:effectLst/>
                        </a:rPr>
                        <a:t>15/3/2023</a:t>
                      </a:r>
                      <a:endParaRPr lang="en-U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591" marR="32591"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064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396238"/>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805757" y="2475388"/>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4660468" y="3548772"/>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786908" y="1396238"/>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1574" y="1446419"/>
            <a:ext cx="2774400" cy="443400"/>
          </a:xfrm>
          <a:prstGeom prst="rect">
            <a:avLst/>
          </a:prstGeom>
        </p:spPr>
        <p:txBody>
          <a:bodyPr spcFirstLastPara="1" wrap="square" lIns="91425" tIns="91425" rIns="91425" bIns="91425" anchor="t" anchorCtr="0">
            <a:noAutofit/>
          </a:bodyPr>
          <a:lstStyle/>
          <a:p>
            <a:pPr lvl="0"/>
            <a:r>
              <a:rPr lang="en-US" dirty="0"/>
              <a:t>ACKNOWLEDGEMENTS</a:t>
            </a:r>
            <a:endParaRPr dirty="0"/>
          </a:p>
        </p:txBody>
      </p:sp>
      <p:sp>
        <p:nvSpPr>
          <p:cNvPr id="508" name="Google Shape;508;p38"/>
          <p:cNvSpPr txBox="1">
            <a:spLocks noGrp="1"/>
          </p:cNvSpPr>
          <p:nvPr>
            <p:ph type="title" idx="2"/>
          </p:nvPr>
        </p:nvSpPr>
        <p:spPr>
          <a:xfrm>
            <a:off x="776140" y="1632513"/>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a:t>
            </a:r>
            <a:endParaRPr dirty="0"/>
          </a:p>
        </p:txBody>
      </p:sp>
      <p:sp>
        <p:nvSpPr>
          <p:cNvPr id="510" name="Google Shape;510;p38"/>
          <p:cNvSpPr txBox="1">
            <a:spLocks noGrp="1"/>
          </p:cNvSpPr>
          <p:nvPr>
            <p:ph type="title" idx="3"/>
          </p:nvPr>
        </p:nvSpPr>
        <p:spPr>
          <a:xfrm>
            <a:off x="5499274" y="1446419"/>
            <a:ext cx="2831700" cy="443400"/>
          </a:xfrm>
          <a:prstGeom prst="rect">
            <a:avLst/>
          </a:prstGeom>
        </p:spPr>
        <p:txBody>
          <a:bodyPr spcFirstLastPara="1" wrap="square" lIns="91425" tIns="91425" rIns="91425" bIns="91425" anchor="t" anchorCtr="0">
            <a:noAutofit/>
          </a:bodyPr>
          <a:lstStyle/>
          <a:p>
            <a:pPr lvl="0"/>
            <a:r>
              <a:rPr lang="en-US" dirty="0"/>
              <a:t>USECASE &amp; SITE MAP</a:t>
            </a:r>
            <a:endParaRPr dirty="0"/>
          </a:p>
        </p:txBody>
      </p:sp>
      <p:sp>
        <p:nvSpPr>
          <p:cNvPr id="512" name="Google Shape;512;p38"/>
          <p:cNvSpPr txBox="1">
            <a:spLocks noGrp="1"/>
          </p:cNvSpPr>
          <p:nvPr>
            <p:ph type="title" idx="5"/>
          </p:nvPr>
        </p:nvSpPr>
        <p:spPr>
          <a:xfrm>
            <a:off x="786908" y="2708480"/>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II</a:t>
            </a:r>
            <a:endParaRPr dirty="0"/>
          </a:p>
        </p:txBody>
      </p:sp>
      <p:sp>
        <p:nvSpPr>
          <p:cNvPr id="516" name="Google Shape;516;p38"/>
          <p:cNvSpPr txBox="1">
            <a:spLocks noGrp="1"/>
          </p:cNvSpPr>
          <p:nvPr>
            <p:ph type="title" idx="9"/>
          </p:nvPr>
        </p:nvSpPr>
        <p:spPr>
          <a:xfrm>
            <a:off x="5565998" y="3693810"/>
            <a:ext cx="2831700" cy="443400"/>
          </a:xfrm>
          <a:prstGeom prst="rect">
            <a:avLst/>
          </a:prstGeom>
        </p:spPr>
        <p:txBody>
          <a:bodyPr spcFirstLastPara="1" wrap="square" lIns="91425" tIns="91425" rIns="91425" bIns="91425" anchor="t" anchorCtr="0">
            <a:noAutofit/>
          </a:bodyPr>
          <a:lstStyle/>
          <a:p>
            <a:pPr lvl="0"/>
            <a:r>
              <a:rPr lang="en-US" dirty="0"/>
              <a:t>REFERENCES</a:t>
            </a:r>
            <a:endParaRPr dirty="0"/>
          </a:p>
        </p:txBody>
      </p:sp>
      <p:sp>
        <p:nvSpPr>
          <p:cNvPr id="518" name="Google Shape;518;p38"/>
          <p:cNvSpPr txBox="1">
            <a:spLocks noGrp="1"/>
          </p:cNvSpPr>
          <p:nvPr>
            <p:ph type="title" idx="14"/>
          </p:nvPr>
        </p:nvSpPr>
        <p:spPr>
          <a:xfrm>
            <a:off x="4653043" y="1632513"/>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IV</a:t>
            </a:r>
            <a:endParaRPr dirty="0"/>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446149"/>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65660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774400"/>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340599"/>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21610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14651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8680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47583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0;p38"/>
          <p:cNvSpPr/>
          <p:nvPr/>
        </p:nvSpPr>
        <p:spPr>
          <a:xfrm>
            <a:off x="786908" y="3550080"/>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0;p38"/>
          <p:cNvSpPr/>
          <p:nvPr/>
        </p:nvSpPr>
        <p:spPr>
          <a:xfrm>
            <a:off x="4663811" y="2472505"/>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txBox="1">
            <a:spLocks noGrp="1"/>
          </p:cNvSpPr>
          <p:nvPr>
            <p:ph type="title" idx="8"/>
          </p:nvPr>
        </p:nvSpPr>
        <p:spPr>
          <a:xfrm>
            <a:off x="776140" y="3780103"/>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III</a:t>
            </a:r>
            <a:endParaRPr dirty="0"/>
          </a:p>
        </p:txBody>
      </p:sp>
      <p:sp>
        <p:nvSpPr>
          <p:cNvPr id="61" name="Google Shape;518;p38"/>
          <p:cNvSpPr txBox="1">
            <a:spLocks/>
          </p:cNvSpPr>
          <p:nvPr/>
        </p:nvSpPr>
        <p:spPr>
          <a:xfrm>
            <a:off x="4660468" y="2724587"/>
            <a:ext cx="711900"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dirty="0"/>
              <a:t>V</a:t>
            </a:r>
          </a:p>
        </p:txBody>
      </p:sp>
      <p:sp>
        <p:nvSpPr>
          <p:cNvPr id="62" name="Google Shape;518;p38"/>
          <p:cNvSpPr txBox="1">
            <a:spLocks/>
          </p:cNvSpPr>
          <p:nvPr/>
        </p:nvSpPr>
        <p:spPr>
          <a:xfrm>
            <a:off x="4645396" y="3780103"/>
            <a:ext cx="711900"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dirty="0"/>
              <a:t>VI</a:t>
            </a:r>
          </a:p>
        </p:txBody>
      </p:sp>
      <p:sp>
        <p:nvSpPr>
          <p:cNvPr id="63" name="Google Shape;506;p38"/>
          <p:cNvSpPr txBox="1">
            <a:spLocks/>
          </p:cNvSpPr>
          <p:nvPr/>
        </p:nvSpPr>
        <p:spPr>
          <a:xfrm>
            <a:off x="1641574" y="2572526"/>
            <a:ext cx="27744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smtClean="0"/>
              <a:t>INTRODUCTION</a:t>
            </a:r>
            <a:endParaRPr lang="en-US" dirty="0"/>
          </a:p>
        </p:txBody>
      </p:sp>
      <p:sp>
        <p:nvSpPr>
          <p:cNvPr id="64" name="Google Shape;506;p38"/>
          <p:cNvSpPr txBox="1">
            <a:spLocks/>
          </p:cNvSpPr>
          <p:nvPr/>
        </p:nvSpPr>
        <p:spPr>
          <a:xfrm>
            <a:off x="1692438" y="3693810"/>
            <a:ext cx="27744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PROBLEM DEFINITION</a:t>
            </a:r>
          </a:p>
        </p:txBody>
      </p:sp>
      <p:sp>
        <p:nvSpPr>
          <p:cNvPr id="65" name="Google Shape;506;p38"/>
          <p:cNvSpPr txBox="1">
            <a:spLocks/>
          </p:cNvSpPr>
          <p:nvPr/>
        </p:nvSpPr>
        <p:spPr>
          <a:xfrm>
            <a:off x="5499274" y="2583244"/>
            <a:ext cx="27744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TECHNICAL</a:t>
            </a:r>
          </a:p>
        </p:txBody>
      </p:sp>
      <p:cxnSp>
        <p:nvCxnSpPr>
          <p:cNvPr id="67" name="Google Shape;509;p38"/>
          <p:cNvCxnSpPr/>
          <p:nvPr/>
        </p:nvCxnSpPr>
        <p:spPr>
          <a:xfrm>
            <a:off x="1692438" y="19796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509;p38"/>
          <p:cNvCxnSpPr/>
          <p:nvPr/>
        </p:nvCxnSpPr>
        <p:spPr>
          <a:xfrm>
            <a:off x="5597953" y="312332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509;p38"/>
          <p:cNvCxnSpPr/>
          <p:nvPr/>
        </p:nvCxnSpPr>
        <p:spPr>
          <a:xfrm>
            <a:off x="1692438" y="3146512"/>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509;p38"/>
          <p:cNvCxnSpPr/>
          <p:nvPr/>
        </p:nvCxnSpPr>
        <p:spPr>
          <a:xfrm>
            <a:off x="5638500" y="426058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509;p38"/>
          <p:cNvCxnSpPr/>
          <p:nvPr/>
        </p:nvCxnSpPr>
        <p:spPr>
          <a:xfrm>
            <a:off x="5565998" y="19796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509;p38"/>
          <p:cNvCxnSpPr/>
          <p:nvPr/>
        </p:nvCxnSpPr>
        <p:spPr>
          <a:xfrm>
            <a:off x="1721736" y="4260580"/>
            <a:ext cx="2186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198418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570" y="1471612"/>
            <a:ext cx="7358062" cy="1107996"/>
          </a:xfrm>
          <a:prstGeom prst="rect">
            <a:avLst/>
          </a:prstGeom>
          <a:noFill/>
        </p:spPr>
        <p:txBody>
          <a:bodyPr wrap="square" rtlCol="0">
            <a:spAutoFit/>
          </a:bodyPr>
          <a:lstStyle/>
          <a:p>
            <a:r>
              <a:rPr lang="en-US" sz="6600" dirty="0">
                <a:solidFill>
                  <a:schemeClr val="tx1"/>
                </a:solidFill>
                <a:latin typeface="Bebas Neue" panose="020B0604020202020204" charset="0"/>
              </a:rPr>
              <a:t>Thank you for watching </a:t>
            </a:r>
          </a:p>
        </p:txBody>
      </p:sp>
    </p:spTree>
    <p:extLst>
      <p:ext uri="{BB962C8B-B14F-4D97-AF65-F5344CB8AC3E}">
        <p14:creationId xmlns:p14="http://schemas.microsoft.com/office/powerpoint/2010/main" val="364045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941475"/>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2484840"/>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962736"/>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962736"/>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941475"/>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299" y="793925"/>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TABLE OF CONTENT</a:t>
            </a:r>
            <a:endParaRPr sz="4800" dirty="0"/>
          </a:p>
        </p:txBody>
      </p:sp>
      <p:sp>
        <p:nvSpPr>
          <p:cNvPr id="506" name="Google Shape;506;p38"/>
          <p:cNvSpPr txBox="1">
            <a:spLocks noGrp="1"/>
          </p:cNvSpPr>
          <p:nvPr>
            <p:ph type="title"/>
          </p:nvPr>
        </p:nvSpPr>
        <p:spPr>
          <a:xfrm>
            <a:off x="1641574" y="1967155"/>
            <a:ext cx="2774400" cy="443400"/>
          </a:xfrm>
          <a:prstGeom prst="rect">
            <a:avLst/>
          </a:prstGeom>
        </p:spPr>
        <p:txBody>
          <a:bodyPr spcFirstLastPara="1" wrap="square" lIns="91425" tIns="91425" rIns="91425" bIns="91425" anchor="t" anchorCtr="0">
            <a:noAutofit/>
          </a:bodyPr>
          <a:lstStyle/>
          <a:p>
            <a:pPr lvl="0"/>
            <a:r>
              <a:rPr lang="en-US" dirty="0"/>
              <a:t>GUI OF WEBSITE</a:t>
            </a:r>
            <a:endParaRPr dirty="0"/>
          </a:p>
        </p:txBody>
      </p:sp>
      <p:sp>
        <p:nvSpPr>
          <p:cNvPr id="508" name="Google Shape;508;p38"/>
          <p:cNvSpPr txBox="1">
            <a:spLocks noGrp="1"/>
          </p:cNvSpPr>
          <p:nvPr>
            <p:ph type="title" idx="2"/>
          </p:nvPr>
        </p:nvSpPr>
        <p:spPr>
          <a:xfrm>
            <a:off x="806111" y="216040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VII</a:t>
            </a:r>
            <a:endParaRPr dirty="0"/>
          </a:p>
        </p:txBody>
      </p:sp>
      <p:cxnSp>
        <p:nvCxnSpPr>
          <p:cNvPr id="509" name="Google Shape;509;p38"/>
          <p:cNvCxnSpPr/>
          <p:nvPr/>
        </p:nvCxnSpPr>
        <p:spPr>
          <a:xfrm>
            <a:off x="1721736" y="2484840"/>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99274" y="1967155"/>
            <a:ext cx="2831700" cy="443400"/>
          </a:xfrm>
          <a:prstGeom prst="rect">
            <a:avLst/>
          </a:prstGeom>
        </p:spPr>
        <p:txBody>
          <a:bodyPr spcFirstLastPara="1" wrap="square" lIns="91425" tIns="91425" rIns="91425" bIns="91425" anchor="t" anchorCtr="0">
            <a:noAutofit/>
          </a:bodyPr>
          <a:lstStyle/>
          <a:p>
            <a:pPr lvl="0"/>
            <a:r>
              <a:rPr lang="en-US" dirty="0"/>
              <a:t>CONCLUTION</a:t>
            </a:r>
            <a:endParaRPr dirty="0"/>
          </a:p>
        </p:txBody>
      </p:sp>
      <p:sp>
        <p:nvSpPr>
          <p:cNvPr id="512" name="Google Shape;512;p38"/>
          <p:cNvSpPr txBox="1">
            <a:spLocks noGrp="1"/>
          </p:cNvSpPr>
          <p:nvPr>
            <p:ph type="title" idx="5"/>
          </p:nvPr>
        </p:nvSpPr>
        <p:spPr>
          <a:xfrm>
            <a:off x="4663811" y="216040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IX</a:t>
            </a:r>
            <a:endParaRPr dirty="0"/>
          </a:p>
        </p:txBody>
      </p:sp>
      <p:sp>
        <p:nvSpPr>
          <p:cNvPr id="513" name="Google Shape;513;p38"/>
          <p:cNvSpPr txBox="1">
            <a:spLocks noGrp="1"/>
          </p:cNvSpPr>
          <p:nvPr>
            <p:ph type="title" idx="6"/>
          </p:nvPr>
        </p:nvSpPr>
        <p:spPr>
          <a:xfrm>
            <a:off x="1641574" y="3445051"/>
            <a:ext cx="2774400" cy="443400"/>
          </a:xfrm>
          <a:prstGeom prst="rect">
            <a:avLst/>
          </a:prstGeom>
        </p:spPr>
        <p:txBody>
          <a:bodyPr spcFirstLastPara="1" wrap="square" lIns="91425" tIns="91425" rIns="91425" bIns="91425" anchor="t" anchorCtr="0">
            <a:noAutofit/>
          </a:bodyPr>
          <a:lstStyle/>
          <a:p>
            <a:pPr lvl="0"/>
            <a:r>
              <a:rPr lang="en-US"/>
              <a:t>CHECK LIST</a:t>
            </a:r>
            <a:endParaRPr/>
          </a:p>
        </p:txBody>
      </p:sp>
      <p:sp>
        <p:nvSpPr>
          <p:cNvPr id="515" name="Google Shape;515;p38"/>
          <p:cNvSpPr txBox="1">
            <a:spLocks noGrp="1"/>
          </p:cNvSpPr>
          <p:nvPr>
            <p:ph type="title" idx="8"/>
          </p:nvPr>
        </p:nvSpPr>
        <p:spPr>
          <a:xfrm>
            <a:off x="806111" y="3638301"/>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VIII</a:t>
            </a:r>
            <a:endParaRPr dirty="0"/>
          </a:p>
        </p:txBody>
      </p:sp>
      <p:sp>
        <p:nvSpPr>
          <p:cNvPr id="516" name="Google Shape;516;p38"/>
          <p:cNvSpPr txBox="1">
            <a:spLocks noGrp="1"/>
          </p:cNvSpPr>
          <p:nvPr>
            <p:ph type="title" idx="9"/>
          </p:nvPr>
        </p:nvSpPr>
        <p:spPr>
          <a:xfrm>
            <a:off x="5499274" y="3445051"/>
            <a:ext cx="2831700" cy="443400"/>
          </a:xfrm>
          <a:prstGeom prst="rect">
            <a:avLst/>
          </a:prstGeom>
        </p:spPr>
        <p:txBody>
          <a:bodyPr spcFirstLastPara="1" wrap="square" lIns="91425" tIns="91425" rIns="91425" bIns="91425" anchor="t" anchorCtr="0">
            <a:noAutofit/>
          </a:bodyPr>
          <a:lstStyle/>
          <a:p>
            <a:pPr lvl="0"/>
            <a:r>
              <a:rPr lang="en-US" dirty="0"/>
              <a:t>PROJECT PLANNING</a:t>
            </a:r>
            <a:endParaRPr dirty="0"/>
          </a:p>
        </p:txBody>
      </p:sp>
      <p:sp>
        <p:nvSpPr>
          <p:cNvPr id="518" name="Google Shape;518;p38"/>
          <p:cNvSpPr txBox="1">
            <a:spLocks noGrp="1"/>
          </p:cNvSpPr>
          <p:nvPr>
            <p:ph type="title" idx="14"/>
          </p:nvPr>
        </p:nvSpPr>
        <p:spPr>
          <a:xfrm>
            <a:off x="4663811" y="3638301"/>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a:t>
            </a:r>
            <a:endParaRPr dirty="0"/>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625509"/>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83596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953760"/>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304741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65519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48944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1214299" y="1076537"/>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924400" y="2161197"/>
            <a:ext cx="5817347" cy="15754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2"/>
                </a:solidFill>
              </a:rPr>
              <a:t>acknowledgements</a:t>
            </a:r>
            <a:endParaRPr dirty="0"/>
          </a:p>
        </p:txBody>
      </p:sp>
      <p:sp>
        <p:nvSpPr>
          <p:cNvPr id="648" name="Google Shape;648;p40"/>
          <p:cNvSpPr txBox="1">
            <a:spLocks noGrp="1"/>
          </p:cNvSpPr>
          <p:nvPr>
            <p:ph type="title" idx="2"/>
          </p:nvPr>
        </p:nvSpPr>
        <p:spPr>
          <a:xfrm>
            <a:off x="1189792" y="144494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a:t>
            </a:r>
            <a:endParaRPr dirty="0"/>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295955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3218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endParaRPr dirty="0">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3;p40"/>
          <p:cNvSpPr/>
          <p:nvPr/>
        </p:nvSpPr>
        <p:spPr>
          <a:xfrm>
            <a:off x="1883183" y="289431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5;p40"/>
          <p:cNvSpPr/>
          <p:nvPr/>
        </p:nvSpPr>
        <p:spPr>
          <a:xfrm rot="-1685758">
            <a:off x="2482048" y="3983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53;p42"/>
          <p:cNvSpPr txBox="1">
            <a:spLocks/>
          </p:cNvSpPr>
          <p:nvPr/>
        </p:nvSpPr>
        <p:spPr>
          <a:xfrm>
            <a:off x="2473568" y="1468626"/>
            <a:ext cx="2819545" cy="87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pPr algn="l"/>
            <a:r>
              <a:rPr lang="en-US" sz="4800" dirty="0">
                <a:ln>
                  <a:solidFill>
                    <a:schemeClr val="tx1"/>
                  </a:solidFill>
                </a:ln>
                <a:noFill/>
              </a:rPr>
              <a:t>01.</a:t>
            </a:r>
            <a:r>
              <a:rPr lang="en-US" sz="3200" dirty="0">
                <a:solidFill>
                  <a:schemeClr val="tx1"/>
                </a:solidFill>
              </a:rPr>
              <a:t> </a:t>
            </a:r>
            <a:r>
              <a:rPr lang="en-US" sz="3200" dirty="0" smtClean="0">
                <a:solidFill>
                  <a:schemeClr val="tx1"/>
                </a:solidFill>
              </a:rPr>
              <a:t>IT courses</a:t>
            </a:r>
            <a:endParaRPr lang="en-US" sz="3200" dirty="0">
              <a:solidFill>
                <a:schemeClr val="tx1"/>
              </a:solidFill>
            </a:endParaRPr>
          </a:p>
        </p:txBody>
      </p:sp>
      <p:sp>
        <p:nvSpPr>
          <p:cNvPr id="68" name="Google Shape;765;p42"/>
          <p:cNvSpPr txBox="1">
            <a:spLocks/>
          </p:cNvSpPr>
          <p:nvPr/>
        </p:nvSpPr>
        <p:spPr>
          <a:xfrm>
            <a:off x="2989127" y="2185666"/>
            <a:ext cx="3793724" cy="889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10000"/>
              <a:buFont typeface="Bebas Neue"/>
              <a:buNone/>
              <a:defRPr sz="4400">
                <a:solidFill>
                  <a:schemeClr val="tx1"/>
                </a:solidFill>
                <a:latin typeface="Bebas Neue"/>
                <a:ea typeface="Bebas Neue"/>
                <a:cs typeface="Bebas Neue"/>
              </a:defRPr>
            </a:lvl1pPr>
            <a:lvl2pPr algn="ctr">
              <a:buClr>
                <a:schemeClr val="dk1"/>
              </a:buClr>
              <a:buSzPts val="10000"/>
              <a:buFont typeface="Bebas Neue"/>
              <a:buNone/>
              <a:defRPr sz="10000">
                <a:solidFill>
                  <a:schemeClr val="dk1"/>
                </a:solidFill>
                <a:latin typeface="Bebas Neue"/>
                <a:ea typeface="Bebas Neue"/>
                <a:cs typeface="Bebas Neue"/>
              </a:defRPr>
            </a:lvl2pPr>
            <a:lvl3pPr algn="ctr">
              <a:buClr>
                <a:schemeClr val="dk1"/>
              </a:buClr>
              <a:buSzPts val="10000"/>
              <a:buFont typeface="Bebas Neue"/>
              <a:buNone/>
              <a:defRPr sz="10000">
                <a:solidFill>
                  <a:schemeClr val="dk1"/>
                </a:solidFill>
                <a:latin typeface="Bebas Neue"/>
                <a:ea typeface="Bebas Neue"/>
                <a:cs typeface="Bebas Neue"/>
              </a:defRPr>
            </a:lvl3pPr>
            <a:lvl4pPr algn="ctr">
              <a:buClr>
                <a:schemeClr val="dk1"/>
              </a:buClr>
              <a:buSzPts val="10000"/>
              <a:buFont typeface="Bebas Neue"/>
              <a:buNone/>
              <a:defRPr sz="10000">
                <a:solidFill>
                  <a:schemeClr val="dk1"/>
                </a:solidFill>
                <a:latin typeface="Bebas Neue"/>
                <a:ea typeface="Bebas Neue"/>
                <a:cs typeface="Bebas Neue"/>
              </a:defRPr>
            </a:lvl4pPr>
            <a:lvl5pPr algn="ctr">
              <a:buClr>
                <a:schemeClr val="dk1"/>
              </a:buClr>
              <a:buSzPts val="10000"/>
              <a:buFont typeface="Bebas Neue"/>
              <a:buNone/>
              <a:defRPr sz="10000">
                <a:solidFill>
                  <a:schemeClr val="dk1"/>
                </a:solidFill>
                <a:latin typeface="Bebas Neue"/>
                <a:ea typeface="Bebas Neue"/>
                <a:cs typeface="Bebas Neue"/>
              </a:defRPr>
            </a:lvl5pPr>
            <a:lvl6pPr algn="ctr">
              <a:buClr>
                <a:schemeClr val="dk1"/>
              </a:buClr>
              <a:buSzPts val="10000"/>
              <a:buFont typeface="Bebas Neue"/>
              <a:buNone/>
              <a:defRPr sz="10000">
                <a:solidFill>
                  <a:schemeClr val="dk1"/>
                </a:solidFill>
                <a:latin typeface="Bebas Neue"/>
                <a:ea typeface="Bebas Neue"/>
                <a:cs typeface="Bebas Neue"/>
              </a:defRPr>
            </a:lvl6pPr>
            <a:lvl7pPr algn="ctr">
              <a:buClr>
                <a:schemeClr val="dk1"/>
              </a:buClr>
              <a:buSzPts val="10000"/>
              <a:buFont typeface="Bebas Neue"/>
              <a:buNone/>
              <a:defRPr sz="10000">
                <a:solidFill>
                  <a:schemeClr val="dk1"/>
                </a:solidFill>
                <a:latin typeface="Bebas Neue"/>
                <a:ea typeface="Bebas Neue"/>
                <a:cs typeface="Bebas Neue"/>
              </a:defRPr>
            </a:lvl7pPr>
            <a:lvl8pPr algn="ctr">
              <a:buClr>
                <a:schemeClr val="dk1"/>
              </a:buClr>
              <a:buSzPts val="10000"/>
              <a:buFont typeface="Bebas Neue"/>
              <a:buNone/>
              <a:defRPr sz="10000">
                <a:solidFill>
                  <a:schemeClr val="dk1"/>
                </a:solidFill>
                <a:latin typeface="Bebas Neue"/>
                <a:ea typeface="Bebas Neue"/>
                <a:cs typeface="Bebas Neue"/>
              </a:defRPr>
            </a:lvl8pPr>
            <a:lvl9pPr algn="ctr">
              <a:buClr>
                <a:schemeClr val="dk1"/>
              </a:buClr>
              <a:buSzPts val="10000"/>
              <a:buFont typeface="Bebas Neue"/>
              <a:buNone/>
              <a:defRPr sz="10000">
                <a:solidFill>
                  <a:schemeClr val="dk1"/>
                </a:solidFill>
                <a:latin typeface="Bebas Neue"/>
                <a:ea typeface="Bebas Neue"/>
                <a:cs typeface="Bebas Neue"/>
              </a:defRPr>
            </a:lvl9pPr>
          </a:lstStyle>
          <a:p>
            <a:pPr algn="l"/>
            <a:r>
              <a:rPr lang="en-US" sz="4800" dirty="0">
                <a:ln>
                  <a:solidFill>
                    <a:schemeClr val="tx1"/>
                  </a:solidFill>
                </a:ln>
                <a:noFill/>
              </a:rPr>
              <a:t>02.</a:t>
            </a:r>
            <a:r>
              <a:rPr lang="en-US" sz="4800" dirty="0"/>
              <a:t> </a:t>
            </a:r>
            <a:r>
              <a:rPr lang="en-US" sz="3200" dirty="0" smtClean="0"/>
              <a:t>Design courses</a:t>
            </a:r>
            <a:endParaRPr lang="en-US" sz="3200" dirty="0"/>
          </a:p>
        </p:txBody>
      </p:sp>
      <p:sp>
        <p:nvSpPr>
          <p:cNvPr id="69" name="Google Shape;788;p42"/>
          <p:cNvSpPr/>
          <p:nvPr/>
        </p:nvSpPr>
        <p:spPr>
          <a:xfrm rot="-1685758">
            <a:off x="3657775" y="309085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53;p42"/>
          <p:cNvSpPr txBox="1">
            <a:spLocks/>
          </p:cNvSpPr>
          <p:nvPr/>
        </p:nvSpPr>
        <p:spPr>
          <a:xfrm>
            <a:off x="3645064" y="2940246"/>
            <a:ext cx="4227240" cy="87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pPr algn="l"/>
            <a:r>
              <a:rPr lang="en-US" sz="4800" dirty="0">
                <a:ln>
                  <a:solidFill>
                    <a:schemeClr val="tx1"/>
                  </a:solidFill>
                </a:ln>
                <a:noFill/>
              </a:rPr>
              <a:t>03.</a:t>
            </a:r>
            <a:r>
              <a:rPr lang="en-US" sz="3200" dirty="0">
                <a:solidFill>
                  <a:schemeClr val="tx1"/>
                </a:solidFill>
              </a:rPr>
              <a:t> </a:t>
            </a:r>
            <a:r>
              <a:rPr lang="en-US" sz="3200" dirty="0" smtClean="0">
                <a:solidFill>
                  <a:schemeClr val="tx1"/>
                </a:solidFill>
              </a:rPr>
              <a:t>Digital marketing</a:t>
            </a:r>
            <a:endParaRPr lang="en-US" sz="3200" dirty="0">
              <a:solidFill>
                <a:schemeClr val="tx1"/>
              </a:solidFill>
            </a:endParaRPr>
          </a:p>
        </p:txBody>
      </p:sp>
      <p:sp>
        <p:nvSpPr>
          <p:cNvPr id="72" name="Google Shape;645;p40"/>
          <p:cNvSpPr/>
          <p:nvPr/>
        </p:nvSpPr>
        <p:spPr>
          <a:xfrm>
            <a:off x="881356" y="697222"/>
            <a:ext cx="753124" cy="75302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6;p40"/>
          <p:cNvSpPr txBox="1">
            <a:spLocks noGrp="1"/>
          </p:cNvSpPr>
          <p:nvPr>
            <p:ph type="title"/>
          </p:nvPr>
        </p:nvSpPr>
        <p:spPr>
          <a:xfrm>
            <a:off x="1779740" y="576499"/>
            <a:ext cx="5817347" cy="1136913"/>
          </a:xfrm>
          <a:prstGeom prst="rect">
            <a:avLst/>
          </a:prstGeom>
        </p:spPr>
        <p:txBody>
          <a:bodyPr spcFirstLastPara="1" wrap="square" lIns="91425" tIns="91425" rIns="91425" bIns="91425" anchor="ctr" anchorCtr="0">
            <a:noAutofit/>
          </a:bodyPr>
          <a:lstStyle/>
          <a:p>
            <a:pPr lvl="0"/>
            <a:r>
              <a:rPr lang="en-US" sz="6000" dirty="0">
                <a:ln>
                  <a:solidFill>
                    <a:schemeClr val="tx1"/>
                  </a:solidFill>
                </a:ln>
                <a:noFill/>
              </a:rPr>
              <a:t>INTRODUCTION</a:t>
            </a:r>
            <a:endParaRPr sz="6000" dirty="0">
              <a:ln>
                <a:solidFill>
                  <a:schemeClr val="tx1"/>
                </a:solidFill>
              </a:ln>
              <a:noFill/>
            </a:endParaRPr>
          </a:p>
        </p:txBody>
      </p:sp>
      <p:sp>
        <p:nvSpPr>
          <p:cNvPr id="74" name="Google Shape;648;p40"/>
          <p:cNvSpPr txBox="1">
            <a:spLocks noGrp="1"/>
          </p:cNvSpPr>
          <p:nvPr>
            <p:ph type="title" idx="2"/>
          </p:nvPr>
        </p:nvSpPr>
        <p:spPr>
          <a:xfrm>
            <a:off x="577904" y="7357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II</a:t>
            </a:r>
            <a:endParaRPr sz="4400" dirty="0"/>
          </a:p>
        </p:txBody>
      </p:sp>
    </p:spTree>
    <p:extLst>
      <p:ext uri="{BB962C8B-B14F-4D97-AF65-F5344CB8AC3E}">
        <p14:creationId xmlns:p14="http://schemas.microsoft.com/office/powerpoint/2010/main" val="300908766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4983" y="756012"/>
            <a:ext cx="1001068" cy="100094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827114" y="543323"/>
            <a:ext cx="5817347" cy="1575460"/>
          </a:xfrm>
          <a:prstGeom prst="rect">
            <a:avLst/>
          </a:prstGeom>
        </p:spPr>
        <p:txBody>
          <a:bodyPr spcFirstLastPara="1" wrap="square" lIns="91425" tIns="91425" rIns="91425" bIns="91425" anchor="ctr" anchorCtr="0">
            <a:noAutofit/>
          </a:bodyPr>
          <a:lstStyle/>
          <a:p>
            <a:pPr lvl="0"/>
            <a:r>
              <a:rPr lang="en-US" sz="6000" dirty="0"/>
              <a:t>PROBLEM DEFINITION</a:t>
            </a:r>
            <a:endParaRPr sz="6000" dirty="0"/>
          </a:p>
        </p:txBody>
      </p:sp>
      <p:sp>
        <p:nvSpPr>
          <p:cNvPr id="648" name="Google Shape;648;p40"/>
          <p:cNvSpPr txBox="1">
            <a:spLocks noGrp="1"/>
          </p:cNvSpPr>
          <p:nvPr>
            <p:ph type="title" idx="2"/>
          </p:nvPr>
        </p:nvSpPr>
        <p:spPr>
          <a:xfrm>
            <a:off x="561817" y="939736"/>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III</a:t>
            </a:r>
            <a:endParaRPr sz="6600"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16394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28620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15785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085175"/>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08137" y="397283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739299" y="70572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710311"/>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59547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a:hlinkClick r:id="rId3"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 name="Google Shape;648;p40"/>
          <p:cNvSpPr txBox="1">
            <a:spLocks/>
          </p:cNvSpPr>
          <p:nvPr/>
        </p:nvSpPr>
        <p:spPr>
          <a:xfrm>
            <a:off x="1024986" y="1830008"/>
            <a:ext cx="1367400" cy="75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600" dirty="0">
                <a:ln>
                  <a:solidFill>
                    <a:schemeClr val="tx1"/>
                  </a:solidFill>
                </a:ln>
                <a:noFill/>
              </a:rPr>
              <a:t>01</a:t>
            </a:r>
          </a:p>
        </p:txBody>
      </p:sp>
      <p:sp>
        <p:nvSpPr>
          <p:cNvPr id="39" name="Google Shape;648;p40"/>
          <p:cNvSpPr txBox="1">
            <a:spLocks/>
          </p:cNvSpPr>
          <p:nvPr/>
        </p:nvSpPr>
        <p:spPr>
          <a:xfrm>
            <a:off x="3808280" y="1830008"/>
            <a:ext cx="1367400" cy="75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600" dirty="0">
                <a:ln>
                  <a:solidFill>
                    <a:schemeClr val="tx1"/>
                  </a:solidFill>
                </a:ln>
                <a:noFill/>
              </a:rPr>
              <a:t>02</a:t>
            </a:r>
          </a:p>
        </p:txBody>
      </p:sp>
      <p:sp>
        <p:nvSpPr>
          <p:cNvPr id="41" name="Google Shape;648;p40"/>
          <p:cNvSpPr txBox="1">
            <a:spLocks/>
          </p:cNvSpPr>
          <p:nvPr/>
        </p:nvSpPr>
        <p:spPr>
          <a:xfrm>
            <a:off x="1038441" y="3077948"/>
            <a:ext cx="1367400" cy="75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600" dirty="0">
                <a:ln>
                  <a:solidFill>
                    <a:schemeClr val="tx1"/>
                  </a:solidFill>
                </a:ln>
                <a:noFill/>
              </a:rPr>
              <a:t>04</a:t>
            </a:r>
          </a:p>
        </p:txBody>
      </p:sp>
      <p:sp>
        <p:nvSpPr>
          <p:cNvPr id="42" name="Google Shape;648;p40"/>
          <p:cNvSpPr txBox="1">
            <a:spLocks/>
          </p:cNvSpPr>
          <p:nvPr/>
        </p:nvSpPr>
        <p:spPr>
          <a:xfrm>
            <a:off x="3828055" y="3071836"/>
            <a:ext cx="1367400" cy="75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600" dirty="0">
                <a:ln>
                  <a:solidFill>
                    <a:schemeClr val="tx1"/>
                  </a:solidFill>
                </a:ln>
                <a:noFill/>
              </a:rPr>
              <a:t>05</a:t>
            </a:r>
          </a:p>
        </p:txBody>
      </p:sp>
      <p:sp>
        <p:nvSpPr>
          <p:cNvPr id="43" name="Google Shape;648;p40"/>
          <p:cNvSpPr txBox="1">
            <a:spLocks/>
          </p:cNvSpPr>
          <p:nvPr/>
        </p:nvSpPr>
        <p:spPr>
          <a:xfrm>
            <a:off x="6486126" y="1832244"/>
            <a:ext cx="1367400" cy="75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600" dirty="0">
                <a:ln>
                  <a:solidFill>
                    <a:schemeClr val="tx1"/>
                  </a:solidFill>
                </a:ln>
                <a:noFill/>
              </a:rPr>
              <a:t>03</a:t>
            </a:r>
          </a:p>
        </p:txBody>
      </p:sp>
      <p:sp>
        <p:nvSpPr>
          <p:cNvPr id="44" name="Google Shape;648;p40"/>
          <p:cNvSpPr txBox="1">
            <a:spLocks/>
          </p:cNvSpPr>
          <p:nvPr/>
        </p:nvSpPr>
        <p:spPr>
          <a:xfrm>
            <a:off x="6499195" y="3085175"/>
            <a:ext cx="1367400" cy="75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600" dirty="0">
                <a:ln>
                  <a:solidFill>
                    <a:schemeClr val="tx1"/>
                  </a:solidFill>
                </a:ln>
                <a:noFill/>
              </a:rPr>
              <a:t>06</a:t>
            </a:r>
          </a:p>
        </p:txBody>
      </p:sp>
      <p:cxnSp>
        <p:nvCxnSpPr>
          <p:cNvPr id="47" name="Google Shape;757;p42"/>
          <p:cNvCxnSpPr/>
          <p:nvPr/>
        </p:nvCxnSpPr>
        <p:spPr>
          <a:xfrm>
            <a:off x="647350" y="24806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758;p42"/>
          <p:cNvCxnSpPr/>
          <p:nvPr/>
        </p:nvCxnSpPr>
        <p:spPr>
          <a:xfrm>
            <a:off x="6110188" y="24806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768;p42"/>
          <p:cNvCxnSpPr/>
          <p:nvPr/>
        </p:nvCxnSpPr>
        <p:spPr>
          <a:xfrm>
            <a:off x="3370563" y="2480613"/>
            <a:ext cx="2186400" cy="0"/>
          </a:xfrm>
          <a:prstGeom prst="straightConnector1">
            <a:avLst/>
          </a:prstGeom>
          <a:noFill/>
          <a:ln w="9525" cap="flat" cmpd="sng">
            <a:solidFill>
              <a:schemeClr val="dk1"/>
            </a:solidFill>
            <a:prstDash val="solid"/>
            <a:round/>
            <a:headEnd type="none" w="med" len="med"/>
            <a:tailEnd type="none" w="med" len="med"/>
          </a:ln>
        </p:spPr>
      </p:cxnSp>
      <p:sp>
        <p:nvSpPr>
          <p:cNvPr id="51" name="Google Shape;788;p42"/>
          <p:cNvSpPr/>
          <p:nvPr/>
        </p:nvSpPr>
        <p:spPr>
          <a:xfrm rot="-1685758">
            <a:off x="1344478" y="2667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757;p42"/>
          <p:cNvCxnSpPr/>
          <p:nvPr/>
        </p:nvCxnSpPr>
        <p:spPr>
          <a:xfrm>
            <a:off x="647350" y="374888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758;p42"/>
          <p:cNvCxnSpPr/>
          <p:nvPr/>
        </p:nvCxnSpPr>
        <p:spPr>
          <a:xfrm>
            <a:off x="6110188" y="374888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768;p42"/>
          <p:cNvCxnSpPr/>
          <p:nvPr/>
        </p:nvCxnSpPr>
        <p:spPr>
          <a:xfrm>
            <a:off x="3370563" y="3748885"/>
            <a:ext cx="2186400" cy="0"/>
          </a:xfrm>
          <a:prstGeom prst="straightConnector1">
            <a:avLst/>
          </a:prstGeom>
          <a:noFill/>
          <a:ln w="9525" cap="flat" cmpd="sng">
            <a:solidFill>
              <a:schemeClr val="dk1"/>
            </a:solidFill>
            <a:prstDash val="solid"/>
            <a:round/>
            <a:headEnd type="none" w="med" len="med"/>
            <a:tailEnd type="none" w="med" len="med"/>
          </a:ln>
        </p:spPr>
      </p:cxnSp>
      <p:sp>
        <p:nvSpPr>
          <p:cNvPr id="58" name="Google Shape;788;p42"/>
          <p:cNvSpPr/>
          <p:nvPr/>
        </p:nvSpPr>
        <p:spPr>
          <a:xfrm rot="-1685758">
            <a:off x="1344478" y="393604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3;p42"/>
          <p:cNvSpPr txBox="1">
            <a:spLocks/>
          </p:cNvSpPr>
          <p:nvPr/>
        </p:nvSpPr>
        <p:spPr>
          <a:xfrm>
            <a:off x="675482" y="2498567"/>
            <a:ext cx="2230500" cy="573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200" dirty="0">
                <a:solidFill>
                  <a:schemeClr val="tx1"/>
                </a:solidFill>
              </a:rPr>
              <a:t>homepage</a:t>
            </a:r>
          </a:p>
        </p:txBody>
      </p:sp>
      <p:sp>
        <p:nvSpPr>
          <p:cNvPr id="60" name="Google Shape;753;p42"/>
          <p:cNvSpPr txBox="1">
            <a:spLocks/>
          </p:cNvSpPr>
          <p:nvPr/>
        </p:nvSpPr>
        <p:spPr>
          <a:xfrm>
            <a:off x="3395886" y="2505227"/>
            <a:ext cx="2230500" cy="573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200" dirty="0" smtClean="0">
                <a:solidFill>
                  <a:schemeClr val="tx1"/>
                </a:solidFill>
              </a:rPr>
              <a:t>About PAGE</a:t>
            </a:r>
            <a:endParaRPr lang="en-US" sz="3200" dirty="0">
              <a:solidFill>
                <a:schemeClr val="tx1"/>
              </a:solidFill>
            </a:endParaRPr>
          </a:p>
        </p:txBody>
      </p:sp>
      <p:sp>
        <p:nvSpPr>
          <p:cNvPr id="61" name="Google Shape;753;p42"/>
          <p:cNvSpPr txBox="1">
            <a:spLocks/>
          </p:cNvSpPr>
          <p:nvPr/>
        </p:nvSpPr>
        <p:spPr>
          <a:xfrm>
            <a:off x="6003854" y="2483836"/>
            <a:ext cx="2230500" cy="573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200" dirty="0" smtClean="0">
                <a:solidFill>
                  <a:schemeClr val="tx1"/>
                </a:solidFill>
              </a:rPr>
              <a:t>SHOP PAGE</a:t>
            </a:r>
            <a:endParaRPr lang="en-US" sz="3200" dirty="0">
              <a:solidFill>
                <a:schemeClr val="tx1"/>
              </a:solidFill>
            </a:endParaRPr>
          </a:p>
        </p:txBody>
      </p:sp>
      <p:sp>
        <p:nvSpPr>
          <p:cNvPr id="62" name="Google Shape;753;p42"/>
          <p:cNvSpPr txBox="1">
            <a:spLocks/>
          </p:cNvSpPr>
          <p:nvPr/>
        </p:nvSpPr>
        <p:spPr>
          <a:xfrm>
            <a:off x="714296" y="3740396"/>
            <a:ext cx="2199025" cy="581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200" dirty="0" smtClean="0">
                <a:solidFill>
                  <a:schemeClr val="tx1"/>
                </a:solidFill>
              </a:rPr>
              <a:t>BLOG PAGE</a:t>
            </a:r>
            <a:endParaRPr lang="en-US" sz="3200" dirty="0">
              <a:solidFill>
                <a:schemeClr val="tx1"/>
              </a:solidFill>
            </a:endParaRPr>
          </a:p>
        </p:txBody>
      </p:sp>
      <p:sp>
        <p:nvSpPr>
          <p:cNvPr id="63" name="Google Shape;753;p42"/>
          <p:cNvSpPr txBox="1">
            <a:spLocks/>
          </p:cNvSpPr>
          <p:nvPr/>
        </p:nvSpPr>
        <p:spPr>
          <a:xfrm>
            <a:off x="6044745" y="3743762"/>
            <a:ext cx="2230500" cy="573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200" dirty="0" smtClean="0">
                <a:solidFill>
                  <a:schemeClr val="tx1"/>
                </a:solidFill>
              </a:rPr>
              <a:t>LOGIN </a:t>
            </a:r>
            <a:r>
              <a:rPr lang="en-US" sz="3200" dirty="0">
                <a:solidFill>
                  <a:schemeClr val="tx1"/>
                </a:solidFill>
              </a:rPr>
              <a:t>page</a:t>
            </a:r>
          </a:p>
        </p:txBody>
      </p:sp>
      <p:sp>
        <p:nvSpPr>
          <p:cNvPr id="64" name="Google Shape;753;p42"/>
          <p:cNvSpPr txBox="1">
            <a:spLocks/>
          </p:cNvSpPr>
          <p:nvPr/>
        </p:nvSpPr>
        <p:spPr>
          <a:xfrm>
            <a:off x="3348513" y="3740395"/>
            <a:ext cx="2230500" cy="573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Bebas Neue"/>
              <a:buNone/>
              <a:defRPr sz="75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3200" dirty="0" smtClean="0">
                <a:solidFill>
                  <a:schemeClr val="tx1"/>
                </a:solidFill>
              </a:rPr>
              <a:t>CONTACT PAGE</a:t>
            </a:r>
            <a:endParaRPr lang="en-US" sz="3200" dirty="0">
              <a:solidFill>
                <a:schemeClr val="tx1"/>
              </a:solidFill>
            </a:endParaRPr>
          </a:p>
        </p:txBody>
      </p:sp>
    </p:spTree>
    <p:extLst>
      <p:ext uri="{BB962C8B-B14F-4D97-AF65-F5344CB8AC3E}">
        <p14:creationId xmlns:p14="http://schemas.microsoft.com/office/powerpoint/2010/main" val="369584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352" y="560782"/>
            <a:ext cx="2533796"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1. </a:t>
            </a:r>
            <a:r>
              <a:rPr lang="en-US" sz="2000" dirty="0" smtClean="0">
                <a:solidFill>
                  <a:schemeClr val="tx1"/>
                </a:solidFill>
                <a:latin typeface="Arial" panose="020B0604020202020204" pitchFamily="34" charset="0"/>
                <a:cs typeface="Arial" panose="020B0604020202020204" pitchFamily="34" charset="0"/>
              </a:rPr>
              <a:t>HOME PAGE</a:t>
            </a:r>
            <a:endParaRPr lang="en-US" sz="2000"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921026" y="989333"/>
            <a:ext cx="7520609" cy="1384995"/>
          </a:xfrm>
          <a:prstGeom prst="rect">
            <a:avLst/>
          </a:prstGeom>
          <a:noFill/>
        </p:spPr>
        <p:txBody>
          <a:bodyPr wrap="square" rtlCol="0">
            <a:spAutoFit/>
          </a:bodyPr>
          <a:lstStyle/>
          <a:p>
            <a:r>
              <a:rPr lang="vi-VN" i="1" dirty="0"/>
              <a:t>The goal is to impress customers who visit your website for the first time. From there, users go "deeper" to other pages on the website. Besides, the function of the homepage is to direct users to visit. Here gives you the page titles, images, and sitemap. Thanks to that, users can easily search for information about the web's governing units through the name and image of the business, information about phone numbers or emails, etc.</a:t>
            </a:r>
            <a:endParaRPr lang="en-US" dirty="0"/>
          </a:p>
          <a:p>
            <a:endParaRPr lang="en-US" dirty="0"/>
          </a:p>
        </p:txBody>
      </p:sp>
      <p:sp>
        <p:nvSpPr>
          <p:cNvPr id="7" name="TextBox 6"/>
          <p:cNvSpPr txBox="1"/>
          <p:nvPr/>
        </p:nvSpPr>
        <p:spPr>
          <a:xfrm>
            <a:off x="579352" y="2142061"/>
            <a:ext cx="2226669" cy="400110"/>
          </a:xfrm>
          <a:prstGeom prst="rect">
            <a:avLst/>
          </a:prstGeom>
          <a:noFill/>
        </p:spPr>
        <p:txBody>
          <a:bodyPr wrap="square" rtlCol="0">
            <a:spAutoFit/>
          </a:bodyPr>
          <a:lstStyle/>
          <a:p>
            <a:r>
              <a:rPr lang="en-US" sz="2000" dirty="0">
                <a:solidFill>
                  <a:schemeClr val="tx1"/>
                </a:solidFill>
              </a:rPr>
              <a:t>2. </a:t>
            </a:r>
            <a:r>
              <a:rPr lang="en-US" sz="2000" dirty="0" smtClean="0">
                <a:solidFill>
                  <a:schemeClr val="tx1"/>
                </a:solidFill>
              </a:rPr>
              <a:t>ABOUT PAGE</a:t>
            </a:r>
            <a:endParaRPr lang="en-US" sz="2000" dirty="0">
              <a:solidFill>
                <a:schemeClr val="tx1"/>
              </a:solidFill>
            </a:endParaRPr>
          </a:p>
        </p:txBody>
      </p:sp>
      <p:sp>
        <p:nvSpPr>
          <p:cNvPr id="8" name="TextBox 7"/>
          <p:cNvSpPr txBox="1"/>
          <p:nvPr/>
        </p:nvSpPr>
        <p:spPr>
          <a:xfrm>
            <a:off x="809697" y="2588602"/>
            <a:ext cx="6987132" cy="523220"/>
          </a:xfrm>
          <a:prstGeom prst="rect">
            <a:avLst/>
          </a:prstGeom>
          <a:noFill/>
        </p:spPr>
        <p:txBody>
          <a:bodyPr wrap="square" rtlCol="0">
            <a:spAutoFit/>
          </a:bodyPr>
          <a:lstStyle/>
          <a:p>
            <a:r>
              <a:rPr lang="vi-VN" i="1" dirty="0"/>
              <a:t>General introduction of the product, its origin, and its value. In addition, the page provides more information about the company's other products.</a:t>
            </a:r>
            <a:endParaRPr lang="en-US" dirty="0"/>
          </a:p>
        </p:txBody>
      </p:sp>
      <p:sp>
        <p:nvSpPr>
          <p:cNvPr id="9" name="Rectangle 8"/>
          <p:cNvSpPr/>
          <p:nvPr/>
        </p:nvSpPr>
        <p:spPr>
          <a:xfrm>
            <a:off x="579352" y="3279931"/>
            <a:ext cx="2029723" cy="400110"/>
          </a:xfrm>
          <a:prstGeom prst="rect">
            <a:avLst/>
          </a:prstGeom>
        </p:spPr>
        <p:txBody>
          <a:bodyPr wrap="none">
            <a:spAutoFit/>
          </a:bodyPr>
          <a:lstStyle/>
          <a:p>
            <a:r>
              <a:rPr lang="en-US" sz="2000" dirty="0">
                <a:solidFill>
                  <a:schemeClr val="tx1"/>
                </a:solidFill>
                <a:latin typeface="Arial" panose="020B0604020202020204" pitchFamily="34" charset="0"/>
                <a:cs typeface="Arial" panose="020B0604020202020204" pitchFamily="34" charset="0"/>
              </a:rPr>
              <a:t>3. </a:t>
            </a:r>
            <a:r>
              <a:rPr lang="en-US" sz="2000" dirty="0" smtClean="0">
                <a:solidFill>
                  <a:schemeClr val="tx1"/>
                </a:solidFill>
                <a:latin typeface="Arial" panose="020B0604020202020204" pitchFamily="34" charset="0"/>
                <a:cs typeface="Arial" panose="020B0604020202020204" pitchFamily="34" charset="0"/>
              </a:rPr>
              <a:t>SHOP PAGE</a:t>
            </a:r>
            <a:r>
              <a:rPr lang="en-US"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753857" y="3680040"/>
            <a:ext cx="7042972" cy="523220"/>
          </a:xfrm>
          <a:prstGeom prst="rect">
            <a:avLst/>
          </a:prstGeom>
        </p:spPr>
        <p:txBody>
          <a:bodyPr wrap="square">
            <a:spAutoFit/>
          </a:bodyPr>
          <a:lstStyle/>
          <a:p>
            <a:r>
              <a:rPr lang="en-US" dirty="0">
                <a:solidFill>
                  <a:schemeClr val="tx1"/>
                </a:solidFill>
              </a:rPr>
              <a:t>The course page provides all information about courses, which are currently available at Star Classes. And they can choose the fields that interests them.</a:t>
            </a:r>
          </a:p>
        </p:txBody>
      </p:sp>
    </p:spTree>
    <p:extLst>
      <p:ext uri="{BB962C8B-B14F-4D97-AF65-F5344CB8AC3E}">
        <p14:creationId xmlns:p14="http://schemas.microsoft.com/office/powerpoint/2010/main" val="336990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352" y="560782"/>
            <a:ext cx="2533796"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4. </a:t>
            </a:r>
            <a:r>
              <a:rPr lang="en-US" sz="2000" dirty="0" smtClean="0">
                <a:solidFill>
                  <a:schemeClr val="tx1"/>
                </a:solidFill>
                <a:latin typeface="Arial" panose="020B0604020202020204" pitchFamily="34" charset="0"/>
                <a:cs typeface="Arial" panose="020B0604020202020204" pitchFamily="34" charset="0"/>
              </a:rPr>
              <a:t>BLOG PAGE</a:t>
            </a:r>
            <a:endParaRPr lang="en-US" sz="2000"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809697" y="982777"/>
            <a:ext cx="7042972" cy="738664"/>
          </a:xfrm>
          <a:prstGeom prst="rect">
            <a:avLst/>
          </a:prstGeom>
          <a:noFill/>
        </p:spPr>
        <p:txBody>
          <a:bodyPr wrap="square" rtlCol="0">
            <a:spAutoFit/>
          </a:bodyPr>
          <a:lstStyle/>
          <a:p>
            <a:r>
              <a:rPr lang="vi-VN" i="1" dirty="0"/>
              <a:t>Users know more information about the news, ongoing activities and guide customers to choose the right products for themselves.</a:t>
            </a:r>
            <a:endParaRPr lang="en-US" dirty="0"/>
          </a:p>
          <a:p>
            <a:endParaRPr lang="en-US" dirty="0"/>
          </a:p>
        </p:txBody>
      </p:sp>
      <p:sp>
        <p:nvSpPr>
          <p:cNvPr id="7" name="TextBox 6"/>
          <p:cNvSpPr txBox="1"/>
          <p:nvPr/>
        </p:nvSpPr>
        <p:spPr>
          <a:xfrm>
            <a:off x="579352" y="1604560"/>
            <a:ext cx="2607796" cy="400110"/>
          </a:xfrm>
          <a:prstGeom prst="rect">
            <a:avLst/>
          </a:prstGeom>
          <a:noFill/>
        </p:spPr>
        <p:txBody>
          <a:bodyPr wrap="square" rtlCol="0">
            <a:spAutoFit/>
          </a:bodyPr>
          <a:lstStyle/>
          <a:p>
            <a:r>
              <a:rPr lang="en-US" sz="2000" dirty="0">
                <a:solidFill>
                  <a:schemeClr val="tx1"/>
                </a:solidFill>
              </a:rPr>
              <a:t>5. </a:t>
            </a:r>
            <a:r>
              <a:rPr lang="en-US" sz="2000" dirty="0" smtClean="0">
                <a:solidFill>
                  <a:schemeClr val="tx1"/>
                </a:solidFill>
              </a:rPr>
              <a:t>CONTACT PAGE</a:t>
            </a:r>
            <a:endParaRPr lang="en-US" sz="2000" dirty="0">
              <a:solidFill>
                <a:schemeClr val="tx1"/>
              </a:solidFill>
            </a:endParaRPr>
          </a:p>
        </p:txBody>
      </p:sp>
      <p:sp>
        <p:nvSpPr>
          <p:cNvPr id="8" name="TextBox 7"/>
          <p:cNvSpPr txBox="1"/>
          <p:nvPr/>
        </p:nvSpPr>
        <p:spPr>
          <a:xfrm>
            <a:off x="809697" y="2143170"/>
            <a:ext cx="6987132" cy="523220"/>
          </a:xfrm>
          <a:prstGeom prst="rect">
            <a:avLst/>
          </a:prstGeom>
          <a:noFill/>
        </p:spPr>
        <p:txBody>
          <a:bodyPr wrap="square" rtlCol="0">
            <a:spAutoFit/>
          </a:bodyPr>
          <a:lstStyle/>
          <a:p>
            <a:r>
              <a:rPr lang="vi-VN" i="1" dirty="0"/>
              <a:t>Allow staff to talk directly to answer questions and introduce product lines and services suitable for customers' needs</a:t>
            </a:r>
            <a:endParaRPr lang="en-US" dirty="0">
              <a:solidFill>
                <a:schemeClr val="tx1"/>
              </a:solidFill>
            </a:endParaRPr>
          </a:p>
        </p:txBody>
      </p:sp>
      <p:sp>
        <p:nvSpPr>
          <p:cNvPr id="9" name="Rectangle 8"/>
          <p:cNvSpPr/>
          <p:nvPr/>
        </p:nvSpPr>
        <p:spPr>
          <a:xfrm>
            <a:off x="579352" y="2898337"/>
            <a:ext cx="2048959" cy="400110"/>
          </a:xfrm>
          <a:prstGeom prst="rect">
            <a:avLst/>
          </a:prstGeom>
        </p:spPr>
        <p:txBody>
          <a:bodyPr wrap="none">
            <a:spAutoFit/>
          </a:bodyPr>
          <a:lstStyle/>
          <a:p>
            <a:r>
              <a:rPr lang="en-US" sz="2000" dirty="0">
                <a:solidFill>
                  <a:schemeClr val="tx1"/>
                </a:solidFill>
                <a:latin typeface="Arial" panose="020B0604020202020204" pitchFamily="34" charset="0"/>
                <a:cs typeface="Arial" panose="020B0604020202020204" pitchFamily="34" charset="0"/>
              </a:rPr>
              <a:t>6. </a:t>
            </a:r>
            <a:r>
              <a:rPr lang="en-US" sz="2000" dirty="0" smtClean="0">
                <a:solidFill>
                  <a:schemeClr val="tx1"/>
                </a:solidFill>
                <a:latin typeface="Arial" panose="020B0604020202020204" pitchFamily="34" charset="0"/>
                <a:cs typeface="Arial" panose="020B0604020202020204" pitchFamily="34" charset="0"/>
              </a:rPr>
              <a:t>LOGIN PAGE</a:t>
            </a:r>
            <a:endParaRPr lang="en-US"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809697" y="3298447"/>
            <a:ext cx="7042972" cy="954107"/>
          </a:xfrm>
          <a:prstGeom prst="rect">
            <a:avLst/>
          </a:prstGeom>
        </p:spPr>
        <p:txBody>
          <a:bodyPr wrap="square">
            <a:spAutoFit/>
          </a:bodyPr>
          <a:lstStyle/>
          <a:p>
            <a:r>
              <a:rPr lang="en-US" i="1" dirty="0"/>
              <a:t>Users can log in to receive many notifications of offers, events, and discount codes, if users do not have an account, they can click the register button to proceed with creating an account.</a:t>
            </a:r>
            <a:endParaRPr lang="en-US" dirty="0"/>
          </a:p>
          <a:p>
            <a:endParaRPr lang="en-US" dirty="0">
              <a:solidFill>
                <a:schemeClr val="tx1"/>
              </a:solidFill>
            </a:endParaRPr>
          </a:p>
        </p:txBody>
      </p:sp>
    </p:spTree>
    <p:extLst>
      <p:ext uri="{BB962C8B-B14F-4D97-AF65-F5344CB8AC3E}">
        <p14:creationId xmlns:p14="http://schemas.microsoft.com/office/powerpoint/2010/main" val="922764435"/>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914</Words>
  <Application>Microsoft Office PowerPoint</Application>
  <PresentationFormat>On-screen Show (16:9)</PresentationFormat>
  <Paragraphs>292</Paragraphs>
  <Slides>30</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Anaheim</vt:lpstr>
      <vt:lpstr>Arial</vt:lpstr>
      <vt:lpstr>Staatliches</vt:lpstr>
      <vt:lpstr>Arimo</vt:lpstr>
      <vt:lpstr>Wingdings</vt:lpstr>
      <vt:lpstr>Bebas Neue</vt:lpstr>
      <vt:lpstr>Roboto Condensed Light</vt:lpstr>
      <vt:lpstr>Calibri</vt:lpstr>
      <vt:lpstr>Times New Roman</vt:lpstr>
      <vt:lpstr>Data Analysis for Business by Slidesgo</vt:lpstr>
      <vt:lpstr>          Classes </vt:lpstr>
      <vt:lpstr>Members</vt:lpstr>
      <vt:lpstr>TABLE OF CONTENT</vt:lpstr>
      <vt:lpstr>TABLE OF CONTENT</vt:lpstr>
      <vt:lpstr>acknowledgements</vt:lpstr>
      <vt:lpstr>INTRODUCTION</vt:lpstr>
      <vt:lpstr>PROBLEM DEFINITION</vt:lpstr>
      <vt:lpstr>PowerPoint Presentation</vt:lpstr>
      <vt:lpstr>PowerPoint Presentation</vt:lpstr>
      <vt:lpstr>USECASE &amp;  SITE MAP</vt:lpstr>
      <vt:lpstr>1. Use case diagram</vt:lpstr>
      <vt:lpstr>1. Use case diagram</vt:lpstr>
      <vt:lpstr>2. Use Case Specification</vt:lpstr>
      <vt:lpstr>2. Use Case Specification</vt:lpstr>
      <vt:lpstr>Site map</vt:lpstr>
      <vt:lpstr>Site map</vt:lpstr>
      <vt:lpstr>Site map</vt:lpstr>
      <vt:lpstr>             </vt:lpstr>
      <vt:lpstr>technical</vt:lpstr>
      <vt:lpstr>REFERENCES</vt:lpstr>
      <vt:lpstr>PowerPoint Presentation</vt:lpstr>
      <vt:lpstr>GUI OF WEBSITE</vt:lpstr>
      <vt:lpstr>CHECK LIST</vt:lpstr>
      <vt:lpstr>1. Check List of Validation</vt:lpstr>
      <vt:lpstr>2. Submission Checklist</vt:lpstr>
      <vt:lpstr>Conclusion</vt:lpstr>
      <vt:lpstr>PowerPoint Presentation</vt:lpstr>
      <vt:lpstr>PROJECT PLANNING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education</dc:title>
  <dc:creator>ACER</dc:creator>
  <cp:lastModifiedBy>ACER</cp:lastModifiedBy>
  <cp:revision>99</cp:revision>
  <dcterms:modified xsi:type="dcterms:W3CDTF">2023-03-15T14:07:19Z</dcterms:modified>
</cp:coreProperties>
</file>