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7" r:id="rId5"/>
    <p:sldId id="341" r:id="rId6"/>
    <p:sldId id="323" r:id="rId7"/>
    <p:sldId id="321" r:id="rId8"/>
    <p:sldId id="312" r:id="rId9"/>
    <p:sldId id="315" r:id="rId10"/>
    <p:sldId id="338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278" y="67"/>
      </p:cViewPr>
      <p:guideLst>
        <p:guide orient="horz" pos="28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B69EC6E-2DBC-4CA7-860F-ECFAA8EF01F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0384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EF41FC5-18C8-46B4-9DAF-A0B5333EA27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33625" y="-1"/>
            <a:ext cx="3638550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073C10-8640-4F3C-B2E4-C837BE5509C5}"/>
              </a:ext>
            </a:extLst>
          </p:cNvPr>
          <p:cNvSpPr/>
          <p:nvPr userDrawn="1"/>
        </p:nvSpPr>
        <p:spPr>
          <a:xfrm>
            <a:off x="0" y="0"/>
            <a:ext cx="23336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006D4B37-3DBA-4BD8-912F-A843033ADF9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6DCBC7DC-32B7-4775-8C88-50655FC58FB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C594825B-001C-4F46-9DFF-BD6B030D0E0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709633-A92F-4ED9-99D1-042A99AAC6A5}"/>
              </a:ext>
            </a:extLst>
          </p:cNvPr>
          <p:cNvSpPr/>
          <p:nvPr userDrawn="1"/>
        </p:nvSpPr>
        <p:spPr>
          <a:xfrm>
            <a:off x="0" y="1581150"/>
            <a:ext cx="12192000" cy="406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40CBBFA-C5B7-4809-BA42-28256F92DD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7326" y="599613"/>
            <a:ext cx="4477497" cy="5658774"/>
          </a:xfrm>
          <a:custGeom>
            <a:avLst/>
            <a:gdLst>
              <a:gd name="connsiteX0" fmla="*/ 747136 w 4477497"/>
              <a:gd name="connsiteY0" fmla="*/ 4498539 h 5658774"/>
              <a:gd name="connsiteX1" fmla="*/ 546550 w 4477497"/>
              <a:gd name="connsiteY1" fmla="*/ 4845965 h 5658774"/>
              <a:gd name="connsiteX2" fmla="*/ 587761 w 4477497"/>
              <a:gd name="connsiteY2" fmla="*/ 4999768 h 5658774"/>
              <a:gd name="connsiteX3" fmla="*/ 1184640 w 4477497"/>
              <a:gd name="connsiteY3" fmla="*/ 5344376 h 5658774"/>
              <a:gd name="connsiteX4" fmla="*/ 1338443 w 4477497"/>
              <a:gd name="connsiteY4" fmla="*/ 5303165 h 5658774"/>
              <a:gd name="connsiteX5" fmla="*/ 1539030 w 4477497"/>
              <a:gd name="connsiteY5" fmla="*/ 4955738 h 5658774"/>
              <a:gd name="connsiteX6" fmla="*/ 1532973 w 4477497"/>
              <a:gd name="connsiteY6" fmla="*/ 4954049 h 5658774"/>
              <a:gd name="connsiteX7" fmla="*/ 1119562 w 4477497"/>
              <a:gd name="connsiteY7" fmla="*/ 4767877 h 5658774"/>
              <a:gd name="connsiteX8" fmla="*/ 751627 w 4477497"/>
              <a:gd name="connsiteY8" fmla="*/ 4502938 h 5658774"/>
              <a:gd name="connsiteX9" fmla="*/ 2282872 w 4477497"/>
              <a:gd name="connsiteY9" fmla="*/ 1186604 h 5658774"/>
              <a:gd name="connsiteX10" fmla="*/ 3060281 w 4477497"/>
              <a:gd name="connsiteY10" fmla="*/ 1406454 h 5658774"/>
              <a:gd name="connsiteX11" fmla="*/ 3661684 w 4477497"/>
              <a:gd name="connsiteY11" fmla="*/ 3650920 h 5658774"/>
              <a:gd name="connsiteX12" fmla="*/ 1417218 w 4477497"/>
              <a:gd name="connsiteY12" fmla="*/ 4252323 h 5658774"/>
              <a:gd name="connsiteX13" fmla="*/ 815815 w 4477497"/>
              <a:gd name="connsiteY13" fmla="*/ 2007857 h 5658774"/>
              <a:gd name="connsiteX14" fmla="*/ 2282872 w 4477497"/>
              <a:gd name="connsiteY14" fmla="*/ 1186604 h 5658774"/>
              <a:gd name="connsiteX15" fmla="*/ 2287220 w 4477497"/>
              <a:gd name="connsiteY15" fmla="*/ 1024707 h 5658774"/>
              <a:gd name="connsiteX16" fmla="*/ 675584 w 4477497"/>
              <a:gd name="connsiteY16" fmla="*/ 1926894 h 5658774"/>
              <a:gd name="connsiteX17" fmla="*/ 1336256 w 4477497"/>
              <a:gd name="connsiteY17" fmla="*/ 4392554 h 5658774"/>
              <a:gd name="connsiteX18" fmla="*/ 3801915 w 4477497"/>
              <a:gd name="connsiteY18" fmla="*/ 3731883 h 5658774"/>
              <a:gd name="connsiteX19" fmla="*/ 3141243 w 4477497"/>
              <a:gd name="connsiteY19" fmla="*/ 1266223 h 5658774"/>
              <a:gd name="connsiteX20" fmla="*/ 2287220 w 4477497"/>
              <a:gd name="connsiteY20" fmla="*/ 1024707 h 5658774"/>
              <a:gd name="connsiteX21" fmla="*/ 3250481 w 4477497"/>
              <a:gd name="connsiteY21" fmla="*/ 300148 h 5658774"/>
              <a:gd name="connsiteX22" fmla="*/ 3139056 w 4477497"/>
              <a:gd name="connsiteY22" fmla="*/ 355610 h 5658774"/>
              <a:gd name="connsiteX23" fmla="*/ 2938469 w 4477497"/>
              <a:gd name="connsiteY23" fmla="*/ 703037 h 5658774"/>
              <a:gd name="connsiteX24" fmla="*/ 2944526 w 4477497"/>
              <a:gd name="connsiteY24" fmla="*/ 704726 h 5658774"/>
              <a:gd name="connsiteX25" fmla="*/ 3357937 w 4477497"/>
              <a:gd name="connsiteY25" fmla="*/ 890898 h 5658774"/>
              <a:gd name="connsiteX26" fmla="*/ 3725872 w 4477497"/>
              <a:gd name="connsiteY26" fmla="*/ 1155836 h 5658774"/>
              <a:gd name="connsiteX27" fmla="*/ 3730363 w 4477497"/>
              <a:gd name="connsiteY27" fmla="*/ 1160237 h 5658774"/>
              <a:gd name="connsiteX28" fmla="*/ 3930950 w 4477497"/>
              <a:gd name="connsiteY28" fmla="*/ 812810 h 5658774"/>
              <a:gd name="connsiteX29" fmla="*/ 3889738 w 4477497"/>
              <a:gd name="connsiteY29" fmla="*/ 659007 h 5658774"/>
              <a:gd name="connsiteX30" fmla="*/ 3292859 w 4477497"/>
              <a:gd name="connsiteY30" fmla="*/ 314399 h 5658774"/>
              <a:gd name="connsiteX31" fmla="*/ 3250481 w 4477497"/>
              <a:gd name="connsiteY31" fmla="*/ 300148 h 5658774"/>
              <a:gd name="connsiteX32" fmla="*/ 3222523 w 4477497"/>
              <a:gd name="connsiteY32" fmla="*/ 860 h 5658774"/>
              <a:gd name="connsiteX33" fmla="*/ 3419003 w 4477497"/>
              <a:gd name="connsiteY33" fmla="*/ 46273 h 5658774"/>
              <a:gd name="connsiteX34" fmla="*/ 4058870 w 4477497"/>
              <a:gd name="connsiteY34" fmla="*/ 415700 h 5658774"/>
              <a:gd name="connsiteX35" fmla="*/ 4185130 w 4477497"/>
              <a:gd name="connsiteY35" fmla="*/ 886907 h 5658774"/>
              <a:gd name="connsiteX36" fmla="*/ 3917366 w 4477497"/>
              <a:gd name="connsiteY36" fmla="*/ 1350688 h 5658774"/>
              <a:gd name="connsiteX37" fmla="*/ 4024533 w 4477497"/>
              <a:gd name="connsiteY37" fmla="*/ 1478873 h 5658774"/>
              <a:gd name="connsiteX38" fmla="*/ 4177239 w 4477497"/>
              <a:gd name="connsiteY38" fmla="*/ 3948575 h 5658774"/>
              <a:gd name="connsiteX39" fmla="*/ 1962061 w 4477497"/>
              <a:gd name="connsiteY39" fmla="*/ 5051180 h 5658774"/>
              <a:gd name="connsiteX40" fmla="*/ 1797467 w 4477497"/>
              <a:gd name="connsiteY40" fmla="*/ 5022462 h 5658774"/>
              <a:gd name="connsiteX41" fmla="*/ 1529703 w 4477497"/>
              <a:gd name="connsiteY41" fmla="*/ 5486242 h 5658774"/>
              <a:gd name="connsiteX42" fmla="*/ 1058496 w 4477497"/>
              <a:gd name="connsiteY42" fmla="*/ 5612502 h 5658774"/>
              <a:gd name="connsiteX43" fmla="*/ 418629 w 4477497"/>
              <a:gd name="connsiteY43" fmla="*/ 5243075 h 5658774"/>
              <a:gd name="connsiteX44" fmla="*/ 292370 w 4477497"/>
              <a:gd name="connsiteY44" fmla="*/ 4771867 h 5658774"/>
              <a:gd name="connsiteX45" fmla="*/ 560133 w 4477497"/>
              <a:gd name="connsiteY45" fmla="*/ 4308088 h 5658774"/>
              <a:gd name="connsiteX46" fmla="*/ 452965 w 4477497"/>
              <a:gd name="connsiteY46" fmla="*/ 4179903 h 5658774"/>
              <a:gd name="connsiteX47" fmla="*/ 300260 w 4477497"/>
              <a:gd name="connsiteY47" fmla="*/ 1710200 h 5658774"/>
              <a:gd name="connsiteX48" fmla="*/ 2515437 w 4477497"/>
              <a:gd name="connsiteY48" fmla="*/ 607596 h 5658774"/>
              <a:gd name="connsiteX49" fmla="*/ 2680032 w 4477497"/>
              <a:gd name="connsiteY49" fmla="*/ 636313 h 5658774"/>
              <a:gd name="connsiteX50" fmla="*/ 2947796 w 4477497"/>
              <a:gd name="connsiteY50" fmla="*/ 172532 h 5658774"/>
              <a:gd name="connsiteX51" fmla="*/ 3222523 w 4477497"/>
              <a:gd name="connsiteY51" fmla="*/ 860 h 565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77497" h="5658774">
                <a:moveTo>
                  <a:pt x="747136" y="4498539"/>
                </a:moveTo>
                <a:lnTo>
                  <a:pt x="546550" y="4845965"/>
                </a:lnTo>
                <a:cubicBezTo>
                  <a:pt x="515458" y="4899817"/>
                  <a:pt x="533909" y="4968677"/>
                  <a:pt x="587761" y="4999768"/>
                </a:cubicBezTo>
                <a:lnTo>
                  <a:pt x="1184640" y="5344376"/>
                </a:lnTo>
                <a:cubicBezTo>
                  <a:pt x="1238492" y="5375468"/>
                  <a:pt x="1307352" y="5357017"/>
                  <a:pt x="1338443" y="5303165"/>
                </a:cubicBezTo>
                <a:lnTo>
                  <a:pt x="1539030" y="4955738"/>
                </a:lnTo>
                <a:lnTo>
                  <a:pt x="1532973" y="4954049"/>
                </a:lnTo>
                <a:cubicBezTo>
                  <a:pt x="1391873" y="4907016"/>
                  <a:pt x="1253387" y="4845141"/>
                  <a:pt x="1119562" y="4767877"/>
                </a:cubicBezTo>
                <a:cubicBezTo>
                  <a:pt x="985737" y="4690613"/>
                  <a:pt x="862909" y="4601618"/>
                  <a:pt x="751627" y="4502938"/>
                </a:cubicBezTo>
                <a:close/>
                <a:moveTo>
                  <a:pt x="2282872" y="1186604"/>
                </a:moveTo>
                <a:cubicBezTo>
                  <a:pt x="2547727" y="1193483"/>
                  <a:pt x="2814698" y="1264667"/>
                  <a:pt x="3060281" y="1406454"/>
                </a:cubicBezTo>
                <a:cubicBezTo>
                  <a:pt x="3846146" y="1860174"/>
                  <a:pt x="4115403" y="2865055"/>
                  <a:pt x="3661684" y="3650920"/>
                </a:cubicBezTo>
                <a:cubicBezTo>
                  <a:pt x="3207964" y="4436785"/>
                  <a:pt x="2203083" y="4706042"/>
                  <a:pt x="1417218" y="4252323"/>
                </a:cubicBezTo>
                <a:cubicBezTo>
                  <a:pt x="631353" y="3798603"/>
                  <a:pt x="362096" y="2793722"/>
                  <a:pt x="815815" y="2007857"/>
                </a:cubicBezTo>
                <a:cubicBezTo>
                  <a:pt x="1127747" y="1467575"/>
                  <a:pt x="1700190" y="1171470"/>
                  <a:pt x="2282872" y="1186604"/>
                </a:cubicBezTo>
                <a:close/>
                <a:moveTo>
                  <a:pt x="2287220" y="1024707"/>
                </a:moveTo>
                <a:cubicBezTo>
                  <a:pt x="1647114" y="1008082"/>
                  <a:pt x="1018257" y="1333367"/>
                  <a:pt x="675584" y="1926894"/>
                </a:cubicBezTo>
                <a:cubicBezTo>
                  <a:pt x="177151" y="2790207"/>
                  <a:pt x="472943" y="3894121"/>
                  <a:pt x="1336256" y="4392554"/>
                </a:cubicBezTo>
                <a:cubicBezTo>
                  <a:pt x="2199568" y="4890988"/>
                  <a:pt x="3303481" y="4595195"/>
                  <a:pt x="3801915" y="3731883"/>
                </a:cubicBezTo>
                <a:cubicBezTo>
                  <a:pt x="4300349" y="2868570"/>
                  <a:pt x="4004556" y="1764657"/>
                  <a:pt x="3141243" y="1266223"/>
                </a:cubicBezTo>
                <a:cubicBezTo>
                  <a:pt x="2871458" y="1110463"/>
                  <a:pt x="2578177" y="1032263"/>
                  <a:pt x="2287220" y="1024707"/>
                </a:cubicBezTo>
                <a:close/>
                <a:moveTo>
                  <a:pt x="3250481" y="300148"/>
                </a:moveTo>
                <a:cubicBezTo>
                  <a:pt x="3206938" y="294745"/>
                  <a:pt x="3162375" y="315221"/>
                  <a:pt x="3139056" y="355610"/>
                </a:cubicBezTo>
                <a:lnTo>
                  <a:pt x="2938469" y="703037"/>
                </a:lnTo>
                <a:lnTo>
                  <a:pt x="2944526" y="704726"/>
                </a:lnTo>
                <a:cubicBezTo>
                  <a:pt x="3085626" y="751760"/>
                  <a:pt x="3224112" y="813634"/>
                  <a:pt x="3357937" y="890898"/>
                </a:cubicBezTo>
                <a:cubicBezTo>
                  <a:pt x="3491762" y="968162"/>
                  <a:pt x="3614590" y="1057158"/>
                  <a:pt x="3725872" y="1155836"/>
                </a:cubicBezTo>
                <a:lnTo>
                  <a:pt x="3730363" y="1160237"/>
                </a:lnTo>
                <a:lnTo>
                  <a:pt x="3930950" y="812810"/>
                </a:lnTo>
                <a:cubicBezTo>
                  <a:pt x="3962041" y="758958"/>
                  <a:pt x="3943590" y="690098"/>
                  <a:pt x="3889738" y="659007"/>
                </a:cubicBezTo>
                <a:lnTo>
                  <a:pt x="3292859" y="314399"/>
                </a:lnTo>
                <a:cubicBezTo>
                  <a:pt x="3279396" y="306626"/>
                  <a:pt x="3264995" y="301949"/>
                  <a:pt x="3250481" y="300148"/>
                </a:cubicBezTo>
                <a:close/>
                <a:moveTo>
                  <a:pt x="3222523" y="860"/>
                </a:moveTo>
                <a:cubicBezTo>
                  <a:pt x="3288798" y="-3824"/>
                  <a:pt x="3357133" y="10552"/>
                  <a:pt x="3419003" y="46273"/>
                </a:cubicBezTo>
                <a:lnTo>
                  <a:pt x="4058870" y="415700"/>
                </a:lnTo>
                <a:cubicBezTo>
                  <a:pt x="4223856" y="510955"/>
                  <a:pt x="4280385" y="721921"/>
                  <a:pt x="4185130" y="886907"/>
                </a:cubicBezTo>
                <a:lnTo>
                  <a:pt x="3917366" y="1350688"/>
                </a:lnTo>
                <a:lnTo>
                  <a:pt x="4024533" y="1478873"/>
                </a:lnTo>
                <a:cubicBezTo>
                  <a:pt x="4550384" y="2174844"/>
                  <a:pt x="4640821" y="3145626"/>
                  <a:pt x="4177239" y="3948575"/>
                </a:cubicBezTo>
                <a:cubicBezTo>
                  <a:pt x="3713656" y="4751523"/>
                  <a:pt x="2827715" y="5158594"/>
                  <a:pt x="1962061" y="5051180"/>
                </a:cubicBezTo>
                <a:lnTo>
                  <a:pt x="1797467" y="5022462"/>
                </a:lnTo>
                <a:lnTo>
                  <a:pt x="1529703" y="5486242"/>
                </a:lnTo>
                <a:cubicBezTo>
                  <a:pt x="1434448" y="5651229"/>
                  <a:pt x="1223482" y="5707757"/>
                  <a:pt x="1058496" y="5612502"/>
                </a:cubicBezTo>
                <a:lnTo>
                  <a:pt x="418629" y="5243075"/>
                </a:lnTo>
                <a:cubicBezTo>
                  <a:pt x="253643" y="5147820"/>
                  <a:pt x="197115" y="4936854"/>
                  <a:pt x="292370" y="4771867"/>
                </a:cubicBezTo>
                <a:lnTo>
                  <a:pt x="560133" y="4308088"/>
                </a:lnTo>
                <a:lnTo>
                  <a:pt x="452965" y="4179903"/>
                </a:lnTo>
                <a:cubicBezTo>
                  <a:pt x="-72886" y="3483931"/>
                  <a:pt x="-163323" y="2513148"/>
                  <a:pt x="300260" y="1710200"/>
                </a:cubicBezTo>
                <a:cubicBezTo>
                  <a:pt x="763842" y="907251"/>
                  <a:pt x="1649782" y="500181"/>
                  <a:pt x="2515437" y="607596"/>
                </a:cubicBezTo>
                <a:lnTo>
                  <a:pt x="2680032" y="636313"/>
                </a:lnTo>
                <a:lnTo>
                  <a:pt x="2947796" y="172532"/>
                </a:lnTo>
                <a:cubicBezTo>
                  <a:pt x="3007330" y="69416"/>
                  <a:pt x="3112064" y="8666"/>
                  <a:pt x="3222523" y="8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FFED1C-7347-44FB-B415-96ADEBB15B5A}"/>
              </a:ext>
            </a:extLst>
          </p:cNvPr>
          <p:cNvGrpSpPr/>
          <p:nvPr userDrawn="1"/>
        </p:nvGrpSpPr>
        <p:grpSpPr>
          <a:xfrm>
            <a:off x="0" y="1958505"/>
            <a:ext cx="8404456" cy="3883620"/>
            <a:chOff x="0" y="1992982"/>
            <a:chExt cx="3096864" cy="338023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0B78BFC-95A5-416C-AE31-98A37ED27526}"/>
                </a:ext>
              </a:extLst>
            </p:cNvPr>
            <p:cNvSpPr/>
            <p:nvPr/>
          </p:nvSpPr>
          <p:spPr>
            <a:xfrm>
              <a:off x="0" y="1992982"/>
              <a:ext cx="302510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25F02D-D8DA-4283-B0B2-0CB36F3B38BE}"/>
                </a:ext>
              </a:extLst>
            </p:cNvPr>
            <p:cNvSpPr/>
            <p:nvPr/>
          </p:nvSpPr>
          <p:spPr>
            <a:xfrm>
              <a:off x="3051145" y="1992982"/>
              <a:ext cx="4571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77809EEB-5FBD-405D-9DAF-33CFDC0B33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A844D3-5676-40C9-8B70-99FCB08E080B}"/>
              </a:ext>
            </a:extLst>
          </p:cNvPr>
          <p:cNvGrpSpPr/>
          <p:nvPr userDrawn="1"/>
        </p:nvGrpSpPr>
        <p:grpSpPr>
          <a:xfrm>
            <a:off x="9172759" y="1907887"/>
            <a:ext cx="2266766" cy="3984856"/>
            <a:chOff x="4871870" y="1763729"/>
            <a:chExt cx="2448272" cy="4303935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FE5FA093-4730-40D3-9808-FCB8F2754301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9" name="Rounded Rectangle 4">
                <a:extLst>
                  <a:ext uri="{FF2B5EF4-FFF2-40B4-BE49-F238E27FC236}">
                    <a16:creationId xmlns:a16="http://schemas.microsoft.com/office/drawing/2014/main" id="{3F26B978-F2BA-4435-BD7D-8BA75383445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A9EE186C-4FA2-483F-9560-BC0FB4295DB0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1" name="Group 6">
                <a:extLst>
                  <a:ext uri="{FF2B5EF4-FFF2-40B4-BE49-F238E27FC236}">
                    <a16:creationId xmlns:a16="http://schemas.microsoft.com/office/drawing/2014/main" id="{AAB42CB8-FB70-4384-9995-4093F4013C6D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2" name="Oval 7">
                  <a:extLst>
                    <a:ext uri="{FF2B5EF4-FFF2-40B4-BE49-F238E27FC236}">
                      <a16:creationId xmlns:a16="http://schemas.microsoft.com/office/drawing/2014/main" id="{744D317D-5CFC-48E4-9BF4-98C3EF35219A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3" name="Rounded Rectangle 8">
                  <a:extLst>
                    <a:ext uri="{FF2B5EF4-FFF2-40B4-BE49-F238E27FC236}">
                      <a16:creationId xmlns:a16="http://schemas.microsoft.com/office/drawing/2014/main" id="{2D06F3B8-61E2-4783-87B7-3B516CEFD8FC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8" name="Picture Placeholder 2">
              <a:extLst>
                <a:ext uri="{FF2B5EF4-FFF2-40B4-BE49-F238E27FC236}">
                  <a16:creationId xmlns:a16="http://schemas.microsoft.com/office/drawing/2014/main" id="{96F46C5E-6300-4590-BCDF-772B5093F309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C047C560-DD35-4A91-83AA-295EE299363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297577" y="2240329"/>
            <a:ext cx="2046697" cy="3226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1E83D-1615-4CCC-B7E2-465DE0061B9F}"/>
              </a:ext>
            </a:extLst>
          </p:cNvPr>
          <p:cNvSpPr/>
          <p:nvPr userDrawn="1"/>
        </p:nvSpPr>
        <p:spPr>
          <a:xfrm>
            <a:off x="0" y="1746689"/>
            <a:ext cx="12192000" cy="20162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3CD33C19-9966-4061-9C06-8562E26E5C9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9437" y="1512807"/>
            <a:ext cx="2352438" cy="2483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193C3917-5565-466A-887F-9A51D013E131}"/>
              </a:ext>
            </a:extLst>
          </p:cNvPr>
          <p:cNvSpPr/>
          <p:nvPr userDrawn="1"/>
        </p:nvSpPr>
        <p:spPr>
          <a:xfrm rot="5400000">
            <a:off x="1548042" y="126203"/>
            <a:ext cx="3509501" cy="66055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AA5DBC2F-2573-4478-81A6-229D479F1BA5}"/>
              </a:ext>
            </a:extLst>
          </p:cNvPr>
          <p:cNvSpPr/>
          <p:nvPr userDrawn="1"/>
        </p:nvSpPr>
        <p:spPr>
          <a:xfrm rot="5400000">
            <a:off x="1582454" y="188115"/>
            <a:ext cx="3316851" cy="64817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BEEA2D1A-FA3E-4C74-A09D-E1A106AB24E6}"/>
              </a:ext>
            </a:extLst>
          </p:cNvPr>
          <p:cNvSpPr/>
          <p:nvPr userDrawn="1"/>
        </p:nvSpPr>
        <p:spPr>
          <a:xfrm rot="5400000">
            <a:off x="1621631" y="245268"/>
            <a:ext cx="3124198" cy="636746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E5F47ABD-950C-435F-867F-66F849BD95CE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3277552" y="1941194"/>
            <a:ext cx="2975610" cy="29756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BAF8F5C0-FE3B-4322-834B-ADAF915154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59939" y="350044"/>
            <a:ext cx="4472711" cy="4472711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16B664DE-605A-4D0E-B2C7-0612FB12418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395204" y="1531615"/>
            <a:ext cx="2925777" cy="2925777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02A65B3A-02FE-4279-B8F1-0E86FB60BA4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92568" y="3526796"/>
            <a:ext cx="2925777" cy="2925777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C8044A80-8C78-4E5F-9DD6-8F16BD1AC64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00226" y="4000500"/>
            <a:ext cx="2346448" cy="234644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6582440" y="6467568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3890471" y="1981375"/>
            <a:ext cx="728342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4P FOOD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4485363" y="3504882"/>
            <a:ext cx="728333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98CCF85-D41C-4EAE-823B-E51B2EB28E9D}"/>
              </a:ext>
            </a:extLst>
          </p:cNvPr>
          <p:cNvSpPr/>
          <p:nvPr/>
        </p:nvSpPr>
        <p:spPr>
          <a:xfrm>
            <a:off x="10084097" y="371215"/>
            <a:ext cx="1684599" cy="432917"/>
          </a:xfrm>
          <a:custGeom>
            <a:avLst/>
            <a:gdLst>
              <a:gd name="connsiteX0" fmla="*/ 1270457 w 1684599"/>
              <a:gd name="connsiteY0" fmla="*/ 318010 h 432917"/>
              <a:gd name="connsiteX1" fmla="*/ 1282754 w 1684599"/>
              <a:gd name="connsiteY1" fmla="*/ 318010 h 432917"/>
              <a:gd name="connsiteX2" fmla="*/ 1282754 w 1684599"/>
              <a:gd name="connsiteY2" fmla="*/ 328456 h 432917"/>
              <a:gd name="connsiteX3" fmla="*/ 1270457 w 1684599"/>
              <a:gd name="connsiteY3" fmla="*/ 328456 h 432917"/>
              <a:gd name="connsiteX4" fmla="*/ 1388670 w 1684599"/>
              <a:gd name="connsiteY4" fmla="*/ 282441 h 432917"/>
              <a:gd name="connsiteX5" fmla="*/ 1375711 w 1684599"/>
              <a:gd name="connsiteY5" fmla="*/ 287069 h 432917"/>
              <a:gd name="connsiteX6" fmla="*/ 1370819 w 1684599"/>
              <a:gd name="connsiteY6" fmla="*/ 301217 h 432917"/>
              <a:gd name="connsiteX7" fmla="*/ 1375844 w 1684599"/>
              <a:gd name="connsiteY7" fmla="*/ 315233 h 432917"/>
              <a:gd name="connsiteX8" fmla="*/ 1388670 w 1684599"/>
              <a:gd name="connsiteY8" fmla="*/ 319994 h 432917"/>
              <a:gd name="connsiteX9" fmla="*/ 1401364 w 1684599"/>
              <a:gd name="connsiteY9" fmla="*/ 315233 h 432917"/>
              <a:gd name="connsiteX10" fmla="*/ 1406389 w 1684599"/>
              <a:gd name="connsiteY10" fmla="*/ 300953 h 432917"/>
              <a:gd name="connsiteX11" fmla="*/ 1401496 w 1684599"/>
              <a:gd name="connsiteY11" fmla="*/ 286936 h 432917"/>
              <a:gd name="connsiteX12" fmla="*/ 1388670 w 1684599"/>
              <a:gd name="connsiteY12" fmla="*/ 282441 h 432917"/>
              <a:gd name="connsiteX13" fmla="*/ 1425033 w 1684599"/>
              <a:gd name="connsiteY13" fmla="*/ 273846 h 432917"/>
              <a:gd name="connsiteX14" fmla="*/ 1444338 w 1684599"/>
              <a:gd name="connsiteY14" fmla="*/ 273846 h 432917"/>
              <a:gd name="connsiteX15" fmla="*/ 1455974 w 1684599"/>
              <a:gd name="connsiteY15" fmla="*/ 311134 h 432917"/>
              <a:gd name="connsiteX16" fmla="*/ 1467479 w 1684599"/>
              <a:gd name="connsiteY16" fmla="*/ 273846 h 432917"/>
              <a:gd name="connsiteX17" fmla="*/ 1486916 w 1684599"/>
              <a:gd name="connsiteY17" fmla="*/ 273846 h 432917"/>
              <a:gd name="connsiteX18" fmla="*/ 1486916 w 1684599"/>
              <a:gd name="connsiteY18" fmla="*/ 328456 h 432917"/>
              <a:gd name="connsiteX19" fmla="*/ 1474883 w 1684599"/>
              <a:gd name="connsiteY19" fmla="*/ 328456 h 432917"/>
              <a:gd name="connsiteX20" fmla="*/ 1474883 w 1684599"/>
              <a:gd name="connsiteY20" fmla="*/ 285482 h 432917"/>
              <a:gd name="connsiteX21" fmla="*/ 1462189 w 1684599"/>
              <a:gd name="connsiteY21" fmla="*/ 328456 h 432917"/>
              <a:gd name="connsiteX22" fmla="*/ 1449760 w 1684599"/>
              <a:gd name="connsiteY22" fmla="*/ 328456 h 432917"/>
              <a:gd name="connsiteX23" fmla="*/ 1437066 w 1684599"/>
              <a:gd name="connsiteY23" fmla="*/ 285482 h 432917"/>
              <a:gd name="connsiteX24" fmla="*/ 1437066 w 1684599"/>
              <a:gd name="connsiteY24" fmla="*/ 328456 h 432917"/>
              <a:gd name="connsiteX25" fmla="*/ 1425033 w 1684599"/>
              <a:gd name="connsiteY25" fmla="*/ 328456 h 432917"/>
              <a:gd name="connsiteX26" fmla="*/ 1388538 w 1684599"/>
              <a:gd name="connsiteY26" fmla="*/ 272920 h 432917"/>
              <a:gd name="connsiteX27" fmla="*/ 1411149 w 1684599"/>
              <a:gd name="connsiteY27" fmla="*/ 280457 h 432917"/>
              <a:gd name="connsiteX28" fmla="*/ 1419611 w 1684599"/>
              <a:gd name="connsiteY28" fmla="*/ 301217 h 432917"/>
              <a:gd name="connsiteX29" fmla="*/ 1411149 w 1684599"/>
              <a:gd name="connsiteY29" fmla="*/ 321845 h 432917"/>
              <a:gd name="connsiteX30" fmla="*/ 1388538 w 1684599"/>
              <a:gd name="connsiteY30" fmla="*/ 329250 h 432917"/>
              <a:gd name="connsiteX31" fmla="*/ 1365794 w 1684599"/>
              <a:gd name="connsiteY31" fmla="*/ 321845 h 432917"/>
              <a:gd name="connsiteX32" fmla="*/ 1357332 w 1684599"/>
              <a:gd name="connsiteY32" fmla="*/ 301349 h 432917"/>
              <a:gd name="connsiteX33" fmla="*/ 1360241 w 1684599"/>
              <a:gd name="connsiteY33" fmla="*/ 287333 h 432917"/>
              <a:gd name="connsiteX34" fmla="*/ 1366191 w 1684599"/>
              <a:gd name="connsiteY34" fmla="*/ 279796 h 432917"/>
              <a:gd name="connsiteX35" fmla="*/ 1374521 w 1684599"/>
              <a:gd name="connsiteY35" fmla="*/ 274904 h 432917"/>
              <a:gd name="connsiteX36" fmla="*/ 1388538 w 1684599"/>
              <a:gd name="connsiteY36" fmla="*/ 272920 h 432917"/>
              <a:gd name="connsiteX37" fmla="*/ 1322688 w 1684599"/>
              <a:gd name="connsiteY37" fmla="*/ 272920 h 432917"/>
              <a:gd name="connsiteX38" fmla="*/ 1341729 w 1684599"/>
              <a:gd name="connsiteY38" fmla="*/ 278870 h 432917"/>
              <a:gd name="connsiteX39" fmla="*/ 1348340 w 1684599"/>
              <a:gd name="connsiteY39" fmla="*/ 288920 h 432917"/>
              <a:gd name="connsiteX40" fmla="*/ 1335514 w 1684599"/>
              <a:gd name="connsiteY40" fmla="*/ 291564 h 432917"/>
              <a:gd name="connsiteX41" fmla="*/ 1330753 w 1684599"/>
              <a:gd name="connsiteY41" fmla="*/ 284821 h 432917"/>
              <a:gd name="connsiteX42" fmla="*/ 1322026 w 1684599"/>
              <a:gd name="connsiteY42" fmla="*/ 282308 h 432917"/>
              <a:gd name="connsiteX43" fmla="*/ 1310522 w 1684599"/>
              <a:gd name="connsiteY43" fmla="*/ 286672 h 432917"/>
              <a:gd name="connsiteX44" fmla="*/ 1306027 w 1684599"/>
              <a:gd name="connsiteY44" fmla="*/ 300820 h 432917"/>
              <a:gd name="connsiteX45" fmla="*/ 1310390 w 1684599"/>
              <a:gd name="connsiteY45" fmla="*/ 315630 h 432917"/>
              <a:gd name="connsiteX46" fmla="*/ 1321762 w 1684599"/>
              <a:gd name="connsiteY46" fmla="*/ 319994 h 432917"/>
              <a:gd name="connsiteX47" fmla="*/ 1330621 w 1684599"/>
              <a:gd name="connsiteY47" fmla="*/ 317217 h 432917"/>
              <a:gd name="connsiteX48" fmla="*/ 1335910 w 1684599"/>
              <a:gd name="connsiteY48" fmla="*/ 308490 h 432917"/>
              <a:gd name="connsiteX49" fmla="*/ 1348472 w 1684599"/>
              <a:gd name="connsiteY49" fmla="*/ 311928 h 432917"/>
              <a:gd name="connsiteX50" fmla="*/ 1338820 w 1684599"/>
              <a:gd name="connsiteY50" fmla="*/ 325151 h 432917"/>
              <a:gd name="connsiteX51" fmla="*/ 1321762 w 1684599"/>
              <a:gd name="connsiteY51" fmla="*/ 329514 h 432917"/>
              <a:gd name="connsiteX52" fmla="*/ 1300738 w 1684599"/>
              <a:gd name="connsiteY52" fmla="*/ 322109 h 432917"/>
              <a:gd name="connsiteX53" fmla="*/ 1292539 w 1684599"/>
              <a:gd name="connsiteY53" fmla="*/ 301746 h 432917"/>
              <a:gd name="connsiteX54" fmla="*/ 1300738 w 1684599"/>
              <a:gd name="connsiteY54" fmla="*/ 280589 h 432917"/>
              <a:gd name="connsiteX55" fmla="*/ 1322688 w 1684599"/>
              <a:gd name="connsiteY55" fmla="*/ 272920 h 432917"/>
              <a:gd name="connsiteX56" fmla="*/ 1016180 w 1684599"/>
              <a:gd name="connsiteY56" fmla="*/ 134080 h 432917"/>
              <a:gd name="connsiteX57" fmla="*/ 1016180 w 1684599"/>
              <a:gd name="connsiteY57" fmla="*/ 200723 h 432917"/>
              <a:gd name="connsiteX58" fmla="*/ 1039056 w 1684599"/>
              <a:gd name="connsiteY58" fmla="*/ 200723 h 432917"/>
              <a:gd name="connsiteX59" fmla="*/ 1072113 w 1684599"/>
              <a:gd name="connsiteY59" fmla="*/ 197021 h 432917"/>
              <a:gd name="connsiteX60" fmla="*/ 1085204 w 1684599"/>
              <a:gd name="connsiteY60" fmla="*/ 185517 h 432917"/>
              <a:gd name="connsiteX61" fmla="*/ 1089964 w 1684599"/>
              <a:gd name="connsiteY61" fmla="*/ 167269 h 432917"/>
              <a:gd name="connsiteX62" fmla="*/ 1083353 w 1684599"/>
              <a:gd name="connsiteY62" fmla="*/ 146113 h 432917"/>
              <a:gd name="connsiteX63" fmla="*/ 1066559 w 1684599"/>
              <a:gd name="connsiteY63" fmla="*/ 135667 h 432917"/>
              <a:gd name="connsiteX64" fmla="*/ 1036411 w 1684599"/>
              <a:gd name="connsiteY64" fmla="*/ 134080 h 432917"/>
              <a:gd name="connsiteX65" fmla="*/ 822994 w 1684599"/>
              <a:gd name="connsiteY65" fmla="*/ 134080 h 432917"/>
              <a:gd name="connsiteX66" fmla="*/ 822994 w 1684599"/>
              <a:gd name="connsiteY66" fmla="*/ 200723 h 432917"/>
              <a:gd name="connsiteX67" fmla="*/ 845869 w 1684599"/>
              <a:gd name="connsiteY67" fmla="*/ 200723 h 432917"/>
              <a:gd name="connsiteX68" fmla="*/ 878926 w 1684599"/>
              <a:gd name="connsiteY68" fmla="*/ 197021 h 432917"/>
              <a:gd name="connsiteX69" fmla="*/ 892017 w 1684599"/>
              <a:gd name="connsiteY69" fmla="*/ 185517 h 432917"/>
              <a:gd name="connsiteX70" fmla="*/ 896777 w 1684599"/>
              <a:gd name="connsiteY70" fmla="*/ 167269 h 432917"/>
              <a:gd name="connsiteX71" fmla="*/ 890166 w 1684599"/>
              <a:gd name="connsiteY71" fmla="*/ 146113 h 432917"/>
              <a:gd name="connsiteX72" fmla="*/ 873373 w 1684599"/>
              <a:gd name="connsiteY72" fmla="*/ 135667 h 432917"/>
              <a:gd name="connsiteX73" fmla="*/ 843225 w 1684599"/>
              <a:gd name="connsiteY73" fmla="*/ 134080 h 432917"/>
              <a:gd name="connsiteX74" fmla="*/ 626502 w 1684599"/>
              <a:gd name="connsiteY74" fmla="*/ 103271 h 432917"/>
              <a:gd name="connsiteX75" fmla="*/ 645278 w 1684599"/>
              <a:gd name="connsiteY75" fmla="*/ 103800 h 432917"/>
              <a:gd name="connsiteX76" fmla="*/ 640121 w 1684599"/>
              <a:gd name="connsiteY76" fmla="*/ 319994 h 432917"/>
              <a:gd name="connsiteX77" fmla="*/ 743524 w 1684599"/>
              <a:gd name="connsiteY77" fmla="*/ 319994 h 432917"/>
              <a:gd name="connsiteX78" fmla="*/ 743524 w 1684599"/>
              <a:gd name="connsiteY78" fmla="*/ 338902 h 432917"/>
              <a:gd name="connsiteX79" fmla="*/ 620948 w 1684599"/>
              <a:gd name="connsiteY79" fmla="*/ 338902 h 432917"/>
              <a:gd name="connsiteX80" fmla="*/ 475496 w 1684599"/>
              <a:gd name="connsiteY80" fmla="*/ 103271 h 432917"/>
              <a:gd name="connsiteX81" fmla="*/ 494272 w 1684599"/>
              <a:gd name="connsiteY81" fmla="*/ 103800 h 432917"/>
              <a:gd name="connsiteX82" fmla="*/ 489644 w 1684599"/>
              <a:gd name="connsiteY82" fmla="*/ 319994 h 432917"/>
              <a:gd name="connsiteX83" fmla="*/ 583527 w 1684599"/>
              <a:gd name="connsiteY83" fmla="*/ 319994 h 432917"/>
              <a:gd name="connsiteX84" fmla="*/ 583527 w 1684599"/>
              <a:gd name="connsiteY84" fmla="*/ 338902 h 432917"/>
              <a:gd name="connsiteX85" fmla="*/ 470339 w 1684599"/>
              <a:gd name="connsiteY85" fmla="*/ 338902 h 432917"/>
              <a:gd name="connsiteX86" fmla="*/ 340754 w 1684599"/>
              <a:gd name="connsiteY86" fmla="*/ 103271 h 432917"/>
              <a:gd name="connsiteX87" fmla="*/ 441645 w 1684599"/>
              <a:gd name="connsiteY87" fmla="*/ 332421 h 432917"/>
              <a:gd name="connsiteX88" fmla="*/ 424191 w 1684599"/>
              <a:gd name="connsiteY88" fmla="*/ 338902 h 432917"/>
              <a:gd name="connsiteX89" fmla="*/ 341019 w 1684599"/>
              <a:gd name="connsiteY89" fmla="*/ 150226 h 432917"/>
              <a:gd name="connsiteX90" fmla="*/ 262872 w 1684599"/>
              <a:gd name="connsiteY90" fmla="*/ 334133 h 432917"/>
              <a:gd name="connsiteX91" fmla="*/ 245285 w 1684599"/>
              <a:gd name="connsiteY91" fmla="*/ 327653 h 432917"/>
              <a:gd name="connsiteX92" fmla="*/ 1152641 w 1684599"/>
              <a:gd name="connsiteY92" fmla="*/ 94147 h 432917"/>
              <a:gd name="connsiteX93" fmla="*/ 1317530 w 1684599"/>
              <a:gd name="connsiteY93" fmla="*/ 94147 h 432917"/>
              <a:gd name="connsiteX94" fmla="*/ 1317530 w 1684599"/>
              <a:gd name="connsiteY94" fmla="*/ 133948 h 432917"/>
              <a:gd name="connsiteX95" fmla="*/ 1256176 w 1684599"/>
              <a:gd name="connsiteY95" fmla="*/ 133948 h 432917"/>
              <a:gd name="connsiteX96" fmla="*/ 1256176 w 1684599"/>
              <a:gd name="connsiteY96" fmla="*/ 329514 h 432917"/>
              <a:gd name="connsiteX97" fmla="*/ 1214259 w 1684599"/>
              <a:gd name="connsiteY97" fmla="*/ 329514 h 432917"/>
              <a:gd name="connsiteX98" fmla="*/ 1214259 w 1684599"/>
              <a:gd name="connsiteY98" fmla="*/ 133948 h 432917"/>
              <a:gd name="connsiteX99" fmla="*/ 1152641 w 1684599"/>
              <a:gd name="connsiteY99" fmla="*/ 133948 h 432917"/>
              <a:gd name="connsiteX100" fmla="*/ 974396 w 1684599"/>
              <a:gd name="connsiteY100" fmla="*/ 94147 h 432917"/>
              <a:gd name="connsiteX101" fmla="*/ 1041568 w 1684599"/>
              <a:gd name="connsiteY101" fmla="*/ 94147 h 432917"/>
              <a:gd name="connsiteX102" fmla="*/ 1091419 w 1684599"/>
              <a:gd name="connsiteY102" fmla="*/ 97717 h 432917"/>
              <a:gd name="connsiteX103" fmla="*/ 1121302 w 1684599"/>
              <a:gd name="connsiteY103" fmla="*/ 120725 h 432917"/>
              <a:gd name="connsiteX104" fmla="*/ 1133335 w 1684599"/>
              <a:gd name="connsiteY104" fmla="*/ 166608 h 432917"/>
              <a:gd name="connsiteX105" fmla="*/ 1126459 w 1684599"/>
              <a:gd name="connsiteY105" fmla="*/ 203103 h 432917"/>
              <a:gd name="connsiteX106" fmla="*/ 1108873 w 1684599"/>
              <a:gd name="connsiteY106" fmla="*/ 226243 h 432917"/>
              <a:gd name="connsiteX107" fmla="*/ 1087187 w 1684599"/>
              <a:gd name="connsiteY107" fmla="*/ 237351 h 432917"/>
              <a:gd name="connsiteX108" fmla="*/ 1043684 w 1684599"/>
              <a:gd name="connsiteY108" fmla="*/ 240656 h 432917"/>
              <a:gd name="connsiteX109" fmla="*/ 1016312 w 1684599"/>
              <a:gd name="connsiteY109" fmla="*/ 240656 h 432917"/>
              <a:gd name="connsiteX110" fmla="*/ 1016312 w 1684599"/>
              <a:gd name="connsiteY110" fmla="*/ 329382 h 432917"/>
              <a:gd name="connsiteX111" fmla="*/ 974396 w 1684599"/>
              <a:gd name="connsiteY111" fmla="*/ 329382 h 432917"/>
              <a:gd name="connsiteX112" fmla="*/ 781077 w 1684599"/>
              <a:gd name="connsiteY112" fmla="*/ 94147 h 432917"/>
              <a:gd name="connsiteX113" fmla="*/ 848249 w 1684599"/>
              <a:gd name="connsiteY113" fmla="*/ 94147 h 432917"/>
              <a:gd name="connsiteX114" fmla="*/ 898100 w 1684599"/>
              <a:gd name="connsiteY114" fmla="*/ 97717 h 432917"/>
              <a:gd name="connsiteX115" fmla="*/ 927983 w 1684599"/>
              <a:gd name="connsiteY115" fmla="*/ 120725 h 432917"/>
              <a:gd name="connsiteX116" fmla="*/ 940016 w 1684599"/>
              <a:gd name="connsiteY116" fmla="*/ 166608 h 432917"/>
              <a:gd name="connsiteX117" fmla="*/ 933140 w 1684599"/>
              <a:gd name="connsiteY117" fmla="*/ 203103 h 432917"/>
              <a:gd name="connsiteX118" fmla="*/ 915554 w 1684599"/>
              <a:gd name="connsiteY118" fmla="*/ 226243 h 432917"/>
              <a:gd name="connsiteX119" fmla="*/ 893868 w 1684599"/>
              <a:gd name="connsiteY119" fmla="*/ 237351 h 432917"/>
              <a:gd name="connsiteX120" fmla="*/ 850365 w 1684599"/>
              <a:gd name="connsiteY120" fmla="*/ 240656 h 432917"/>
              <a:gd name="connsiteX121" fmla="*/ 822994 w 1684599"/>
              <a:gd name="connsiteY121" fmla="*/ 240656 h 432917"/>
              <a:gd name="connsiteX122" fmla="*/ 822994 w 1684599"/>
              <a:gd name="connsiteY122" fmla="*/ 329382 h 432917"/>
              <a:gd name="connsiteX123" fmla="*/ 781077 w 1684599"/>
              <a:gd name="connsiteY123" fmla="*/ 329382 h 432917"/>
              <a:gd name="connsiteX124" fmla="*/ 216459 w 1684599"/>
              <a:gd name="connsiteY124" fmla="*/ 18776 h 432917"/>
              <a:gd name="connsiteX125" fmla="*/ 18777 w 1684599"/>
              <a:gd name="connsiteY125" fmla="*/ 216459 h 432917"/>
              <a:gd name="connsiteX126" fmla="*/ 216459 w 1684599"/>
              <a:gd name="connsiteY126" fmla="*/ 414141 h 432917"/>
              <a:gd name="connsiteX127" fmla="*/ 1468140 w 1684599"/>
              <a:gd name="connsiteY127" fmla="*/ 414141 h 432917"/>
              <a:gd name="connsiteX128" fmla="*/ 1665823 w 1684599"/>
              <a:gd name="connsiteY128" fmla="*/ 216459 h 432917"/>
              <a:gd name="connsiteX129" fmla="*/ 1468140 w 1684599"/>
              <a:gd name="connsiteY129" fmla="*/ 18776 h 432917"/>
              <a:gd name="connsiteX130" fmla="*/ 216459 w 1684599"/>
              <a:gd name="connsiteY130" fmla="*/ 0 h 432917"/>
              <a:gd name="connsiteX131" fmla="*/ 1468140 w 1684599"/>
              <a:gd name="connsiteY131" fmla="*/ 0 h 432917"/>
              <a:gd name="connsiteX132" fmla="*/ 1684599 w 1684599"/>
              <a:gd name="connsiteY132" fmla="*/ 216459 h 432917"/>
              <a:gd name="connsiteX133" fmla="*/ 1468140 w 1684599"/>
              <a:gd name="connsiteY133" fmla="*/ 432917 h 432917"/>
              <a:gd name="connsiteX134" fmla="*/ 216459 w 1684599"/>
              <a:gd name="connsiteY134" fmla="*/ 432917 h 432917"/>
              <a:gd name="connsiteX135" fmla="*/ 0 w 1684599"/>
              <a:gd name="connsiteY135" fmla="*/ 216459 h 432917"/>
              <a:gd name="connsiteX136" fmla="*/ 216459 w 1684599"/>
              <a:gd name="connsiteY136" fmla="*/ 0 h 43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1684599" h="432917">
                <a:moveTo>
                  <a:pt x="1270457" y="318010"/>
                </a:moveTo>
                <a:lnTo>
                  <a:pt x="1282754" y="318010"/>
                </a:lnTo>
                <a:lnTo>
                  <a:pt x="1282754" y="328456"/>
                </a:lnTo>
                <a:lnTo>
                  <a:pt x="1270457" y="328456"/>
                </a:lnTo>
                <a:close/>
                <a:moveTo>
                  <a:pt x="1388670" y="282441"/>
                </a:moveTo>
                <a:cubicBezTo>
                  <a:pt x="1383381" y="282441"/>
                  <a:pt x="1379017" y="284027"/>
                  <a:pt x="1375711" y="287069"/>
                </a:cubicBezTo>
                <a:cubicBezTo>
                  <a:pt x="1372406" y="290242"/>
                  <a:pt x="1370819" y="294870"/>
                  <a:pt x="1370819" y="301217"/>
                </a:cubicBezTo>
                <a:cubicBezTo>
                  <a:pt x="1370819" y="307432"/>
                  <a:pt x="1372538" y="312060"/>
                  <a:pt x="1375844" y="315233"/>
                </a:cubicBezTo>
                <a:cubicBezTo>
                  <a:pt x="1379149" y="318407"/>
                  <a:pt x="1383513" y="319994"/>
                  <a:pt x="1388670" y="319994"/>
                </a:cubicBezTo>
                <a:cubicBezTo>
                  <a:pt x="1393827" y="319994"/>
                  <a:pt x="1398058" y="318407"/>
                  <a:pt x="1401364" y="315233"/>
                </a:cubicBezTo>
                <a:cubicBezTo>
                  <a:pt x="1404670" y="312060"/>
                  <a:pt x="1406389" y="307300"/>
                  <a:pt x="1406389" y="300953"/>
                </a:cubicBezTo>
                <a:cubicBezTo>
                  <a:pt x="1406389" y="294738"/>
                  <a:pt x="1404802" y="289978"/>
                  <a:pt x="1401496" y="286936"/>
                </a:cubicBezTo>
                <a:cubicBezTo>
                  <a:pt x="1398190" y="283895"/>
                  <a:pt x="1393959" y="282441"/>
                  <a:pt x="1388670" y="282441"/>
                </a:cubicBezTo>
                <a:close/>
                <a:moveTo>
                  <a:pt x="1425033" y="273846"/>
                </a:moveTo>
                <a:lnTo>
                  <a:pt x="1444338" y="273846"/>
                </a:lnTo>
                <a:lnTo>
                  <a:pt x="1455974" y="311134"/>
                </a:lnTo>
                <a:lnTo>
                  <a:pt x="1467479" y="273846"/>
                </a:lnTo>
                <a:lnTo>
                  <a:pt x="1486916" y="273846"/>
                </a:lnTo>
                <a:lnTo>
                  <a:pt x="1486916" y="328456"/>
                </a:lnTo>
                <a:lnTo>
                  <a:pt x="1474883" y="328456"/>
                </a:lnTo>
                <a:lnTo>
                  <a:pt x="1474883" y="285482"/>
                </a:lnTo>
                <a:lnTo>
                  <a:pt x="1462189" y="328456"/>
                </a:lnTo>
                <a:lnTo>
                  <a:pt x="1449760" y="328456"/>
                </a:lnTo>
                <a:lnTo>
                  <a:pt x="1437066" y="285482"/>
                </a:lnTo>
                <a:lnTo>
                  <a:pt x="1437066" y="328456"/>
                </a:lnTo>
                <a:lnTo>
                  <a:pt x="1425033" y="328456"/>
                </a:lnTo>
                <a:close/>
                <a:moveTo>
                  <a:pt x="1388538" y="272920"/>
                </a:moveTo>
                <a:cubicBezTo>
                  <a:pt x="1397926" y="272920"/>
                  <a:pt x="1405595" y="275432"/>
                  <a:pt x="1411149" y="280457"/>
                </a:cubicBezTo>
                <a:cubicBezTo>
                  <a:pt x="1416835" y="285482"/>
                  <a:pt x="1419611" y="292358"/>
                  <a:pt x="1419611" y="301217"/>
                </a:cubicBezTo>
                <a:cubicBezTo>
                  <a:pt x="1419611" y="310076"/>
                  <a:pt x="1416835" y="316952"/>
                  <a:pt x="1411149" y="321845"/>
                </a:cubicBezTo>
                <a:cubicBezTo>
                  <a:pt x="1405463" y="326869"/>
                  <a:pt x="1398058" y="329250"/>
                  <a:pt x="1388538" y="329250"/>
                </a:cubicBezTo>
                <a:cubicBezTo>
                  <a:pt x="1379017" y="329250"/>
                  <a:pt x="1371480" y="326737"/>
                  <a:pt x="1365794" y="321845"/>
                </a:cubicBezTo>
                <a:cubicBezTo>
                  <a:pt x="1360108" y="316952"/>
                  <a:pt x="1357332" y="310076"/>
                  <a:pt x="1357332" y="301349"/>
                </a:cubicBezTo>
                <a:cubicBezTo>
                  <a:pt x="1357332" y="295796"/>
                  <a:pt x="1358257" y="291168"/>
                  <a:pt x="1360241" y="287333"/>
                </a:cubicBezTo>
                <a:cubicBezTo>
                  <a:pt x="1361695" y="284556"/>
                  <a:pt x="1363679" y="282044"/>
                  <a:pt x="1366191" y="279796"/>
                </a:cubicBezTo>
                <a:cubicBezTo>
                  <a:pt x="1368703" y="277548"/>
                  <a:pt x="1371480" y="275961"/>
                  <a:pt x="1374521" y="274904"/>
                </a:cubicBezTo>
                <a:cubicBezTo>
                  <a:pt x="1378620" y="273713"/>
                  <a:pt x="1383248" y="272920"/>
                  <a:pt x="1388538" y="272920"/>
                </a:cubicBezTo>
                <a:close/>
                <a:moveTo>
                  <a:pt x="1322688" y="272920"/>
                </a:moveTo>
                <a:cubicBezTo>
                  <a:pt x="1330489" y="272920"/>
                  <a:pt x="1336836" y="274904"/>
                  <a:pt x="1341729" y="278870"/>
                </a:cubicBezTo>
                <a:cubicBezTo>
                  <a:pt x="1344638" y="281251"/>
                  <a:pt x="1346885" y="284556"/>
                  <a:pt x="1348340" y="288920"/>
                </a:cubicBezTo>
                <a:lnTo>
                  <a:pt x="1335514" y="291564"/>
                </a:lnTo>
                <a:cubicBezTo>
                  <a:pt x="1334720" y="288788"/>
                  <a:pt x="1333134" y="286540"/>
                  <a:pt x="1330753" y="284821"/>
                </a:cubicBezTo>
                <a:cubicBezTo>
                  <a:pt x="1328373" y="283234"/>
                  <a:pt x="1325464" y="282308"/>
                  <a:pt x="1322026" y="282308"/>
                </a:cubicBezTo>
                <a:cubicBezTo>
                  <a:pt x="1317266" y="282308"/>
                  <a:pt x="1313432" y="283763"/>
                  <a:pt x="1310522" y="286672"/>
                </a:cubicBezTo>
                <a:cubicBezTo>
                  <a:pt x="1307613" y="289581"/>
                  <a:pt x="1306027" y="294341"/>
                  <a:pt x="1306027" y="300820"/>
                </a:cubicBezTo>
                <a:cubicBezTo>
                  <a:pt x="1306027" y="307696"/>
                  <a:pt x="1307481" y="312589"/>
                  <a:pt x="1310390" y="315630"/>
                </a:cubicBezTo>
                <a:cubicBezTo>
                  <a:pt x="1313299" y="318539"/>
                  <a:pt x="1317134" y="319994"/>
                  <a:pt x="1321762" y="319994"/>
                </a:cubicBezTo>
                <a:cubicBezTo>
                  <a:pt x="1325200" y="319994"/>
                  <a:pt x="1328109" y="319068"/>
                  <a:pt x="1330621" y="317217"/>
                </a:cubicBezTo>
                <a:cubicBezTo>
                  <a:pt x="1333134" y="315366"/>
                  <a:pt x="1334853" y="312457"/>
                  <a:pt x="1335910" y="308490"/>
                </a:cubicBezTo>
                <a:lnTo>
                  <a:pt x="1348472" y="311928"/>
                </a:lnTo>
                <a:cubicBezTo>
                  <a:pt x="1346489" y="317878"/>
                  <a:pt x="1343315" y="322374"/>
                  <a:pt x="1338820" y="325151"/>
                </a:cubicBezTo>
                <a:cubicBezTo>
                  <a:pt x="1334324" y="328060"/>
                  <a:pt x="1328638" y="329514"/>
                  <a:pt x="1321762" y="329514"/>
                </a:cubicBezTo>
                <a:cubicBezTo>
                  <a:pt x="1313299" y="329514"/>
                  <a:pt x="1306291" y="327002"/>
                  <a:pt x="1300738" y="322109"/>
                </a:cubicBezTo>
                <a:cubicBezTo>
                  <a:pt x="1295316" y="317217"/>
                  <a:pt x="1292539" y="310341"/>
                  <a:pt x="1292539" y="301746"/>
                </a:cubicBezTo>
                <a:cubicBezTo>
                  <a:pt x="1292539" y="292622"/>
                  <a:pt x="1295316" y="285614"/>
                  <a:pt x="1300738" y="280589"/>
                </a:cubicBezTo>
                <a:cubicBezTo>
                  <a:pt x="1306159" y="275565"/>
                  <a:pt x="1313696" y="272920"/>
                  <a:pt x="1322688" y="272920"/>
                </a:cubicBezTo>
                <a:close/>
                <a:moveTo>
                  <a:pt x="1016180" y="134080"/>
                </a:moveTo>
                <a:lnTo>
                  <a:pt x="1016180" y="200723"/>
                </a:lnTo>
                <a:lnTo>
                  <a:pt x="1039056" y="200723"/>
                </a:lnTo>
                <a:cubicBezTo>
                  <a:pt x="1055584" y="200723"/>
                  <a:pt x="1066559" y="199533"/>
                  <a:pt x="1072113" y="197021"/>
                </a:cubicBezTo>
                <a:cubicBezTo>
                  <a:pt x="1077667" y="194509"/>
                  <a:pt x="1082030" y="190674"/>
                  <a:pt x="1085204" y="185517"/>
                </a:cubicBezTo>
                <a:cubicBezTo>
                  <a:pt x="1088377" y="180228"/>
                  <a:pt x="1089964" y="174145"/>
                  <a:pt x="1089964" y="167269"/>
                </a:cubicBezTo>
                <a:cubicBezTo>
                  <a:pt x="1089964" y="158675"/>
                  <a:pt x="1087716" y="151666"/>
                  <a:pt x="1083353" y="146113"/>
                </a:cubicBezTo>
                <a:cubicBezTo>
                  <a:pt x="1078857" y="140559"/>
                  <a:pt x="1073303" y="137121"/>
                  <a:pt x="1066559" y="135667"/>
                </a:cubicBezTo>
                <a:cubicBezTo>
                  <a:pt x="1061535" y="134609"/>
                  <a:pt x="1051485" y="134080"/>
                  <a:pt x="1036411" y="134080"/>
                </a:cubicBezTo>
                <a:close/>
                <a:moveTo>
                  <a:pt x="822994" y="134080"/>
                </a:moveTo>
                <a:lnTo>
                  <a:pt x="822994" y="200723"/>
                </a:lnTo>
                <a:lnTo>
                  <a:pt x="845869" y="200723"/>
                </a:lnTo>
                <a:cubicBezTo>
                  <a:pt x="862398" y="200723"/>
                  <a:pt x="873373" y="199533"/>
                  <a:pt x="878926" y="197021"/>
                </a:cubicBezTo>
                <a:cubicBezTo>
                  <a:pt x="884480" y="194509"/>
                  <a:pt x="888844" y="190674"/>
                  <a:pt x="892017" y="185517"/>
                </a:cubicBezTo>
                <a:cubicBezTo>
                  <a:pt x="895191" y="180228"/>
                  <a:pt x="896777" y="174145"/>
                  <a:pt x="896777" y="167269"/>
                </a:cubicBezTo>
                <a:cubicBezTo>
                  <a:pt x="896777" y="158675"/>
                  <a:pt x="894529" y="151666"/>
                  <a:pt x="890166" y="146113"/>
                </a:cubicBezTo>
                <a:cubicBezTo>
                  <a:pt x="885670" y="140559"/>
                  <a:pt x="880116" y="137121"/>
                  <a:pt x="873373" y="135667"/>
                </a:cubicBezTo>
                <a:cubicBezTo>
                  <a:pt x="868348" y="134609"/>
                  <a:pt x="858299" y="134080"/>
                  <a:pt x="843225" y="134080"/>
                </a:cubicBezTo>
                <a:close/>
                <a:moveTo>
                  <a:pt x="626502" y="103271"/>
                </a:moveTo>
                <a:lnTo>
                  <a:pt x="645278" y="103800"/>
                </a:lnTo>
                <a:lnTo>
                  <a:pt x="640121" y="319994"/>
                </a:lnTo>
                <a:lnTo>
                  <a:pt x="743524" y="319994"/>
                </a:lnTo>
                <a:lnTo>
                  <a:pt x="743524" y="338902"/>
                </a:lnTo>
                <a:lnTo>
                  <a:pt x="620948" y="338902"/>
                </a:lnTo>
                <a:close/>
                <a:moveTo>
                  <a:pt x="475496" y="103271"/>
                </a:moveTo>
                <a:lnTo>
                  <a:pt x="494272" y="103800"/>
                </a:lnTo>
                <a:lnTo>
                  <a:pt x="489644" y="319994"/>
                </a:lnTo>
                <a:lnTo>
                  <a:pt x="583527" y="319994"/>
                </a:lnTo>
                <a:lnTo>
                  <a:pt x="583527" y="338902"/>
                </a:lnTo>
                <a:lnTo>
                  <a:pt x="470339" y="338902"/>
                </a:lnTo>
                <a:close/>
                <a:moveTo>
                  <a:pt x="340754" y="103271"/>
                </a:moveTo>
                <a:lnTo>
                  <a:pt x="441645" y="332421"/>
                </a:lnTo>
                <a:lnTo>
                  <a:pt x="424191" y="338902"/>
                </a:lnTo>
                <a:lnTo>
                  <a:pt x="341019" y="150226"/>
                </a:lnTo>
                <a:lnTo>
                  <a:pt x="262872" y="334133"/>
                </a:lnTo>
                <a:lnTo>
                  <a:pt x="245285" y="327653"/>
                </a:lnTo>
                <a:close/>
                <a:moveTo>
                  <a:pt x="1152641" y="94147"/>
                </a:moveTo>
                <a:lnTo>
                  <a:pt x="1317530" y="94147"/>
                </a:lnTo>
                <a:lnTo>
                  <a:pt x="1317530" y="133948"/>
                </a:lnTo>
                <a:lnTo>
                  <a:pt x="1256176" y="133948"/>
                </a:lnTo>
                <a:lnTo>
                  <a:pt x="1256176" y="329514"/>
                </a:lnTo>
                <a:lnTo>
                  <a:pt x="1214259" y="329514"/>
                </a:lnTo>
                <a:lnTo>
                  <a:pt x="1214259" y="133948"/>
                </a:lnTo>
                <a:lnTo>
                  <a:pt x="1152641" y="133948"/>
                </a:lnTo>
                <a:close/>
                <a:moveTo>
                  <a:pt x="974396" y="94147"/>
                </a:moveTo>
                <a:lnTo>
                  <a:pt x="1041568" y="94147"/>
                </a:lnTo>
                <a:cubicBezTo>
                  <a:pt x="1067088" y="94147"/>
                  <a:pt x="1083617" y="95337"/>
                  <a:pt x="1091419" y="97717"/>
                </a:cubicBezTo>
                <a:cubicBezTo>
                  <a:pt x="1103319" y="101287"/>
                  <a:pt x="1113236" y="108957"/>
                  <a:pt x="1121302" y="120725"/>
                </a:cubicBezTo>
                <a:cubicBezTo>
                  <a:pt x="1129368" y="132493"/>
                  <a:pt x="1133335" y="147832"/>
                  <a:pt x="1133335" y="166608"/>
                </a:cubicBezTo>
                <a:cubicBezTo>
                  <a:pt x="1133335" y="181021"/>
                  <a:pt x="1131087" y="193186"/>
                  <a:pt x="1126459" y="203103"/>
                </a:cubicBezTo>
                <a:cubicBezTo>
                  <a:pt x="1121831" y="212888"/>
                  <a:pt x="1116013" y="220690"/>
                  <a:pt x="1108873" y="226243"/>
                </a:cubicBezTo>
                <a:cubicBezTo>
                  <a:pt x="1101732" y="231797"/>
                  <a:pt x="1094460" y="235632"/>
                  <a:pt x="1087187" y="237351"/>
                </a:cubicBezTo>
                <a:cubicBezTo>
                  <a:pt x="1077138" y="239598"/>
                  <a:pt x="1062725" y="240656"/>
                  <a:pt x="1043684" y="240656"/>
                </a:cubicBezTo>
                <a:lnTo>
                  <a:pt x="1016312" y="240656"/>
                </a:lnTo>
                <a:lnTo>
                  <a:pt x="1016312" y="329382"/>
                </a:lnTo>
                <a:lnTo>
                  <a:pt x="974396" y="329382"/>
                </a:lnTo>
                <a:close/>
                <a:moveTo>
                  <a:pt x="781077" y="94147"/>
                </a:moveTo>
                <a:lnTo>
                  <a:pt x="848249" y="94147"/>
                </a:lnTo>
                <a:cubicBezTo>
                  <a:pt x="873769" y="94147"/>
                  <a:pt x="890298" y="95337"/>
                  <a:pt x="898100" y="97717"/>
                </a:cubicBezTo>
                <a:cubicBezTo>
                  <a:pt x="910000" y="101287"/>
                  <a:pt x="919917" y="108957"/>
                  <a:pt x="927983" y="120725"/>
                </a:cubicBezTo>
                <a:cubicBezTo>
                  <a:pt x="936049" y="132493"/>
                  <a:pt x="940016" y="147832"/>
                  <a:pt x="940016" y="166608"/>
                </a:cubicBezTo>
                <a:cubicBezTo>
                  <a:pt x="940016" y="181021"/>
                  <a:pt x="937768" y="193186"/>
                  <a:pt x="933140" y="203103"/>
                </a:cubicBezTo>
                <a:cubicBezTo>
                  <a:pt x="928512" y="212888"/>
                  <a:pt x="922694" y="220690"/>
                  <a:pt x="915554" y="226243"/>
                </a:cubicBezTo>
                <a:cubicBezTo>
                  <a:pt x="908413" y="231797"/>
                  <a:pt x="901141" y="235632"/>
                  <a:pt x="893868" y="237351"/>
                </a:cubicBezTo>
                <a:cubicBezTo>
                  <a:pt x="883819" y="239598"/>
                  <a:pt x="869406" y="240656"/>
                  <a:pt x="850365" y="240656"/>
                </a:cubicBezTo>
                <a:lnTo>
                  <a:pt x="822994" y="240656"/>
                </a:lnTo>
                <a:lnTo>
                  <a:pt x="822994" y="329382"/>
                </a:lnTo>
                <a:lnTo>
                  <a:pt x="781077" y="329382"/>
                </a:lnTo>
                <a:close/>
                <a:moveTo>
                  <a:pt x="216459" y="18776"/>
                </a:moveTo>
                <a:cubicBezTo>
                  <a:pt x="107502" y="18776"/>
                  <a:pt x="18777" y="107502"/>
                  <a:pt x="18777" y="216459"/>
                </a:cubicBezTo>
                <a:cubicBezTo>
                  <a:pt x="18777" y="325415"/>
                  <a:pt x="107370" y="414141"/>
                  <a:pt x="216459" y="414141"/>
                </a:cubicBezTo>
                <a:lnTo>
                  <a:pt x="1468140" y="414141"/>
                </a:lnTo>
                <a:cubicBezTo>
                  <a:pt x="1577097" y="414141"/>
                  <a:pt x="1665823" y="325415"/>
                  <a:pt x="1665823" y="216459"/>
                </a:cubicBezTo>
                <a:cubicBezTo>
                  <a:pt x="1665823" y="107502"/>
                  <a:pt x="1577229" y="18776"/>
                  <a:pt x="1468140" y="18776"/>
                </a:cubicBezTo>
                <a:close/>
                <a:moveTo>
                  <a:pt x="216459" y="0"/>
                </a:moveTo>
                <a:lnTo>
                  <a:pt x="1468140" y="0"/>
                </a:lnTo>
                <a:cubicBezTo>
                  <a:pt x="1587543" y="0"/>
                  <a:pt x="1684599" y="97056"/>
                  <a:pt x="1684599" y="216459"/>
                </a:cubicBezTo>
                <a:cubicBezTo>
                  <a:pt x="1684599" y="335861"/>
                  <a:pt x="1587543" y="432917"/>
                  <a:pt x="1468140" y="432917"/>
                </a:cubicBezTo>
                <a:lnTo>
                  <a:pt x="216459" y="432917"/>
                </a:lnTo>
                <a:cubicBezTo>
                  <a:pt x="97056" y="432917"/>
                  <a:pt x="0" y="335861"/>
                  <a:pt x="0" y="216459"/>
                </a:cubicBezTo>
                <a:cubicBezTo>
                  <a:pt x="0" y="97056"/>
                  <a:pt x="97056" y="0"/>
                  <a:pt x="21645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15F4D9C9-CBF5-4570-9F65-F13FCD2DDCD7}"/>
              </a:ext>
            </a:extLst>
          </p:cNvPr>
          <p:cNvSpPr/>
          <p:nvPr/>
        </p:nvSpPr>
        <p:spPr>
          <a:xfrm>
            <a:off x="4319222" y="2716495"/>
            <a:ext cx="1295270" cy="1295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50F7546-A866-454E-90FD-98F125C3FEBA}"/>
              </a:ext>
            </a:extLst>
          </p:cNvPr>
          <p:cNvSpPr/>
          <p:nvPr/>
        </p:nvSpPr>
        <p:spPr>
          <a:xfrm>
            <a:off x="4319222" y="2761936"/>
            <a:ext cx="1181599" cy="1181599"/>
          </a:xfrm>
          <a:prstGeom prst="ellipse">
            <a:avLst/>
          </a:prstGeom>
          <a:noFill/>
          <a:ln w="15875" cap="flat">
            <a:solidFill>
              <a:schemeClr val="accent1">
                <a:lumMod val="90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2BBEBD-D852-413C-A903-56B8F6ABC754}"/>
              </a:ext>
            </a:extLst>
          </p:cNvPr>
          <p:cNvGrpSpPr/>
          <p:nvPr/>
        </p:nvGrpSpPr>
        <p:grpSpPr>
          <a:xfrm>
            <a:off x="5899254" y="2857630"/>
            <a:ext cx="4777152" cy="1142740"/>
            <a:chOff x="4970012" y="2643325"/>
            <a:chExt cx="4777152" cy="1142740"/>
          </a:xfrm>
          <a:solidFill>
            <a:schemeClr val="accent3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4970012" y="2643325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4970012" y="3406409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6AA191-D1D3-4579-B3BC-3E6929717B92}"/>
              </a:ext>
            </a:extLst>
          </p:cNvPr>
          <p:cNvGrpSpPr/>
          <p:nvPr/>
        </p:nvGrpSpPr>
        <p:grpSpPr>
          <a:xfrm>
            <a:off x="4491463" y="2989002"/>
            <a:ext cx="837117" cy="727467"/>
            <a:chOff x="4617005" y="2953335"/>
            <a:chExt cx="837117" cy="727467"/>
          </a:xfrm>
          <a:solidFill>
            <a:schemeClr val="accent1">
              <a:lumMod val="9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9EECD9-0B68-470E-940C-D972B7D2EBD2}"/>
                </a:ext>
              </a:extLst>
            </p:cNvPr>
            <p:cNvSpPr/>
            <p:nvPr/>
          </p:nvSpPr>
          <p:spPr>
            <a:xfrm>
              <a:off x="4617005" y="2953335"/>
              <a:ext cx="837117" cy="316009"/>
            </a:xfrm>
            <a:custGeom>
              <a:avLst/>
              <a:gdLst/>
              <a:ahLst/>
              <a:cxnLst/>
              <a:rect l="l" t="t" r="r" b="b"/>
              <a:pathLst>
                <a:path w="2354461" h="888801">
                  <a:moveTo>
                    <a:pt x="98422" y="739378"/>
                  </a:moveTo>
                  <a:cubicBezTo>
                    <a:pt x="55826" y="739378"/>
                    <a:pt x="34528" y="746664"/>
                    <a:pt x="34528" y="761237"/>
                  </a:cubicBezTo>
                  <a:cubicBezTo>
                    <a:pt x="34528" y="783574"/>
                    <a:pt x="90041" y="794742"/>
                    <a:pt x="201067" y="794742"/>
                  </a:cubicBezTo>
                  <a:cubicBezTo>
                    <a:pt x="265478" y="794742"/>
                    <a:pt x="320024" y="792940"/>
                    <a:pt x="364703" y="789338"/>
                  </a:cubicBezTo>
                  <a:cubicBezTo>
                    <a:pt x="234466" y="756031"/>
                    <a:pt x="145706" y="739378"/>
                    <a:pt x="98422" y="739378"/>
                  </a:cubicBezTo>
                  <a:close/>
                  <a:moveTo>
                    <a:pt x="1840064" y="521493"/>
                  </a:moveTo>
                  <a:cubicBezTo>
                    <a:pt x="1808321" y="521493"/>
                    <a:pt x="1764475" y="555178"/>
                    <a:pt x="1708528" y="622548"/>
                  </a:cubicBezTo>
                  <a:cubicBezTo>
                    <a:pt x="1652581" y="689917"/>
                    <a:pt x="1624608" y="743809"/>
                    <a:pt x="1624608" y="784222"/>
                  </a:cubicBezTo>
                  <a:cubicBezTo>
                    <a:pt x="1624608" y="801554"/>
                    <a:pt x="1631711" y="810220"/>
                    <a:pt x="1645918" y="810220"/>
                  </a:cubicBezTo>
                  <a:cubicBezTo>
                    <a:pt x="1668683" y="810220"/>
                    <a:pt x="1711908" y="767323"/>
                    <a:pt x="1775594" y="681530"/>
                  </a:cubicBezTo>
                  <a:cubicBezTo>
                    <a:pt x="1828130" y="610459"/>
                    <a:pt x="1854398" y="562669"/>
                    <a:pt x="1854398" y="538162"/>
                  </a:cubicBezTo>
                  <a:cubicBezTo>
                    <a:pt x="1854398" y="527050"/>
                    <a:pt x="1849620" y="521493"/>
                    <a:pt x="1840064" y="521493"/>
                  </a:cubicBezTo>
                  <a:close/>
                  <a:moveTo>
                    <a:pt x="1158106" y="520303"/>
                  </a:moveTo>
                  <a:cubicBezTo>
                    <a:pt x="1126970" y="520303"/>
                    <a:pt x="1086902" y="552786"/>
                    <a:pt x="1037904" y="617753"/>
                  </a:cubicBezTo>
                  <a:cubicBezTo>
                    <a:pt x="988905" y="682719"/>
                    <a:pt x="964406" y="737037"/>
                    <a:pt x="964406" y="780706"/>
                  </a:cubicBezTo>
                  <a:cubicBezTo>
                    <a:pt x="964406" y="785426"/>
                    <a:pt x="964949" y="789557"/>
                    <a:pt x="966034" y="793097"/>
                  </a:cubicBezTo>
                  <a:lnTo>
                    <a:pt x="966062" y="793146"/>
                  </a:lnTo>
                  <a:lnTo>
                    <a:pt x="971624" y="792128"/>
                  </a:lnTo>
                  <a:cubicBezTo>
                    <a:pt x="978818" y="794993"/>
                    <a:pt x="983434" y="799470"/>
                    <a:pt x="985475" y="805560"/>
                  </a:cubicBezTo>
                  <a:lnTo>
                    <a:pt x="984268" y="808068"/>
                  </a:lnTo>
                  <a:lnTo>
                    <a:pt x="990460" y="809029"/>
                  </a:lnTo>
                  <a:cubicBezTo>
                    <a:pt x="1028480" y="809029"/>
                    <a:pt x="1070462" y="778755"/>
                    <a:pt x="1116406" y="718207"/>
                  </a:cubicBezTo>
                  <a:cubicBezTo>
                    <a:pt x="1105114" y="708335"/>
                    <a:pt x="1099468" y="695151"/>
                    <a:pt x="1099468" y="678656"/>
                  </a:cubicBezTo>
                  <a:cubicBezTo>
                    <a:pt x="1099468" y="656877"/>
                    <a:pt x="1108039" y="634580"/>
                    <a:pt x="1125182" y="611762"/>
                  </a:cubicBezTo>
                  <a:cubicBezTo>
                    <a:pt x="1142326" y="588945"/>
                    <a:pt x="1160115" y="577537"/>
                    <a:pt x="1178551" y="577537"/>
                  </a:cubicBezTo>
                  <a:lnTo>
                    <a:pt x="1191558" y="580412"/>
                  </a:lnTo>
                  <a:lnTo>
                    <a:pt x="1190120" y="575158"/>
                  </a:lnTo>
                  <a:cubicBezTo>
                    <a:pt x="1189266" y="569563"/>
                    <a:pt x="1188839" y="563054"/>
                    <a:pt x="1188839" y="555631"/>
                  </a:cubicBezTo>
                  <a:cubicBezTo>
                    <a:pt x="1188839" y="532079"/>
                    <a:pt x="1178595" y="520303"/>
                    <a:pt x="1158106" y="520303"/>
                  </a:cubicBezTo>
                  <a:close/>
                  <a:moveTo>
                    <a:pt x="1123643" y="78581"/>
                  </a:moveTo>
                  <a:cubicBezTo>
                    <a:pt x="1098789" y="78581"/>
                    <a:pt x="1062450" y="106592"/>
                    <a:pt x="1014626" y="162613"/>
                  </a:cubicBezTo>
                  <a:cubicBezTo>
                    <a:pt x="970722" y="214188"/>
                    <a:pt x="921996" y="292624"/>
                    <a:pt x="868449" y="397920"/>
                  </a:cubicBezTo>
                  <a:cubicBezTo>
                    <a:pt x="921048" y="346084"/>
                    <a:pt x="977078" y="285362"/>
                    <a:pt x="1036541" y="215754"/>
                  </a:cubicBezTo>
                  <a:cubicBezTo>
                    <a:pt x="1096004" y="146146"/>
                    <a:pt x="1125736" y="100732"/>
                    <a:pt x="1125736" y="79511"/>
                  </a:cubicBezTo>
                  <a:cubicBezTo>
                    <a:pt x="1125736" y="78891"/>
                    <a:pt x="1125038" y="78581"/>
                    <a:pt x="1123643" y="78581"/>
                  </a:cubicBezTo>
                  <a:close/>
                  <a:moveTo>
                    <a:pt x="632566" y="0"/>
                  </a:moveTo>
                  <a:cubicBezTo>
                    <a:pt x="686987" y="0"/>
                    <a:pt x="730797" y="14366"/>
                    <a:pt x="763995" y="43099"/>
                  </a:cubicBezTo>
                  <a:cubicBezTo>
                    <a:pt x="797193" y="71833"/>
                    <a:pt x="813792" y="110436"/>
                    <a:pt x="813792" y="158911"/>
                  </a:cubicBezTo>
                  <a:cubicBezTo>
                    <a:pt x="813792" y="241591"/>
                    <a:pt x="775315" y="326760"/>
                    <a:pt x="698362" y="414416"/>
                  </a:cubicBezTo>
                  <a:cubicBezTo>
                    <a:pt x="621408" y="502073"/>
                    <a:pt x="546100" y="545901"/>
                    <a:pt x="472436" y="545901"/>
                  </a:cubicBezTo>
                  <a:cubicBezTo>
                    <a:pt x="439558" y="545901"/>
                    <a:pt x="411733" y="535505"/>
                    <a:pt x="388962" y="514712"/>
                  </a:cubicBezTo>
                  <a:cubicBezTo>
                    <a:pt x="366191" y="493920"/>
                    <a:pt x="354806" y="468067"/>
                    <a:pt x="354806" y="437154"/>
                  </a:cubicBezTo>
                  <a:cubicBezTo>
                    <a:pt x="354806" y="413261"/>
                    <a:pt x="362410" y="392373"/>
                    <a:pt x="377619" y="374488"/>
                  </a:cubicBezTo>
                  <a:cubicBezTo>
                    <a:pt x="392827" y="356604"/>
                    <a:pt x="411231" y="347662"/>
                    <a:pt x="432829" y="347662"/>
                  </a:cubicBezTo>
                  <a:cubicBezTo>
                    <a:pt x="465348" y="347662"/>
                    <a:pt x="481608" y="363475"/>
                    <a:pt x="481608" y="395101"/>
                  </a:cubicBezTo>
                  <a:cubicBezTo>
                    <a:pt x="481608" y="410889"/>
                    <a:pt x="475768" y="424977"/>
                    <a:pt x="464088" y="437364"/>
                  </a:cubicBezTo>
                  <a:cubicBezTo>
                    <a:pt x="452408" y="449751"/>
                    <a:pt x="438903" y="455944"/>
                    <a:pt x="423574" y="455944"/>
                  </a:cubicBezTo>
                  <a:cubicBezTo>
                    <a:pt x="416822" y="455944"/>
                    <a:pt x="410939" y="455142"/>
                    <a:pt x="405925" y="453538"/>
                  </a:cubicBezTo>
                  <a:lnTo>
                    <a:pt x="393629" y="446404"/>
                  </a:lnTo>
                  <a:lnTo>
                    <a:pt x="397659" y="466110"/>
                  </a:lnTo>
                  <a:cubicBezTo>
                    <a:pt x="401622" y="474899"/>
                    <a:pt x="407566" y="482792"/>
                    <a:pt x="415491" y="489788"/>
                  </a:cubicBezTo>
                  <a:cubicBezTo>
                    <a:pt x="431341" y="503781"/>
                    <a:pt x="451535" y="510778"/>
                    <a:pt x="476073" y="510778"/>
                  </a:cubicBezTo>
                  <a:cubicBezTo>
                    <a:pt x="536652" y="510778"/>
                    <a:pt x="602131" y="470163"/>
                    <a:pt x="672508" y="388934"/>
                  </a:cubicBezTo>
                  <a:cubicBezTo>
                    <a:pt x="742885" y="307705"/>
                    <a:pt x="778073" y="231449"/>
                    <a:pt x="778073" y="160167"/>
                  </a:cubicBezTo>
                  <a:cubicBezTo>
                    <a:pt x="778073" y="123636"/>
                    <a:pt x="765542" y="93563"/>
                    <a:pt x="740480" y="69949"/>
                  </a:cubicBezTo>
                  <a:cubicBezTo>
                    <a:pt x="715418" y="46335"/>
                    <a:pt x="683106" y="34528"/>
                    <a:pt x="643542" y="34528"/>
                  </a:cubicBezTo>
                  <a:cubicBezTo>
                    <a:pt x="544323" y="34528"/>
                    <a:pt x="448675" y="84843"/>
                    <a:pt x="356597" y="185472"/>
                  </a:cubicBezTo>
                  <a:cubicBezTo>
                    <a:pt x="264519" y="286102"/>
                    <a:pt x="218480" y="390717"/>
                    <a:pt x="218480" y="499318"/>
                  </a:cubicBezTo>
                  <a:cubicBezTo>
                    <a:pt x="218480" y="548549"/>
                    <a:pt x="233993" y="586976"/>
                    <a:pt x="265021" y="614599"/>
                  </a:cubicBezTo>
                  <a:cubicBezTo>
                    <a:pt x="296048" y="642223"/>
                    <a:pt x="339378" y="656034"/>
                    <a:pt x="395008" y="656034"/>
                  </a:cubicBezTo>
                  <a:cubicBezTo>
                    <a:pt x="443712" y="656034"/>
                    <a:pt x="492438" y="643881"/>
                    <a:pt x="541185" y="619576"/>
                  </a:cubicBezTo>
                  <a:cubicBezTo>
                    <a:pt x="589933" y="595270"/>
                    <a:pt x="649991" y="552909"/>
                    <a:pt x="721361" y="492491"/>
                  </a:cubicBezTo>
                  <a:cubicBezTo>
                    <a:pt x="782293" y="390376"/>
                    <a:pt x="826399" y="319717"/>
                    <a:pt x="853678" y="280513"/>
                  </a:cubicBezTo>
                  <a:cubicBezTo>
                    <a:pt x="880672" y="241594"/>
                    <a:pt x="912753" y="202564"/>
                    <a:pt x="949923" y="163422"/>
                  </a:cubicBezTo>
                  <a:cubicBezTo>
                    <a:pt x="1024269" y="85430"/>
                    <a:pt x="1082238" y="46434"/>
                    <a:pt x="1123829" y="46434"/>
                  </a:cubicBezTo>
                  <a:cubicBezTo>
                    <a:pt x="1148119" y="46434"/>
                    <a:pt x="1160264" y="57410"/>
                    <a:pt x="1160264" y="79362"/>
                  </a:cubicBezTo>
                  <a:cubicBezTo>
                    <a:pt x="1160264" y="109791"/>
                    <a:pt x="1125682" y="165053"/>
                    <a:pt x="1056517" y="245148"/>
                  </a:cubicBezTo>
                  <a:cubicBezTo>
                    <a:pt x="987352" y="325242"/>
                    <a:pt x="921172" y="388469"/>
                    <a:pt x="857975" y="434829"/>
                  </a:cubicBezTo>
                  <a:cubicBezTo>
                    <a:pt x="809464" y="541160"/>
                    <a:pt x="758692" y="619443"/>
                    <a:pt x="705659" y="669675"/>
                  </a:cubicBezTo>
                  <a:cubicBezTo>
                    <a:pt x="652627" y="719908"/>
                    <a:pt x="584067" y="752884"/>
                    <a:pt x="499979" y="768604"/>
                  </a:cubicBezTo>
                  <a:cubicBezTo>
                    <a:pt x="647740" y="801917"/>
                    <a:pt x="736719" y="821943"/>
                    <a:pt x="766916" y="828684"/>
                  </a:cubicBezTo>
                  <a:cubicBezTo>
                    <a:pt x="797113" y="835425"/>
                    <a:pt x="825922" y="838795"/>
                    <a:pt x="853343" y="838795"/>
                  </a:cubicBezTo>
                  <a:cubicBezTo>
                    <a:pt x="872086" y="838795"/>
                    <a:pt x="890022" y="835334"/>
                    <a:pt x="907149" y="828412"/>
                  </a:cubicBezTo>
                  <a:lnTo>
                    <a:pt x="928291" y="817474"/>
                  </a:lnTo>
                  <a:lnTo>
                    <a:pt x="920948" y="810397"/>
                  </a:lnTo>
                  <a:cubicBezTo>
                    <a:pt x="902295" y="788686"/>
                    <a:pt x="892969" y="762883"/>
                    <a:pt x="892969" y="732988"/>
                  </a:cubicBezTo>
                  <a:cubicBezTo>
                    <a:pt x="892969" y="668979"/>
                    <a:pt x="932284" y="615156"/>
                    <a:pt x="1010915" y="571518"/>
                  </a:cubicBezTo>
                  <a:cubicBezTo>
                    <a:pt x="1071513" y="516340"/>
                    <a:pt x="1121026" y="488751"/>
                    <a:pt x="1159455" y="488751"/>
                  </a:cubicBezTo>
                  <a:cubicBezTo>
                    <a:pt x="1201269" y="488751"/>
                    <a:pt x="1222176" y="510592"/>
                    <a:pt x="1222176" y="554273"/>
                  </a:cubicBezTo>
                  <a:cubicBezTo>
                    <a:pt x="1222176" y="601532"/>
                    <a:pt x="1198637" y="654295"/>
                    <a:pt x="1151558" y="712561"/>
                  </a:cubicBezTo>
                  <a:cubicBezTo>
                    <a:pt x="1153108" y="711389"/>
                    <a:pt x="1157694" y="710803"/>
                    <a:pt x="1165315" y="710803"/>
                  </a:cubicBezTo>
                  <a:cubicBezTo>
                    <a:pt x="1180377" y="710803"/>
                    <a:pt x="1198762" y="703242"/>
                    <a:pt x="1220470" y="688120"/>
                  </a:cubicBezTo>
                  <a:cubicBezTo>
                    <a:pt x="1242177" y="672999"/>
                    <a:pt x="1260264" y="654273"/>
                    <a:pt x="1274731" y="631943"/>
                  </a:cubicBezTo>
                  <a:cubicBezTo>
                    <a:pt x="1281298" y="623627"/>
                    <a:pt x="1287493" y="619469"/>
                    <a:pt x="1293316" y="619469"/>
                  </a:cubicBezTo>
                  <a:lnTo>
                    <a:pt x="1294724" y="619919"/>
                  </a:lnTo>
                  <a:lnTo>
                    <a:pt x="1296460" y="617306"/>
                  </a:lnTo>
                  <a:cubicBezTo>
                    <a:pt x="1324155" y="580679"/>
                    <a:pt x="1361173" y="549281"/>
                    <a:pt x="1407514" y="523112"/>
                  </a:cubicBezTo>
                  <a:cubicBezTo>
                    <a:pt x="1447226" y="500205"/>
                    <a:pt x="1479978" y="488751"/>
                    <a:pt x="1505768" y="488751"/>
                  </a:cubicBezTo>
                  <a:cubicBezTo>
                    <a:pt x="1542926" y="488751"/>
                    <a:pt x="1561505" y="509826"/>
                    <a:pt x="1561505" y="551975"/>
                  </a:cubicBezTo>
                  <a:cubicBezTo>
                    <a:pt x="1561505" y="581158"/>
                    <a:pt x="1551482" y="610559"/>
                    <a:pt x="1531437" y="640179"/>
                  </a:cubicBezTo>
                  <a:cubicBezTo>
                    <a:pt x="1511391" y="669799"/>
                    <a:pt x="1490114" y="684609"/>
                    <a:pt x="1467603" y="684609"/>
                  </a:cubicBezTo>
                  <a:cubicBezTo>
                    <a:pt x="1442098" y="684609"/>
                    <a:pt x="1429345" y="671903"/>
                    <a:pt x="1429345" y="646490"/>
                  </a:cubicBezTo>
                  <a:cubicBezTo>
                    <a:pt x="1429345" y="620948"/>
                    <a:pt x="1449437" y="598382"/>
                    <a:pt x="1489621" y="578792"/>
                  </a:cubicBezTo>
                  <a:cubicBezTo>
                    <a:pt x="1512937" y="567333"/>
                    <a:pt x="1524595" y="553002"/>
                    <a:pt x="1524595" y="535800"/>
                  </a:cubicBezTo>
                  <a:cubicBezTo>
                    <a:pt x="1524595" y="526262"/>
                    <a:pt x="1519023" y="521493"/>
                    <a:pt x="1507880" y="521493"/>
                  </a:cubicBezTo>
                  <a:cubicBezTo>
                    <a:pt x="1479826" y="521493"/>
                    <a:pt x="1443253" y="552182"/>
                    <a:pt x="1398161" y="613558"/>
                  </a:cubicBezTo>
                  <a:cubicBezTo>
                    <a:pt x="1353069" y="674934"/>
                    <a:pt x="1330523" y="726185"/>
                    <a:pt x="1330523" y="767311"/>
                  </a:cubicBezTo>
                  <a:cubicBezTo>
                    <a:pt x="1330523" y="795917"/>
                    <a:pt x="1343474" y="810220"/>
                    <a:pt x="1369377" y="810220"/>
                  </a:cubicBezTo>
                  <a:cubicBezTo>
                    <a:pt x="1419185" y="810220"/>
                    <a:pt x="1489301" y="750667"/>
                    <a:pt x="1579727" y="631561"/>
                  </a:cubicBezTo>
                  <a:cubicBezTo>
                    <a:pt x="1586275" y="623518"/>
                    <a:pt x="1593078" y="619497"/>
                    <a:pt x="1600135" y="619497"/>
                  </a:cubicBezTo>
                  <a:lnTo>
                    <a:pt x="1603939" y="621579"/>
                  </a:lnTo>
                  <a:lnTo>
                    <a:pt x="1624707" y="599628"/>
                  </a:lnTo>
                  <a:cubicBezTo>
                    <a:pt x="1651893" y="574203"/>
                    <a:pt x="1687234" y="550087"/>
                    <a:pt x="1730732" y="527279"/>
                  </a:cubicBezTo>
                  <a:cubicBezTo>
                    <a:pt x="1772552" y="501594"/>
                    <a:pt x="1808652" y="488751"/>
                    <a:pt x="1839032" y="488751"/>
                  </a:cubicBezTo>
                  <a:cubicBezTo>
                    <a:pt x="1863384" y="488751"/>
                    <a:pt x="1878604" y="497568"/>
                    <a:pt x="1884692" y="515200"/>
                  </a:cubicBezTo>
                  <a:lnTo>
                    <a:pt x="1886928" y="530310"/>
                  </a:lnTo>
                  <a:lnTo>
                    <a:pt x="1894098" y="493514"/>
                  </a:lnTo>
                  <a:cubicBezTo>
                    <a:pt x="1910717" y="496236"/>
                    <a:pt x="1923135" y="497597"/>
                    <a:pt x="1931352" y="497597"/>
                  </a:cubicBezTo>
                  <a:cubicBezTo>
                    <a:pt x="1941274" y="497597"/>
                    <a:pt x="1959080" y="496236"/>
                    <a:pt x="1984772" y="493514"/>
                  </a:cubicBezTo>
                  <a:lnTo>
                    <a:pt x="1869765" y="688218"/>
                  </a:lnTo>
                  <a:cubicBezTo>
                    <a:pt x="1842058" y="742063"/>
                    <a:pt x="1828205" y="777562"/>
                    <a:pt x="1828205" y="794714"/>
                  </a:cubicBezTo>
                  <a:cubicBezTo>
                    <a:pt x="1828205" y="805051"/>
                    <a:pt x="1831615" y="810220"/>
                    <a:pt x="1838437" y="810220"/>
                  </a:cubicBezTo>
                  <a:cubicBezTo>
                    <a:pt x="1850529" y="810220"/>
                    <a:pt x="1873086" y="793038"/>
                    <a:pt x="1906107" y="758674"/>
                  </a:cubicBezTo>
                  <a:cubicBezTo>
                    <a:pt x="1939128" y="724311"/>
                    <a:pt x="1972825" y="681806"/>
                    <a:pt x="2007198" y="631161"/>
                  </a:cubicBezTo>
                  <a:cubicBezTo>
                    <a:pt x="2009530" y="627273"/>
                    <a:pt x="2012076" y="624357"/>
                    <a:pt x="2014837" y="622413"/>
                  </a:cubicBezTo>
                  <a:lnTo>
                    <a:pt x="2023656" y="619532"/>
                  </a:lnTo>
                  <a:lnTo>
                    <a:pt x="2026323" y="614982"/>
                  </a:lnTo>
                  <a:cubicBezTo>
                    <a:pt x="2041405" y="589387"/>
                    <a:pt x="2059872" y="558417"/>
                    <a:pt x="2081724" y="522070"/>
                  </a:cubicBezTo>
                  <a:cubicBezTo>
                    <a:pt x="2151313" y="406263"/>
                    <a:pt x="2212066" y="302685"/>
                    <a:pt x="2263983" y="211336"/>
                  </a:cubicBezTo>
                  <a:cubicBezTo>
                    <a:pt x="2280335" y="214449"/>
                    <a:pt x="2292663" y="216005"/>
                    <a:pt x="2300966" y="216005"/>
                  </a:cubicBezTo>
                  <a:cubicBezTo>
                    <a:pt x="2314609" y="216005"/>
                    <a:pt x="2332440" y="213670"/>
                    <a:pt x="2354461" y="209001"/>
                  </a:cubicBezTo>
                  <a:cubicBezTo>
                    <a:pt x="2190762" y="491359"/>
                    <a:pt x="2095466" y="656341"/>
                    <a:pt x="2068571" y="703947"/>
                  </a:cubicBezTo>
                  <a:cubicBezTo>
                    <a:pt x="2041677" y="751554"/>
                    <a:pt x="2028230" y="782191"/>
                    <a:pt x="2028230" y="795858"/>
                  </a:cubicBezTo>
                  <a:cubicBezTo>
                    <a:pt x="2028230" y="805433"/>
                    <a:pt x="2031445" y="810220"/>
                    <a:pt x="2037875" y="810220"/>
                  </a:cubicBezTo>
                  <a:cubicBezTo>
                    <a:pt x="2066388" y="810220"/>
                    <a:pt x="2122726" y="750627"/>
                    <a:pt x="2206888" y="631440"/>
                  </a:cubicBezTo>
                  <a:cubicBezTo>
                    <a:pt x="2210863" y="623478"/>
                    <a:pt x="2217170" y="619497"/>
                    <a:pt x="2225808" y="619497"/>
                  </a:cubicBezTo>
                  <a:cubicBezTo>
                    <a:pt x="2234750" y="621704"/>
                    <a:pt x="2239221" y="626839"/>
                    <a:pt x="2239221" y="634900"/>
                  </a:cubicBezTo>
                  <a:cubicBezTo>
                    <a:pt x="2239221" y="640469"/>
                    <a:pt x="2236149" y="646326"/>
                    <a:pt x="2230003" y="652471"/>
                  </a:cubicBezTo>
                  <a:lnTo>
                    <a:pt x="2205763" y="685753"/>
                  </a:lnTo>
                  <a:cubicBezTo>
                    <a:pt x="2129916" y="790559"/>
                    <a:pt x="2072335" y="842962"/>
                    <a:pt x="2033020" y="842962"/>
                  </a:cubicBezTo>
                  <a:cubicBezTo>
                    <a:pt x="2012525" y="842962"/>
                    <a:pt x="1995887" y="835405"/>
                    <a:pt x="1983107" y="820289"/>
                  </a:cubicBezTo>
                  <a:cubicBezTo>
                    <a:pt x="1970326" y="805174"/>
                    <a:pt x="1963936" y="786380"/>
                    <a:pt x="1963936" y="763907"/>
                  </a:cubicBezTo>
                  <a:lnTo>
                    <a:pt x="1966887" y="737509"/>
                  </a:lnTo>
                  <a:lnTo>
                    <a:pt x="1954039" y="752903"/>
                  </a:lnTo>
                  <a:cubicBezTo>
                    <a:pt x="1904163" y="812942"/>
                    <a:pt x="1863992" y="842962"/>
                    <a:pt x="1833525" y="842962"/>
                  </a:cubicBezTo>
                  <a:cubicBezTo>
                    <a:pt x="1811852" y="842962"/>
                    <a:pt x="1794335" y="835014"/>
                    <a:pt x="1780975" y="819117"/>
                  </a:cubicBezTo>
                  <a:cubicBezTo>
                    <a:pt x="1767615" y="803220"/>
                    <a:pt x="1760934" y="783657"/>
                    <a:pt x="1760934" y="760428"/>
                  </a:cubicBezTo>
                  <a:lnTo>
                    <a:pt x="1765073" y="732604"/>
                  </a:lnTo>
                  <a:lnTo>
                    <a:pt x="1761360" y="739906"/>
                  </a:lnTo>
                  <a:cubicBezTo>
                    <a:pt x="1743356" y="772831"/>
                    <a:pt x="1726043" y="796960"/>
                    <a:pt x="1709421" y="812294"/>
                  </a:cubicBezTo>
                  <a:cubicBezTo>
                    <a:pt x="1687258" y="832740"/>
                    <a:pt x="1664705" y="842962"/>
                    <a:pt x="1641760" y="842962"/>
                  </a:cubicBezTo>
                  <a:cubicBezTo>
                    <a:pt x="1617123" y="842962"/>
                    <a:pt x="1596794" y="832856"/>
                    <a:pt x="1580773" y="812643"/>
                  </a:cubicBezTo>
                  <a:cubicBezTo>
                    <a:pt x="1564753" y="792430"/>
                    <a:pt x="1556742" y="767435"/>
                    <a:pt x="1556742" y="737657"/>
                  </a:cubicBezTo>
                  <a:cubicBezTo>
                    <a:pt x="1556742" y="727728"/>
                    <a:pt x="1557648" y="717945"/>
                    <a:pt x="1559461" y="708307"/>
                  </a:cubicBezTo>
                  <a:lnTo>
                    <a:pt x="1560453" y="704842"/>
                  </a:lnTo>
                  <a:lnTo>
                    <a:pt x="1548036" y="718910"/>
                  </a:lnTo>
                  <a:cubicBezTo>
                    <a:pt x="1541797" y="725900"/>
                    <a:pt x="1535112" y="733319"/>
                    <a:pt x="1527981" y="741164"/>
                  </a:cubicBezTo>
                  <a:cubicBezTo>
                    <a:pt x="1465827" y="809029"/>
                    <a:pt x="1411827" y="842962"/>
                    <a:pt x="1365982" y="842962"/>
                  </a:cubicBezTo>
                  <a:cubicBezTo>
                    <a:pt x="1335255" y="842962"/>
                    <a:pt x="1309063" y="831368"/>
                    <a:pt x="1287405" y="808178"/>
                  </a:cubicBezTo>
                  <a:cubicBezTo>
                    <a:pt x="1265748" y="784989"/>
                    <a:pt x="1254919" y="757395"/>
                    <a:pt x="1254919" y="725397"/>
                  </a:cubicBezTo>
                  <a:cubicBezTo>
                    <a:pt x="1254919" y="716539"/>
                    <a:pt x="1255784" y="707643"/>
                    <a:pt x="1257515" y="698710"/>
                  </a:cubicBezTo>
                  <a:lnTo>
                    <a:pt x="1258185" y="696394"/>
                  </a:lnTo>
                  <a:lnTo>
                    <a:pt x="1242980" y="709850"/>
                  </a:lnTo>
                  <a:cubicBezTo>
                    <a:pt x="1216363" y="730329"/>
                    <a:pt x="1190890" y="740568"/>
                    <a:pt x="1166561" y="740568"/>
                  </a:cubicBezTo>
                  <a:cubicBezTo>
                    <a:pt x="1152379" y="740568"/>
                    <a:pt x="1143028" y="738234"/>
                    <a:pt x="1138507" y="733564"/>
                  </a:cubicBezTo>
                  <a:cubicBezTo>
                    <a:pt x="1088799" y="806496"/>
                    <a:pt x="1039155" y="842962"/>
                    <a:pt x="989577" y="842962"/>
                  </a:cubicBezTo>
                  <a:cubicBezTo>
                    <a:pt x="982802" y="842962"/>
                    <a:pt x="976291" y="842284"/>
                    <a:pt x="970044" y="840927"/>
                  </a:cubicBezTo>
                  <a:lnTo>
                    <a:pt x="960751" y="837766"/>
                  </a:lnTo>
                  <a:lnTo>
                    <a:pt x="949077" y="847697"/>
                  </a:lnTo>
                  <a:cubicBezTo>
                    <a:pt x="908949" y="875100"/>
                    <a:pt x="851170" y="888801"/>
                    <a:pt x="775739" y="888801"/>
                  </a:cubicBezTo>
                  <a:cubicBezTo>
                    <a:pt x="721435" y="888801"/>
                    <a:pt x="669360" y="883698"/>
                    <a:pt x="619516" y="873491"/>
                  </a:cubicBezTo>
                  <a:cubicBezTo>
                    <a:pt x="569671" y="863284"/>
                    <a:pt x="494894" y="842122"/>
                    <a:pt x="395185" y="810006"/>
                  </a:cubicBezTo>
                  <a:cubicBezTo>
                    <a:pt x="331617" y="822849"/>
                    <a:pt x="264933" y="829270"/>
                    <a:pt x="195132" y="829270"/>
                  </a:cubicBezTo>
                  <a:cubicBezTo>
                    <a:pt x="65044" y="829270"/>
                    <a:pt x="0" y="806661"/>
                    <a:pt x="0" y="761442"/>
                  </a:cubicBezTo>
                  <a:cubicBezTo>
                    <a:pt x="0" y="718554"/>
                    <a:pt x="50651" y="697111"/>
                    <a:pt x="151953" y="697111"/>
                  </a:cubicBezTo>
                  <a:cubicBezTo>
                    <a:pt x="224954" y="697111"/>
                    <a:pt x="332612" y="715711"/>
                    <a:pt x="474929" y="752912"/>
                  </a:cubicBezTo>
                  <a:cubicBezTo>
                    <a:pt x="513972" y="737341"/>
                    <a:pt x="549625" y="713618"/>
                    <a:pt x="581890" y="681744"/>
                  </a:cubicBezTo>
                  <a:cubicBezTo>
                    <a:pt x="614155" y="649870"/>
                    <a:pt x="654847" y="602124"/>
                    <a:pt x="703966" y="538506"/>
                  </a:cubicBezTo>
                  <a:cubicBezTo>
                    <a:pt x="599297" y="639877"/>
                    <a:pt x="494906" y="690562"/>
                    <a:pt x="390795" y="690562"/>
                  </a:cubicBezTo>
                  <a:cubicBezTo>
                    <a:pt x="318855" y="690562"/>
                    <a:pt x="261435" y="669208"/>
                    <a:pt x="218535" y="626501"/>
                  </a:cubicBezTo>
                  <a:cubicBezTo>
                    <a:pt x="175636" y="583794"/>
                    <a:pt x="154186" y="526253"/>
                    <a:pt x="154186" y="453879"/>
                  </a:cubicBezTo>
                  <a:cubicBezTo>
                    <a:pt x="154186" y="344924"/>
                    <a:pt x="205280" y="242039"/>
                    <a:pt x="307469" y="145223"/>
                  </a:cubicBezTo>
                  <a:cubicBezTo>
                    <a:pt x="409659" y="48408"/>
                    <a:pt x="518024" y="0"/>
                    <a:pt x="6325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012533-09CD-4823-81FA-2B187D83FE89}"/>
                </a:ext>
              </a:extLst>
            </p:cNvPr>
            <p:cNvSpPr/>
            <p:nvPr/>
          </p:nvSpPr>
          <p:spPr>
            <a:xfrm>
              <a:off x="4637950" y="3364792"/>
              <a:ext cx="795226" cy="316010"/>
            </a:xfrm>
            <a:custGeom>
              <a:avLst/>
              <a:gdLst/>
              <a:ahLst/>
              <a:cxnLst/>
              <a:rect l="l" t="t" r="r" b="b"/>
              <a:pathLst>
                <a:path w="1782026" h="708148">
                  <a:moveTo>
                    <a:pt x="1512310" y="429965"/>
                  </a:moveTo>
                  <a:cubicBezTo>
                    <a:pt x="1486443" y="429965"/>
                    <a:pt x="1450448" y="458036"/>
                    <a:pt x="1404326" y="514179"/>
                  </a:cubicBezTo>
                  <a:cubicBezTo>
                    <a:pt x="1358203" y="570322"/>
                    <a:pt x="1335141" y="615135"/>
                    <a:pt x="1335141" y="648617"/>
                  </a:cubicBezTo>
                  <a:cubicBezTo>
                    <a:pt x="1335141" y="663754"/>
                    <a:pt x="1340592" y="671322"/>
                    <a:pt x="1351494" y="671322"/>
                  </a:cubicBezTo>
                  <a:cubicBezTo>
                    <a:pt x="1374028" y="671322"/>
                    <a:pt x="1415951" y="627604"/>
                    <a:pt x="1477265" y="540169"/>
                  </a:cubicBezTo>
                  <a:cubicBezTo>
                    <a:pt x="1509913" y="493069"/>
                    <a:pt x="1526237" y="461627"/>
                    <a:pt x="1526237" y="445843"/>
                  </a:cubicBezTo>
                  <a:cubicBezTo>
                    <a:pt x="1526237" y="435257"/>
                    <a:pt x="1521595" y="429965"/>
                    <a:pt x="1512310" y="429965"/>
                  </a:cubicBezTo>
                  <a:close/>
                  <a:moveTo>
                    <a:pt x="1207261" y="428969"/>
                  </a:moveTo>
                  <a:cubicBezTo>
                    <a:pt x="1181234" y="428969"/>
                    <a:pt x="1147740" y="456123"/>
                    <a:pt x="1106780" y="510431"/>
                  </a:cubicBezTo>
                  <a:cubicBezTo>
                    <a:pt x="1065820" y="564739"/>
                    <a:pt x="1045340" y="610145"/>
                    <a:pt x="1045340" y="646650"/>
                  </a:cubicBezTo>
                  <a:cubicBezTo>
                    <a:pt x="1045340" y="662434"/>
                    <a:pt x="1052600" y="670327"/>
                    <a:pt x="1067120" y="670327"/>
                  </a:cubicBezTo>
                  <a:cubicBezTo>
                    <a:pt x="1098902" y="670327"/>
                    <a:pt x="1133996" y="645019"/>
                    <a:pt x="1172403" y="594405"/>
                  </a:cubicBezTo>
                  <a:cubicBezTo>
                    <a:pt x="1162963" y="586152"/>
                    <a:pt x="1158243" y="575132"/>
                    <a:pt x="1158243" y="561343"/>
                  </a:cubicBezTo>
                  <a:cubicBezTo>
                    <a:pt x="1158243" y="543137"/>
                    <a:pt x="1165409" y="524498"/>
                    <a:pt x="1179739" y="505424"/>
                  </a:cubicBezTo>
                  <a:cubicBezTo>
                    <a:pt x="1194070" y="486350"/>
                    <a:pt x="1208941" y="476813"/>
                    <a:pt x="1224352" y="476813"/>
                  </a:cubicBezTo>
                  <a:lnTo>
                    <a:pt x="1235226" y="479217"/>
                  </a:lnTo>
                  <a:lnTo>
                    <a:pt x="1234023" y="474825"/>
                  </a:lnTo>
                  <a:cubicBezTo>
                    <a:pt x="1233309" y="470147"/>
                    <a:pt x="1232952" y="464706"/>
                    <a:pt x="1232952" y="458501"/>
                  </a:cubicBezTo>
                  <a:cubicBezTo>
                    <a:pt x="1232952" y="438813"/>
                    <a:pt x="1224389" y="428969"/>
                    <a:pt x="1207261" y="428969"/>
                  </a:cubicBezTo>
                  <a:close/>
                  <a:moveTo>
                    <a:pt x="902461" y="428969"/>
                  </a:moveTo>
                  <a:cubicBezTo>
                    <a:pt x="876433" y="428969"/>
                    <a:pt x="842940" y="456123"/>
                    <a:pt x="801980" y="510431"/>
                  </a:cubicBezTo>
                  <a:cubicBezTo>
                    <a:pt x="761020" y="564739"/>
                    <a:pt x="740540" y="610145"/>
                    <a:pt x="740540" y="646650"/>
                  </a:cubicBezTo>
                  <a:cubicBezTo>
                    <a:pt x="740540" y="662434"/>
                    <a:pt x="747800" y="670327"/>
                    <a:pt x="762320" y="670327"/>
                  </a:cubicBezTo>
                  <a:cubicBezTo>
                    <a:pt x="794102" y="670327"/>
                    <a:pt x="829196" y="645019"/>
                    <a:pt x="867603" y="594405"/>
                  </a:cubicBezTo>
                  <a:cubicBezTo>
                    <a:pt x="858163" y="586152"/>
                    <a:pt x="853443" y="575132"/>
                    <a:pt x="853443" y="561343"/>
                  </a:cubicBezTo>
                  <a:cubicBezTo>
                    <a:pt x="853443" y="543137"/>
                    <a:pt x="860609" y="524498"/>
                    <a:pt x="874939" y="505424"/>
                  </a:cubicBezTo>
                  <a:cubicBezTo>
                    <a:pt x="889270" y="486350"/>
                    <a:pt x="904141" y="476813"/>
                    <a:pt x="919552" y="476813"/>
                  </a:cubicBezTo>
                  <a:lnTo>
                    <a:pt x="930426" y="479217"/>
                  </a:lnTo>
                  <a:lnTo>
                    <a:pt x="929223" y="474825"/>
                  </a:lnTo>
                  <a:cubicBezTo>
                    <a:pt x="928509" y="470147"/>
                    <a:pt x="928152" y="464706"/>
                    <a:pt x="928152" y="458501"/>
                  </a:cubicBezTo>
                  <a:cubicBezTo>
                    <a:pt x="928152" y="438813"/>
                    <a:pt x="919589" y="428969"/>
                    <a:pt x="902461" y="428969"/>
                  </a:cubicBezTo>
                  <a:close/>
                  <a:moveTo>
                    <a:pt x="716086" y="361523"/>
                  </a:moveTo>
                  <a:cubicBezTo>
                    <a:pt x="703680" y="361523"/>
                    <a:pt x="692200" y="369842"/>
                    <a:pt x="681645" y="386480"/>
                  </a:cubicBezTo>
                  <a:lnTo>
                    <a:pt x="674438" y="400133"/>
                  </a:lnTo>
                  <a:lnTo>
                    <a:pt x="695028" y="398329"/>
                  </a:lnTo>
                  <a:cubicBezTo>
                    <a:pt x="702322" y="396880"/>
                    <a:pt x="708645" y="394707"/>
                    <a:pt x="713994" y="391809"/>
                  </a:cubicBezTo>
                  <a:cubicBezTo>
                    <a:pt x="724694" y="386014"/>
                    <a:pt x="730043" y="379576"/>
                    <a:pt x="730043" y="372495"/>
                  </a:cubicBezTo>
                  <a:cubicBezTo>
                    <a:pt x="730043" y="365180"/>
                    <a:pt x="725391" y="361523"/>
                    <a:pt x="716086" y="361523"/>
                  </a:cubicBezTo>
                  <a:close/>
                  <a:moveTo>
                    <a:pt x="1704852" y="170746"/>
                  </a:moveTo>
                  <a:cubicBezTo>
                    <a:pt x="1719569" y="174002"/>
                    <a:pt x="1731686" y="175630"/>
                    <a:pt x="1741203" y="175630"/>
                  </a:cubicBezTo>
                  <a:cubicBezTo>
                    <a:pt x="1744702" y="175630"/>
                    <a:pt x="1758310" y="174979"/>
                    <a:pt x="1782026" y="173678"/>
                  </a:cubicBezTo>
                  <a:cubicBezTo>
                    <a:pt x="1658926" y="378122"/>
                    <a:pt x="1581620" y="507074"/>
                    <a:pt x="1550108" y="560534"/>
                  </a:cubicBezTo>
                  <a:cubicBezTo>
                    <a:pt x="1518933" y="613829"/>
                    <a:pt x="1503345" y="646756"/>
                    <a:pt x="1503345" y="659316"/>
                  </a:cubicBezTo>
                  <a:cubicBezTo>
                    <a:pt x="1503345" y="667320"/>
                    <a:pt x="1506520" y="671322"/>
                    <a:pt x="1512870" y="671322"/>
                  </a:cubicBezTo>
                  <a:cubicBezTo>
                    <a:pt x="1538934" y="671322"/>
                    <a:pt x="1586545" y="621018"/>
                    <a:pt x="1655702" y="520411"/>
                  </a:cubicBezTo>
                  <a:cubicBezTo>
                    <a:pt x="1659108" y="514730"/>
                    <a:pt x="1663478" y="511889"/>
                    <a:pt x="1668812" y="511889"/>
                  </a:cubicBezTo>
                  <a:cubicBezTo>
                    <a:pt x="1677733" y="511889"/>
                    <a:pt x="1682194" y="516620"/>
                    <a:pt x="1682194" y="526080"/>
                  </a:cubicBezTo>
                  <a:cubicBezTo>
                    <a:pt x="1681173" y="529133"/>
                    <a:pt x="1679203" y="532767"/>
                    <a:pt x="1676284" y="536981"/>
                  </a:cubicBezTo>
                  <a:lnTo>
                    <a:pt x="1654209" y="567275"/>
                  </a:lnTo>
                  <a:cubicBezTo>
                    <a:pt x="1590801" y="654887"/>
                    <a:pt x="1542659" y="698692"/>
                    <a:pt x="1509783" y="698692"/>
                  </a:cubicBezTo>
                  <a:cubicBezTo>
                    <a:pt x="1491666" y="698692"/>
                    <a:pt x="1477023" y="692048"/>
                    <a:pt x="1465855" y="678759"/>
                  </a:cubicBezTo>
                  <a:cubicBezTo>
                    <a:pt x="1454686" y="665471"/>
                    <a:pt x="1449102" y="648793"/>
                    <a:pt x="1449102" y="628727"/>
                  </a:cubicBezTo>
                  <a:cubicBezTo>
                    <a:pt x="1449102" y="609485"/>
                    <a:pt x="1454936" y="592471"/>
                    <a:pt x="1466605" y="577687"/>
                  </a:cubicBezTo>
                  <a:cubicBezTo>
                    <a:pt x="1419894" y="658357"/>
                    <a:pt x="1380847" y="698692"/>
                    <a:pt x="1349464" y="698692"/>
                  </a:cubicBezTo>
                  <a:cubicBezTo>
                    <a:pt x="1328874" y="698692"/>
                    <a:pt x="1311884" y="690244"/>
                    <a:pt x="1298495" y="673348"/>
                  </a:cubicBezTo>
                  <a:cubicBezTo>
                    <a:pt x="1285105" y="656451"/>
                    <a:pt x="1278410" y="635556"/>
                    <a:pt x="1278410" y="610664"/>
                  </a:cubicBezTo>
                  <a:lnTo>
                    <a:pt x="1282647" y="583493"/>
                  </a:lnTo>
                  <a:lnTo>
                    <a:pt x="1278211" y="587419"/>
                  </a:lnTo>
                  <a:cubicBezTo>
                    <a:pt x="1255961" y="604538"/>
                    <a:pt x="1234667" y="613098"/>
                    <a:pt x="1214329" y="613098"/>
                  </a:cubicBezTo>
                  <a:cubicBezTo>
                    <a:pt x="1202474" y="613098"/>
                    <a:pt x="1194657" y="611146"/>
                    <a:pt x="1190878" y="607243"/>
                  </a:cubicBezTo>
                  <a:cubicBezTo>
                    <a:pt x="1149325" y="668209"/>
                    <a:pt x="1107826" y="698692"/>
                    <a:pt x="1066381" y="698692"/>
                  </a:cubicBezTo>
                  <a:cubicBezTo>
                    <a:pt x="1043728" y="698692"/>
                    <a:pt x="1024605" y="689618"/>
                    <a:pt x="1009012" y="671470"/>
                  </a:cubicBezTo>
                  <a:cubicBezTo>
                    <a:pt x="993419" y="653321"/>
                    <a:pt x="985623" y="631752"/>
                    <a:pt x="985623" y="606760"/>
                  </a:cubicBezTo>
                  <a:lnTo>
                    <a:pt x="991239" y="571642"/>
                  </a:lnTo>
                  <a:lnTo>
                    <a:pt x="973411" y="587419"/>
                  </a:lnTo>
                  <a:cubicBezTo>
                    <a:pt x="951160" y="604538"/>
                    <a:pt x="929867" y="613098"/>
                    <a:pt x="909529" y="613098"/>
                  </a:cubicBezTo>
                  <a:cubicBezTo>
                    <a:pt x="897674" y="613098"/>
                    <a:pt x="889857" y="611146"/>
                    <a:pt x="886078" y="607243"/>
                  </a:cubicBezTo>
                  <a:cubicBezTo>
                    <a:pt x="844525" y="668209"/>
                    <a:pt x="803026" y="698692"/>
                    <a:pt x="761581" y="698692"/>
                  </a:cubicBezTo>
                  <a:cubicBezTo>
                    <a:pt x="738928" y="698692"/>
                    <a:pt x="719805" y="689618"/>
                    <a:pt x="704212" y="671470"/>
                  </a:cubicBezTo>
                  <a:cubicBezTo>
                    <a:pt x="688620" y="653321"/>
                    <a:pt x="680823" y="631752"/>
                    <a:pt x="680823" y="606760"/>
                  </a:cubicBezTo>
                  <a:cubicBezTo>
                    <a:pt x="680823" y="553253"/>
                    <a:pt x="713688" y="508261"/>
                    <a:pt x="779419" y="471782"/>
                  </a:cubicBezTo>
                  <a:cubicBezTo>
                    <a:pt x="830075" y="425657"/>
                    <a:pt x="871465" y="402594"/>
                    <a:pt x="903589" y="402594"/>
                  </a:cubicBezTo>
                  <a:cubicBezTo>
                    <a:pt x="938543" y="402594"/>
                    <a:pt x="956020" y="420852"/>
                    <a:pt x="956020" y="457366"/>
                  </a:cubicBezTo>
                  <a:cubicBezTo>
                    <a:pt x="956020" y="496872"/>
                    <a:pt x="936343" y="540978"/>
                    <a:pt x="896987" y="589685"/>
                  </a:cubicBezTo>
                  <a:cubicBezTo>
                    <a:pt x="898283" y="588705"/>
                    <a:pt x="902117" y="588215"/>
                    <a:pt x="908487" y="588215"/>
                  </a:cubicBezTo>
                  <a:cubicBezTo>
                    <a:pt x="921079" y="588215"/>
                    <a:pt x="936448" y="581895"/>
                    <a:pt x="954593" y="569254"/>
                  </a:cubicBezTo>
                  <a:cubicBezTo>
                    <a:pt x="972739" y="556614"/>
                    <a:pt x="987859" y="540960"/>
                    <a:pt x="999953" y="522293"/>
                  </a:cubicBezTo>
                  <a:cubicBezTo>
                    <a:pt x="1005443" y="515342"/>
                    <a:pt x="1010621" y="511866"/>
                    <a:pt x="1015489" y="511866"/>
                  </a:cubicBezTo>
                  <a:cubicBezTo>
                    <a:pt x="1019623" y="511866"/>
                    <a:pt x="1022723" y="512858"/>
                    <a:pt x="1024790" y="514842"/>
                  </a:cubicBezTo>
                  <a:lnTo>
                    <a:pt x="1025528" y="516967"/>
                  </a:lnTo>
                  <a:lnTo>
                    <a:pt x="1041083" y="500737"/>
                  </a:lnTo>
                  <a:cubicBezTo>
                    <a:pt x="1053408" y="490554"/>
                    <a:pt x="1067786" y="480902"/>
                    <a:pt x="1084219" y="471782"/>
                  </a:cubicBezTo>
                  <a:cubicBezTo>
                    <a:pt x="1134875" y="425657"/>
                    <a:pt x="1176265" y="402594"/>
                    <a:pt x="1208389" y="402594"/>
                  </a:cubicBezTo>
                  <a:cubicBezTo>
                    <a:pt x="1243343" y="402594"/>
                    <a:pt x="1260820" y="420852"/>
                    <a:pt x="1260820" y="457366"/>
                  </a:cubicBezTo>
                  <a:cubicBezTo>
                    <a:pt x="1260820" y="496872"/>
                    <a:pt x="1241143" y="540978"/>
                    <a:pt x="1201787" y="589685"/>
                  </a:cubicBezTo>
                  <a:cubicBezTo>
                    <a:pt x="1203083" y="588705"/>
                    <a:pt x="1206917" y="588215"/>
                    <a:pt x="1213287" y="588215"/>
                  </a:cubicBezTo>
                  <a:cubicBezTo>
                    <a:pt x="1225879" y="588215"/>
                    <a:pt x="1241248" y="581895"/>
                    <a:pt x="1259393" y="569254"/>
                  </a:cubicBezTo>
                  <a:cubicBezTo>
                    <a:pt x="1277539" y="556614"/>
                    <a:pt x="1292659" y="540960"/>
                    <a:pt x="1304753" y="522293"/>
                  </a:cubicBezTo>
                  <a:cubicBezTo>
                    <a:pt x="1307498" y="518817"/>
                    <a:pt x="1310165" y="516211"/>
                    <a:pt x="1312754" y="514473"/>
                  </a:cubicBezTo>
                  <a:lnTo>
                    <a:pt x="1319303" y="512207"/>
                  </a:lnTo>
                  <a:lnTo>
                    <a:pt x="1337146" y="491740"/>
                  </a:lnTo>
                  <a:cubicBezTo>
                    <a:pt x="1350199" y="479631"/>
                    <a:pt x="1365426" y="467891"/>
                    <a:pt x="1382830" y="456519"/>
                  </a:cubicBezTo>
                  <a:cubicBezTo>
                    <a:pt x="1437617" y="420569"/>
                    <a:pt x="1481138" y="402594"/>
                    <a:pt x="1513391" y="402594"/>
                  </a:cubicBezTo>
                  <a:cubicBezTo>
                    <a:pt x="1540534" y="402594"/>
                    <a:pt x="1554105" y="415670"/>
                    <a:pt x="1554105" y="441823"/>
                  </a:cubicBezTo>
                  <a:lnTo>
                    <a:pt x="1552848" y="449743"/>
                  </a:lnTo>
                  <a:close/>
                  <a:moveTo>
                    <a:pt x="473687" y="95960"/>
                  </a:moveTo>
                  <a:cubicBezTo>
                    <a:pt x="406023" y="105089"/>
                    <a:pt x="340432" y="139718"/>
                    <a:pt x="276915" y="199847"/>
                  </a:cubicBezTo>
                  <a:cubicBezTo>
                    <a:pt x="213398" y="259976"/>
                    <a:pt x="181640" y="319177"/>
                    <a:pt x="181640" y="377448"/>
                  </a:cubicBezTo>
                  <a:cubicBezTo>
                    <a:pt x="181640" y="397773"/>
                    <a:pt x="187920" y="414842"/>
                    <a:pt x="200480" y="428654"/>
                  </a:cubicBezTo>
                  <a:cubicBezTo>
                    <a:pt x="213040" y="442467"/>
                    <a:pt x="228486" y="449373"/>
                    <a:pt x="246815" y="449373"/>
                  </a:cubicBezTo>
                  <a:cubicBezTo>
                    <a:pt x="300234" y="449373"/>
                    <a:pt x="353403" y="416574"/>
                    <a:pt x="406322" y="350975"/>
                  </a:cubicBezTo>
                  <a:cubicBezTo>
                    <a:pt x="459241" y="285377"/>
                    <a:pt x="485700" y="218984"/>
                    <a:pt x="485700" y="151797"/>
                  </a:cubicBezTo>
                  <a:cubicBezTo>
                    <a:pt x="485700" y="131653"/>
                    <a:pt x="481696" y="113040"/>
                    <a:pt x="473687" y="95960"/>
                  </a:cubicBezTo>
                  <a:close/>
                  <a:moveTo>
                    <a:pt x="1072710" y="82111"/>
                  </a:moveTo>
                  <a:cubicBezTo>
                    <a:pt x="1003486" y="82111"/>
                    <a:pt x="941980" y="90154"/>
                    <a:pt x="888193" y="106239"/>
                  </a:cubicBezTo>
                  <a:lnTo>
                    <a:pt x="945344" y="114046"/>
                  </a:lnTo>
                  <a:cubicBezTo>
                    <a:pt x="999054" y="126596"/>
                    <a:pt x="1048497" y="132871"/>
                    <a:pt x="1093673" y="132871"/>
                  </a:cubicBezTo>
                  <a:cubicBezTo>
                    <a:pt x="1115912" y="132871"/>
                    <a:pt x="1134435" y="129993"/>
                    <a:pt x="1149242" y="124236"/>
                  </a:cubicBezTo>
                  <a:cubicBezTo>
                    <a:pt x="1164050" y="118480"/>
                    <a:pt x="1171454" y="113466"/>
                    <a:pt x="1171454" y="109194"/>
                  </a:cubicBezTo>
                  <a:cubicBezTo>
                    <a:pt x="1171454" y="103917"/>
                    <a:pt x="1162153" y="98084"/>
                    <a:pt x="1143551" y="91695"/>
                  </a:cubicBezTo>
                  <a:cubicBezTo>
                    <a:pt x="1124949" y="85306"/>
                    <a:pt x="1101335" y="82111"/>
                    <a:pt x="1072710" y="82111"/>
                  </a:cubicBezTo>
                  <a:close/>
                  <a:moveTo>
                    <a:pt x="355520" y="0"/>
                  </a:moveTo>
                  <a:cubicBezTo>
                    <a:pt x="419130" y="0"/>
                    <a:pt x="464097" y="20313"/>
                    <a:pt x="490420" y="60938"/>
                  </a:cubicBezTo>
                  <a:cubicBezTo>
                    <a:pt x="520911" y="52162"/>
                    <a:pt x="559497" y="47774"/>
                    <a:pt x="606177" y="47774"/>
                  </a:cubicBezTo>
                  <a:cubicBezTo>
                    <a:pt x="635196" y="47774"/>
                    <a:pt x="662556" y="50177"/>
                    <a:pt x="688257" y="54982"/>
                  </a:cubicBezTo>
                  <a:cubicBezTo>
                    <a:pt x="713958" y="59787"/>
                    <a:pt x="771718" y="73003"/>
                    <a:pt x="861538" y="94630"/>
                  </a:cubicBezTo>
                  <a:cubicBezTo>
                    <a:pt x="933406" y="66710"/>
                    <a:pt x="1001560" y="52750"/>
                    <a:pt x="1066000" y="52750"/>
                  </a:cubicBezTo>
                  <a:cubicBezTo>
                    <a:pt x="1104536" y="52750"/>
                    <a:pt x="1136722" y="57427"/>
                    <a:pt x="1162558" y="66782"/>
                  </a:cubicBezTo>
                  <a:cubicBezTo>
                    <a:pt x="1188394" y="76136"/>
                    <a:pt x="1201312" y="89910"/>
                    <a:pt x="1201312" y="108106"/>
                  </a:cubicBezTo>
                  <a:cubicBezTo>
                    <a:pt x="1201312" y="128732"/>
                    <a:pt x="1183988" y="145149"/>
                    <a:pt x="1149340" y="157357"/>
                  </a:cubicBezTo>
                  <a:cubicBezTo>
                    <a:pt x="1114691" y="169565"/>
                    <a:pt x="1074232" y="175668"/>
                    <a:pt x="1027961" y="175668"/>
                  </a:cubicBezTo>
                  <a:cubicBezTo>
                    <a:pt x="968467" y="175668"/>
                    <a:pt x="897179" y="166672"/>
                    <a:pt x="814099" y="148679"/>
                  </a:cubicBezTo>
                  <a:cubicBezTo>
                    <a:pt x="776459" y="166828"/>
                    <a:pt x="740613" y="195472"/>
                    <a:pt x="706561" y="234612"/>
                  </a:cubicBezTo>
                  <a:cubicBezTo>
                    <a:pt x="672508" y="273752"/>
                    <a:pt x="635750" y="326294"/>
                    <a:pt x="596286" y="392237"/>
                  </a:cubicBezTo>
                  <a:cubicBezTo>
                    <a:pt x="611511" y="394114"/>
                    <a:pt x="622752" y="395899"/>
                    <a:pt x="630009" y="397594"/>
                  </a:cubicBezTo>
                  <a:cubicBezTo>
                    <a:pt x="647971" y="355632"/>
                    <a:pt x="676062" y="334650"/>
                    <a:pt x="714282" y="334650"/>
                  </a:cubicBezTo>
                  <a:cubicBezTo>
                    <a:pt x="744364" y="334650"/>
                    <a:pt x="759404" y="346910"/>
                    <a:pt x="759404" y="371429"/>
                  </a:cubicBezTo>
                  <a:cubicBezTo>
                    <a:pt x="759404" y="389526"/>
                    <a:pt x="750452" y="403755"/>
                    <a:pt x="732547" y="414118"/>
                  </a:cubicBezTo>
                  <a:cubicBezTo>
                    <a:pt x="714642" y="424480"/>
                    <a:pt x="692145" y="429661"/>
                    <a:pt x="665054" y="429661"/>
                  </a:cubicBezTo>
                  <a:lnTo>
                    <a:pt x="660708" y="429661"/>
                  </a:lnTo>
                  <a:cubicBezTo>
                    <a:pt x="662185" y="427697"/>
                    <a:pt x="658911" y="435651"/>
                    <a:pt x="650887" y="453525"/>
                  </a:cubicBezTo>
                  <a:cubicBezTo>
                    <a:pt x="643344" y="471025"/>
                    <a:pt x="631152" y="487030"/>
                    <a:pt x="614310" y="501540"/>
                  </a:cubicBezTo>
                  <a:cubicBezTo>
                    <a:pt x="597468" y="516049"/>
                    <a:pt x="581051" y="523304"/>
                    <a:pt x="565059" y="523304"/>
                  </a:cubicBezTo>
                  <a:cubicBezTo>
                    <a:pt x="553872" y="523304"/>
                    <a:pt x="548279" y="519012"/>
                    <a:pt x="548279" y="510427"/>
                  </a:cubicBezTo>
                  <a:cubicBezTo>
                    <a:pt x="548279" y="503875"/>
                    <a:pt x="552237" y="499412"/>
                    <a:pt x="560152" y="497038"/>
                  </a:cubicBezTo>
                  <a:cubicBezTo>
                    <a:pt x="579674" y="491097"/>
                    <a:pt x="600104" y="467036"/>
                    <a:pt x="621440" y="424856"/>
                  </a:cubicBezTo>
                  <a:cubicBezTo>
                    <a:pt x="616816" y="424695"/>
                    <a:pt x="606304" y="423210"/>
                    <a:pt x="589902" y="420401"/>
                  </a:cubicBezTo>
                  <a:lnTo>
                    <a:pt x="586543" y="418449"/>
                  </a:lnTo>
                  <a:cubicBezTo>
                    <a:pt x="585366" y="417257"/>
                    <a:pt x="580387" y="424050"/>
                    <a:pt x="571606" y="438829"/>
                  </a:cubicBezTo>
                  <a:cubicBezTo>
                    <a:pt x="542421" y="496473"/>
                    <a:pt x="518908" y="536298"/>
                    <a:pt x="501065" y="558306"/>
                  </a:cubicBezTo>
                  <a:cubicBezTo>
                    <a:pt x="483222" y="580314"/>
                    <a:pt x="459035" y="602054"/>
                    <a:pt x="428502" y="623525"/>
                  </a:cubicBezTo>
                  <a:cubicBezTo>
                    <a:pt x="348185" y="679940"/>
                    <a:pt x="264928" y="708148"/>
                    <a:pt x="178732" y="708148"/>
                  </a:cubicBezTo>
                  <a:cubicBezTo>
                    <a:pt x="127153" y="708148"/>
                    <a:pt x="84470" y="697091"/>
                    <a:pt x="50682" y="674977"/>
                  </a:cubicBezTo>
                  <a:cubicBezTo>
                    <a:pt x="16894" y="652862"/>
                    <a:pt x="0" y="623704"/>
                    <a:pt x="0" y="587500"/>
                  </a:cubicBezTo>
                  <a:cubicBezTo>
                    <a:pt x="0" y="568844"/>
                    <a:pt x="5686" y="552687"/>
                    <a:pt x="17059" y="539030"/>
                  </a:cubicBezTo>
                  <a:cubicBezTo>
                    <a:pt x="28433" y="525374"/>
                    <a:pt x="42351" y="518545"/>
                    <a:pt x="58815" y="518545"/>
                  </a:cubicBezTo>
                  <a:cubicBezTo>
                    <a:pt x="87284" y="518545"/>
                    <a:pt x="101519" y="532739"/>
                    <a:pt x="101519" y="561125"/>
                  </a:cubicBezTo>
                  <a:cubicBezTo>
                    <a:pt x="101519" y="573722"/>
                    <a:pt x="97254" y="584700"/>
                    <a:pt x="88724" y="594059"/>
                  </a:cubicBezTo>
                  <a:cubicBezTo>
                    <a:pt x="80194" y="603418"/>
                    <a:pt x="69605" y="608098"/>
                    <a:pt x="56957" y="608098"/>
                  </a:cubicBezTo>
                  <a:cubicBezTo>
                    <a:pt x="51319" y="608098"/>
                    <a:pt x="46386" y="607391"/>
                    <a:pt x="42158" y="605977"/>
                  </a:cubicBezTo>
                  <a:lnTo>
                    <a:pt x="32891" y="600398"/>
                  </a:lnTo>
                  <a:lnTo>
                    <a:pt x="33784" y="606797"/>
                  </a:lnTo>
                  <a:cubicBezTo>
                    <a:pt x="38650" y="623619"/>
                    <a:pt x="50814" y="638639"/>
                    <a:pt x="70276" y="651856"/>
                  </a:cubicBezTo>
                  <a:cubicBezTo>
                    <a:pt x="96226" y="669478"/>
                    <a:pt x="128368" y="678289"/>
                    <a:pt x="166703" y="678289"/>
                  </a:cubicBezTo>
                  <a:cubicBezTo>
                    <a:pt x="227861" y="678289"/>
                    <a:pt x="283147" y="659846"/>
                    <a:pt x="332562" y="622961"/>
                  </a:cubicBezTo>
                  <a:cubicBezTo>
                    <a:pt x="381976" y="586076"/>
                    <a:pt x="436840" y="521311"/>
                    <a:pt x="497154" y="428666"/>
                  </a:cubicBezTo>
                  <a:cubicBezTo>
                    <a:pt x="499735" y="424962"/>
                    <a:pt x="502735" y="421608"/>
                    <a:pt x="506154" y="418602"/>
                  </a:cubicBezTo>
                  <a:lnTo>
                    <a:pt x="517549" y="410715"/>
                  </a:lnTo>
                  <a:lnTo>
                    <a:pt x="496204" y="412870"/>
                  </a:lnTo>
                  <a:cubicBezTo>
                    <a:pt x="475943" y="417341"/>
                    <a:pt x="461335" y="428518"/>
                    <a:pt x="452381" y="446402"/>
                  </a:cubicBezTo>
                  <a:cubicBezTo>
                    <a:pt x="449287" y="455049"/>
                    <a:pt x="444277" y="459372"/>
                    <a:pt x="437351" y="459372"/>
                  </a:cubicBezTo>
                  <a:cubicBezTo>
                    <a:pt x="428113" y="459372"/>
                    <a:pt x="423495" y="454756"/>
                    <a:pt x="423495" y="445524"/>
                  </a:cubicBezTo>
                  <a:cubicBezTo>
                    <a:pt x="423495" y="428816"/>
                    <a:pt x="433817" y="413964"/>
                    <a:pt x="454461" y="400965"/>
                  </a:cubicBezTo>
                  <a:cubicBezTo>
                    <a:pt x="475106" y="387967"/>
                    <a:pt x="496635" y="381468"/>
                    <a:pt x="519050" y="381468"/>
                  </a:cubicBezTo>
                  <a:lnTo>
                    <a:pt x="527743" y="381468"/>
                  </a:lnTo>
                  <a:cubicBezTo>
                    <a:pt x="612094" y="254076"/>
                    <a:pt x="699918" y="173271"/>
                    <a:pt x="791215" y="139053"/>
                  </a:cubicBezTo>
                  <a:cubicBezTo>
                    <a:pt x="771884" y="137985"/>
                    <a:pt x="748324" y="133770"/>
                    <a:pt x="720534" y="126409"/>
                  </a:cubicBezTo>
                  <a:cubicBezTo>
                    <a:pt x="634234" y="103844"/>
                    <a:pt x="567521" y="92562"/>
                    <a:pt x="520395" y="92562"/>
                  </a:cubicBezTo>
                  <a:cubicBezTo>
                    <a:pt x="511075" y="92562"/>
                    <a:pt x="505290" y="92507"/>
                    <a:pt x="503040" y="92399"/>
                  </a:cubicBezTo>
                  <a:cubicBezTo>
                    <a:pt x="517026" y="112164"/>
                    <a:pt x="524019" y="139618"/>
                    <a:pt x="524019" y="174759"/>
                  </a:cubicBezTo>
                  <a:cubicBezTo>
                    <a:pt x="524019" y="247990"/>
                    <a:pt x="495343" y="317043"/>
                    <a:pt x="437992" y="381919"/>
                  </a:cubicBezTo>
                  <a:cubicBezTo>
                    <a:pt x="380642" y="446794"/>
                    <a:pt x="318816" y="479231"/>
                    <a:pt x="252515" y="479231"/>
                  </a:cubicBezTo>
                  <a:cubicBezTo>
                    <a:pt x="222921" y="479231"/>
                    <a:pt x="198899" y="469924"/>
                    <a:pt x="180450" y="451309"/>
                  </a:cubicBezTo>
                  <a:cubicBezTo>
                    <a:pt x="162001" y="432694"/>
                    <a:pt x="152776" y="408452"/>
                    <a:pt x="152776" y="378583"/>
                  </a:cubicBezTo>
                  <a:cubicBezTo>
                    <a:pt x="152776" y="314413"/>
                    <a:pt x="185595" y="250047"/>
                    <a:pt x="251232" y="185485"/>
                  </a:cubicBezTo>
                  <a:cubicBezTo>
                    <a:pt x="316869" y="120924"/>
                    <a:pt x="387379" y="81176"/>
                    <a:pt x="462762" y="66241"/>
                  </a:cubicBezTo>
                  <a:cubicBezTo>
                    <a:pt x="441037" y="40659"/>
                    <a:pt x="406456" y="27868"/>
                    <a:pt x="359019" y="27868"/>
                  </a:cubicBezTo>
                  <a:cubicBezTo>
                    <a:pt x="278758" y="27868"/>
                    <a:pt x="205586" y="67501"/>
                    <a:pt x="139503" y="146766"/>
                  </a:cubicBezTo>
                  <a:cubicBezTo>
                    <a:pt x="132075" y="154184"/>
                    <a:pt x="126520" y="157893"/>
                    <a:pt x="122840" y="157893"/>
                  </a:cubicBezTo>
                  <a:cubicBezTo>
                    <a:pt x="115831" y="157893"/>
                    <a:pt x="111213" y="154008"/>
                    <a:pt x="108984" y="146237"/>
                  </a:cubicBezTo>
                  <a:cubicBezTo>
                    <a:pt x="108984" y="136399"/>
                    <a:pt x="123680" y="117841"/>
                    <a:pt x="153072" y="90564"/>
                  </a:cubicBezTo>
                  <a:cubicBezTo>
                    <a:pt x="218170" y="30188"/>
                    <a:pt x="285652" y="0"/>
                    <a:pt x="3555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F64A327-3DCA-434C-B88A-792CACE97349}"/>
              </a:ext>
            </a:extLst>
          </p:cNvPr>
          <p:cNvSpPr/>
          <p:nvPr/>
        </p:nvSpPr>
        <p:spPr>
          <a:xfrm>
            <a:off x="6030536" y="796007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6DDB6C0-B422-4631-AD9F-F3E4F35DEAEA}"/>
              </a:ext>
            </a:extLst>
          </p:cNvPr>
          <p:cNvSpPr/>
          <p:nvPr/>
        </p:nvSpPr>
        <p:spPr>
          <a:xfrm>
            <a:off x="6030536" y="2231970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7CE6E3-3A7F-4D25-A78F-419C6DD51E5F}"/>
              </a:ext>
            </a:extLst>
          </p:cNvPr>
          <p:cNvSpPr/>
          <p:nvPr/>
        </p:nvSpPr>
        <p:spPr>
          <a:xfrm>
            <a:off x="6030536" y="3667933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FCDD07A-2B4F-403E-B5B3-61076DEFDDB6}"/>
              </a:ext>
            </a:extLst>
          </p:cNvPr>
          <p:cNvSpPr/>
          <p:nvPr/>
        </p:nvSpPr>
        <p:spPr>
          <a:xfrm>
            <a:off x="6030536" y="5103897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4CF44-32FD-4475-AB6A-2CABCD1B2040}"/>
              </a:ext>
            </a:extLst>
          </p:cNvPr>
          <p:cNvSpPr txBox="1"/>
          <p:nvPr/>
        </p:nvSpPr>
        <p:spPr>
          <a:xfrm>
            <a:off x="7124270" y="1005757"/>
            <a:ext cx="4428788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Probleam definication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D9816-6FAC-48FF-989D-0AB99C1B9D36}"/>
              </a:ext>
            </a:extLst>
          </p:cNvPr>
          <p:cNvSpPr txBox="1"/>
          <p:nvPr/>
        </p:nvSpPr>
        <p:spPr>
          <a:xfrm>
            <a:off x="6043724" y="890335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21E465-EBCE-44C7-A461-8884575A2C05}"/>
              </a:ext>
            </a:extLst>
          </p:cNvPr>
          <p:cNvSpPr txBox="1"/>
          <p:nvPr/>
        </p:nvSpPr>
        <p:spPr>
          <a:xfrm>
            <a:off x="7124270" y="2432517"/>
            <a:ext cx="4428788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he technology used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BBAF38-A046-44E2-BCAF-B6642CB6D3A9}"/>
              </a:ext>
            </a:extLst>
          </p:cNvPr>
          <p:cNvSpPr txBox="1"/>
          <p:nvPr/>
        </p:nvSpPr>
        <p:spPr>
          <a:xfrm>
            <a:off x="6043724" y="2326298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1B12FA-16D2-427A-AC1E-7CD49A52D0EA}"/>
              </a:ext>
            </a:extLst>
          </p:cNvPr>
          <p:cNvSpPr txBox="1"/>
          <p:nvPr/>
        </p:nvSpPr>
        <p:spPr>
          <a:xfrm>
            <a:off x="7195292" y="3962315"/>
            <a:ext cx="4428788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</a:t>
            </a:r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ivision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EE194F-E1F1-4E6F-9B6B-C0FA013C93A8}"/>
              </a:ext>
            </a:extLst>
          </p:cNvPr>
          <p:cNvSpPr txBox="1"/>
          <p:nvPr/>
        </p:nvSpPr>
        <p:spPr>
          <a:xfrm>
            <a:off x="6043724" y="3762261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E492E8-841B-4715-9250-E40BA22F15A3}"/>
              </a:ext>
            </a:extLst>
          </p:cNvPr>
          <p:cNvSpPr txBox="1"/>
          <p:nvPr/>
        </p:nvSpPr>
        <p:spPr>
          <a:xfrm>
            <a:off x="7195292" y="5389075"/>
            <a:ext cx="4428788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Demo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72A78B-279E-4D57-ACC1-186AB3B9043B}"/>
              </a:ext>
            </a:extLst>
          </p:cNvPr>
          <p:cNvSpPr txBox="1"/>
          <p:nvPr/>
        </p:nvSpPr>
        <p:spPr>
          <a:xfrm>
            <a:off x="6043724" y="5198225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90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125716-4914-4DA9-9188-7583D7ABCF72}"/>
              </a:ext>
            </a:extLst>
          </p:cNvPr>
          <p:cNvSpPr txBox="1"/>
          <p:nvPr/>
        </p:nvSpPr>
        <p:spPr>
          <a:xfrm>
            <a:off x="694592" y="734473"/>
            <a:ext cx="4326335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vi-VN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Probleam definication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495DE-9E00-4472-9479-384AB9308161}"/>
              </a:ext>
            </a:extLst>
          </p:cNvPr>
          <p:cNvSpPr txBox="1"/>
          <p:nvPr/>
        </p:nvSpPr>
        <p:spPr>
          <a:xfrm>
            <a:off x="596938" y="2300754"/>
            <a:ext cx="4782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Xây dựng ứng dụng quản lý chuổi nhà hàng , quán ăn tích hợp, nhầm mục đích giúp khách hàng tìm kiếm địa điểm , đặt hàng,Đặt chổ khi đến.4PFood là dịch vụ kết nối các doanh nghiệp thực phẩm địa phương với người dân. 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the difference?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94ED0-A5D7-4ADB-96B5-C78611EFA46A}"/>
              </a:ext>
            </a:extLst>
          </p:cNvPr>
          <p:cNvSpPr txBox="1"/>
          <p:nvPr/>
        </p:nvSpPr>
        <p:spPr>
          <a:xfrm>
            <a:off x="2190814" y="1870005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45%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55BF958-E4A7-4523-8762-DF5586F39E62}"/>
              </a:ext>
            </a:extLst>
          </p:cNvPr>
          <p:cNvGrpSpPr/>
          <p:nvPr/>
        </p:nvGrpSpPr>
        <p:grpSpPr>
          <a:xfrm>
            <a:off x="2190814" y="2289370"/>
            <a:ext cx="3428602" cy="945505"/>
            <a:chOff x="6565695" y="2005884"/>
            <a:chExt cx="2055606" cy="9455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033C87-1B55-4E40-920F-63F9C96B0E7D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Khách Hàng có thể Chủ động đặt bàn được với nhà hàng thông qua App và có thể đặt món trực tiếp.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91ECFA-4A18-457B-8524-D7709BB716DD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Tiện Lợi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083A1EA-340D-4C1E-8292-4E5DAD3F0D4C}"/>
              </a:ext>
            </a:extLst>
          </p:cNvPr>
          <p:cNvSpPr txBox="1"/>
          <p:nvPr/>
        </p:nvSpPr>
        <p:spPr>
          <a:xfrm>
            <a:off x="2190814" y="3376558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25%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D875541-4335-412E-8A54-13684ED0FE6B}"/>
              </a:ext>
            </a:extLst>
          </p:cNvPr>
          <p:cNvGrpSpPr/>
          <p:nvPr/>
        </p:nvGrpSpPr>
        <p:grpSpPr>
          <a:xfrm>
            <a:off x="2190814" y="3795924"/>
            <a:ext cx="3428602" cy="760839"/>
            <a:chOff x="6565695" y="2005884"/>
            <a:chExt cx="2055606" cy="76083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EB02B9-3644-4BAF-B8CB-126557B33046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Khách hàng có thể xem trước menu cũng như giá cả của nhà hàng qua app.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D7909E-5756-4D2F-A7D5-FA329B155CC4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Chủ động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B7F9B4E-86E4-4C93-86F0-FC062EDEDD47}"/>
              </a:ext>
            </a:extLst>
          </p:cNvPr>
          <p:cNvSpPr txBox="1"/>
          <p:nvPr/>
        </p:nvSpPr>
        <p:spPr>
          <a:xfrm>
            <a:off x="2190814" y="4883112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15%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3035D7-908A-4448-A7EC-D13C42BD5BF2}"/>
              </a:ext>
            </a:extLst>
          </p:cNvPr>
          <p:cNvGrpSpPr/>
          <p:nvPr/>
        </p:nvGrpSpPr>
        <p:grpSpPr>
          <a:xfrm>
            <a:off x="2190814" y="5302477"/>
            <a:ext cx="3428602" cy="760839"/>
            <a:chOff x="6565695" y="2005884"/>
            <a:chExt cx="2055606" cy="7608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00AF6D-6479-4DFE-8EFB-E9EAB58A536D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Khách hàng có thể tìm đến quán thông qua map dẫn đến địa điểm nhà hàng.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43CE92-89C6-4391-BEEE-705B55EA0052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Dễ tìm kiếm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0081674-2641-4E28-A354-5407EB3BC03E}"/>
              </a:ext>
            </a:extLst>
          </p:cNvPr>
          <p:cNvSpPr txBox="1"/>
          <p:nvPr/>
        </p:nvSpPr>
        <p:spPr>
          <a:xfrm>
            <a:off x="6516840" y="2668067"/>
            <a:ext cx="3820609" cy="129266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Quality Professional </a:t>
            </a:r>
          </a:p>
          <a:p>
            <a:r>
              <a:rPr lang="vi-VN" altLang="ko-KR" sz="2800" b="1" dirty="0">
                <a:solidFill>
                  <a:schemeClr val="accent4"/>
                </a:solidFill>
                <a:cs typeface="Arial" pitchFamily="34" charset="0"/>
              </a:rPr>
              <a:t>4P</a:t>
            </a:r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7" name="Graphic 84">
            <a:extLst>
              <a:ext uri="{FF2B5EF4-FFF2-40B4-BE49-F238E27FC236}">
                <a16:creationId xmlns:a16="http://schemas.microsoft.com/office/drawing/2014/main" id="{BA7F5F5C-3463-490C-BD44-4A814FBE4D00}"/>
              </a:ext>
            </a:extLst>
          </p:cNvPr>
          <p:cNvSpPr/>
          <p:nvPr/>
        </p:nvSpPr>
        <p:spPr>
          <a:xfrm>
            <a:off x="877076" y="2246808"/>
            <a:ext cx="1175003" cy="639122"/>
          </a:xfrm>
          <a:custGeom>
            <a:avLst/>
            <a:gdLst>
              <a:gd name="connsiteX0" fmla="*/ 403567 w 3511021"/>
              <a:gd name="connsiteY0" fmla="*/ 1274205 h 1909758"/>
              <a:gd name="connsiteX1" fmla="*/ 322689 w 3511021"/>
              <a:gd name="connsiteY1" fmla="*/ 1340547 h 1909758"/>
              <a:gd name="connsiteX2" fmla="*/ 263801 w 3511021"/>
              <a:gd name="connsiteY2" fmla="*/ 1467641 h 1909758"/>
              <a:gd name="connsiteX3" fmla="*/ 202677 w 3511021"/>
              <a:gd name="connsiteY3" fmla="*/ 1592871 h 1909758"/>
              <a:gd name="connsiteX4" fmla="*/ 160188 w 3511021"/>
              <a:gd name="connsiteY4" fmla="*/ 1675985 h 1909758"/>
              <a:gd name="connsiteX5" fmla="*/ 154597 w 3511021"/>
              <a:gd name="connsiteY5" fmla="*/ 1693502 h 1909758"/>
              <a:gd name="connsiteX6" fmla="*/ 98318 w 3511021"/>
              <a:gd name="connsiteY6" fmla="*/ 1711392 h 1909758"/>
              <a:gd name="connsiteX7" fmla="*/ 27504 w 3511021"/>
              <a:gd name="connsiteY7" fmla="*/ 1631260 h 1909758"/>
              <a:gd name="connsiteX8" fmla="*/ 29367 w 3511021"/>
              <a:gd name="connsiteY8" fmla="*/ 1583180 h 1909758"/>
              <a:gd name="connsiteX9" fmla="*/ 51730 w 3511021"/>
              <a:gd name="connsiteY9" fmla="*/ 1537710 h 1909758"/>
              <a:gd name="connsiteX10" fmla="*/ 30485 w 3511021"/>
              <a:gd name="connsiteY10" fmla="*/ 1509757 h 1909758"/>
              <a:gd name="connsiteX11" fmla="*/ 70738 w 3511021"/>
              <a:gd name="connsiteY11" fmla="*/ 1455714 h 1909758"/>
              <a:gd name="connsiteX12" fmla="*/ 78565 w 3511021"/>
              <a:gd name="connsiteY12" fmla="*/ 1450869 h 1909758"/>
              <a:gd name="connsiteX13" fmla="*/ 141552 w 3511021"/>
              <a:gd name="connsiteY13" fmla="*/ 1330857 h 1909758"/>
              <a:gd name="connsiteX14" fmla="*/ 141180 w 3511021"/>
              <a:gd name="connsiteY14" fmla="*/ 1315948 h 1909758"/>
              <a:gd name="connsiteX15" fmla="*/ 159070 w 3511021"/>
              <a:gd name="connsiteY15" fmla="*/ 1185500 h 1909758"/>
              <a:gd name="connsiteX16" fmla="*/ 215349 w 3511021"/>
              <a:gd name="connsiteY16" fmla="*/ 1113568 h 1909758"/>
              <a:gd name="connsiteX17" fmla="*/ 243675 w 3511021"/>
              <a:gd name="connsiteY17" fmla="*/ 1099405 h 1909758"/>
              <a:gd name="connsiteX18" fmla="*/ 250756 w 3511021"/>
              <a:gd name="connsiteY18" fmla="*/ 1061016 h 1909758"/>
              <a:gd name="connsiteX19" fmla="*/ 104282 w 3511021"/>
              <a:gd name="connsiteY19" fmla="*/ 750177 h 1909758"/>
              <a:gd name="connsiteX20" fmla="*/ 190377 w 3511021"/>
              <a:gd name="connsiteY20" fmla="*/ 353988 h 1909758"/>
              <a:gd name="connsiteX21" fmla="*/ 203422 w 3511021"/>
              <a:gd name="connsiteY21" fmla="*/ 336098 h 1909758"/>
              <a:gd name="connsiteX22" fmla="*/ 162424 w 3511021"/>
              <a:gd name="connsiteY22" fmla="*/ 311499 h 1909758"/>
              <a:gd name="connsiteX23" fmla="*/ 100927 w 3511021"/>
              <a:gd name="connsiteY23" fmla="*/ 239193 h 1909758"/>
              <a:gd name="connsiteX24" fmla="*/ 43157 w 3511021"/>
              <a:gd name="connsiteY24" fmla="*/ 180305 h 1909758"/>
              <a:gd name="connsiteX25" fmla="*/ 10359 w 3511021"/>
              <a:gd name="connsiteY25" fmla="*/ 156452 h 1909758"/>
              <a:gd name="connsiteX26" fmla="*/ 5887 w 3511021"/>
              <a:gd name="connsiteY26" fmla="*/ 117690 h 1909758"/>
              <a:gd name="connsiteX27" fmla="*/ 42785 w 3511021"/>
              <a:gd name="connsiteY27" fmla="*/ 115454 h 1909758"/>
              <a:gd name="connsiteX28" fmla="*/ 63656 w 3511021"/>
              <a:gd name="connsiteY28" fmla="*/ 131108 h 1909758"/>
              <a:gd name="connsiteX29" fmla="*/ 101673 w 3511021"/>
              <a:gd name="connsiteY29" fmla="*/ 124772 h 1909758"/>
              <a:gd name="connsiteX30" fmla="*/ 191868 w 3511021"/>
              <a:gd name="connsiteY30" fmla="*/ 58802 h 1909758"/>
              <a:gd name="connsiteX31" fmla="*/ 317844 w 3511021"/>
              <a:gd name="connsiteY31" fmla="*/ 90110 h 1909758"/>
              <a:gd name="connsiteX32" fmla="*/ 321571 w 3511021"/>
              <a:gd name="connsiteY32" fmla="*/ 185896 h 1909758"/>
              <a:gd name="connsiteX33" fmla="*/ 231375 w 3511021"/>
              <a:gd name="connsiteY33" fmla="*/ 248511 h 1909758"/>
              <a:gd name="connsiteX34" fmla="*/ 216840 w 3511021"/>
              <a:gd name="connsiteY34" fmla="*/ 253356 h 1909758"/>
              <a:gd name="connsiteX35" fmla="*/ 263801 w 3511021"/>
              <a:gd name="connsiteY35" fmla="*/ 254102 h 1909758"/>
              <a:gd name="connsiteX36" fmla="*/ 286536 w 3511021"/>
              <a:gd name="connsiteY36" fmla="*/ 238448 h 1909758"/>
              <a:gd name="connsiteX37" fmla="*/ 546314 w 3511021"/>
              <a:gd name="connsiteY37" fmla="*/ 95328 h 1909758"/>
              <a:gd name="connsiteX38" fmla="*/ 848581 w 3511021"/>
              <a:gd name="connsiteY38" fmla="*/ 34576 h 1909758"/>
              <a:gd name="connsiteX39" fmla="*/ 1567908 w 3511021"/>
              <a:gd name="connsiteY39" fmla="*/ 1778 h 1909758"/>
              <a:gd name="connsiteX40" fmla="*/ 1932417 w 3511021"/>
              <a:gd name="connsiteY40" fmla="*/ 22650 h 1909758"/>
              <a:gd name="connsiteX41" fmla="*/ 2116163 w 3511021"/>
              <a:gd name="connsiteY41" fmla="*/ 37931 h 1909758"/>
              <a:gd name="connsiteX42" fmla="*/ 2373704 w 3511021"/>
              <a:gd name="connsiteY42" fmla="*/ 94955 h 1909758"/>
              <a:gd name="connsiteX43" fmla="*/ 2937613 w 3511021"/>
              <a:gd name="connsiteY43" fmla="*/ 321935 h 1909758"/>
              <a:gd name="connsiteX44" fmla="*/ 3019236 w 3511021"/>
              <a:gd name="connsiteY44" fmla="*/ 374114 h 1909758"/>
              <a:gd name="connsiteX45" fmla="*/ 3054643 w 3511021"/>
              <a:gd name="connsiteY45" fmla="*/ 370759 h 1909758"/>
              <a:gd name="connsiteX46" fmla="*/ 3120612 w 3511021"/>
              <a:gd name="connsiteY46" fmla="*/ 313362 h 1909758"/>
              <a:gd name="connsiteX47" fmla="*/ 3143720 w 3511021"/>
              <a:gd name="connsiteY47" fmla="*/ 322307 h 1909758"/>
              <a:gd name="connsiteX48" fmla="*/ 3147075 w 3511021"/>
              <a:gd name="connsiteY48" fmla="*/ 364796 h 1909758"/>
              <a:gd name="connsiteX49" fmla="*/ 3151920 w 3511021"/>
              <a:gd name="connsiteY49" fmla="*/ 392749 h 1909758"/>
              <a:gd name="connsiteX50" fmla="*/ 3157511 w 3511021"/>
              <a:gd name="connsiteY50" fmla="*/ 394613 h 1909758"/>
              <a:gd name="connsiteX51" fmla="*/ 3186582 w 3511021"/>
              <a:gd name="connsiteY51" fmla="*/ 359951 h 1909758"/>
              <a:gd name="connsiteX52" fmla="*/ 3313675 w 3511021"/>
              <a:gd name="connsiteY52" fmla="*/ 204159 h 1909758"/>
              <a:gd name="connsiteX53" fmla="*/ 3356910 w 3511021"/>
              <a:gd name="connsiteY53" fmla="*/ 160552 h 1909758"/>
              <a:gd name="connsiteX54" fmla="*/ 3377409 w 3511021"/>
              <a:gd name="connsiteY54" fmla="*/ 151234 h 1909758"/>
              <a:gd name="connsiteX55" fmla="*/ 3380763 w 3511021"/>
              <a:gd name="connsiteY55" fmla="*/ 174342 h 1909758"/>
              <a:gd name="connsiteX56" fmla="*/ 3370327 w 3511021"/>
              <a:gd name="connsiteY56" fmla="*/ 230994 h 1909758"/>
              <a:gd name="connsiteX57" fmla="*/ 3351319 w 3511021"/>
              <a:gd name="connsiteY57" fmla="*/ 389768 h 1909758"/>
              <a:gd name="connsiteX58" fmla="*/ 3304731 w 3511021"/>
              <a:gd name="connsiteY58" fmla="*/ 517979 h 1909758"/>
              <a:gd name="connsiteX59" fmla="*/ 3273796 w 3511021"/>
              <a:gd name="connsiteY59" fmla="*/ 645818 h 1909758"/>
              <a:gd name="connsiteX60" fmla="*/ 3277150 w 3511021"/>
              <a:gd name="connsiteY60" fmla="*/ 659981 h 1909758"/>
              <a:gd name="connsiteX61" fmla="*/ 3298767 w 3511021"/>
              <a:gd name="connsiteY61" fmla="*/ 766203 h 1909758"/>
              <a:gd name="connsiteX62" fmla="*/ 3358773 w 3511021"/>
              <a:gd name="connsiteY62" fmla="*/ 969329 h 1909758"/>
              <a:gd name="connsiteX63" fmla="*/ 3414680 w 3511021"/>
              <a:gd name="connsiteY63" fmla="*/ 1033435 h 1909758"/>
              <a:gd name="connsiteX64" fmla="*/ 3482140 w 3511021"/>
              <a:gd name="connsiteY64" fmla="*/ 1063997 h 1909758"/>
              <a:gd name="connsiteX65" fmla="*/ 3509720 w 3511021"/>
              <a:gd name="connsiteY65" fmla="*/ 1100896 h 1909758"/>
              <a:gd name="connsiteX66" fmla="*/ 3499657 w 3511021"/>
              <a:gd name="connsiteY66" fmla="*/ 1134812 h 1909758"/>
              <a:gd name="connsiteX67" fmla="*/ 3471331 w 3511021"/>
              <a:gd name="connsiteY67" fmla="*/ 1207490 h 1909758"/>
              <a:gd name="connsiteX68" fmla="*/ 3443005 w 3511021"/>
              <a:gd name="connsiteY68" fmla="*/ 1232462 h 1909758"/>
              <a:gd name="connsiteX69" fmla="*/ 3421388 w 3511021"/>
              <a:gd name="connsiteY69" fmla="*/ 1241779 h 1909758"/>
              <a:gd name="connsiteX70" fmla="*/ 3330447 w 3511021"/>
              <a:gd name="connsiteY70" fmla="*/ 1262651 h 1909758"/>
              <a:gd name="connsiteX71" fmla="*/ 3104213 w 3511021"/>
              <a:gd name="connsiteY71" fmla="*/ 1219044 h 1909758"/>
              <a:gd name="connsiteX72" fmla="*/ 2963702 w 3511021"/>
              <a:gd name="connsiteY72" fmla="*/ 1203763 h 1909758"/>
              <a:gd name="connsiteX73" fmla="*/ 2789647 w 3511021"/>
              <a:gd name="connsiteY73" fmla="*/ 1157920 h 1909758"/>
              <a:gd name="connsiteX74" fmla="*/ 2707279 w 3511021"/>
              <a:gd name="connsiteY74" fmla="*/ 1131458 h 1909758"/>
              <a:gd name="connsiteX75" fmla="*/ 2765049 w 3511021"/>
              <a:gd name="connsiteY75" fmla="*/ 1221653 h 1909758"/>
              <a:gd name="connsiteX76" fmla="*/ 2823191 w 3511021"/>
              <a:gd name="connsiteY76" fmla="*/ 1363282 h 1909758"/>
              <a:gd name="connsiteX77" fmla="*/ 2836608 w 3511021"/>
              <a:gd name="connsiteY77" fmla="*/ 1482922 h 1909758"/>
              <a:gd name="connsiteX78" fmla="*/ 2835118 w 3511021"/>
              <a:gd name="connsiteY78" fmla="*/ 1586162 h 1909758"/>
              <a:gd name="connsiteX79" fmla="*/ 2830645 w 3511021"/>
              <a:gd name="connsiteY79" fmla="*/ 1735246 h 1909758"/>
              <a:gd name="connsiteX80" fmla="*/ 2783684 w 3511021"/>
              <a:gd name="connsiteY80" fmla="*/ 1774753 h 1909758"/>
              <a:gd name="connsiteX81" fmla="*/ 2684543 w 3511021"/>
              <a:gd name="connsiteY81" fmla="*/ 1732637 h 1909758"/>
              <a:gd name="connsiteX82" fmla="*/ 2649509 w 3511021"/>
              <a:gd name="connsiteY82" fmla="*/ 1683066 h 1909758"/>
              <a:gd name="connsiteX83" fmla="*/ 2631992 w 3511021"/>
              <a:gd name="connsiteY83" fmla="*/ 1647659 h 1909758"/>
              <a:gd name="connsiteX84" fmla="*/ 2617083 w 3511021"/>
              <a:gd name="connsiteY84" fmla="*/ 1567527 h 1909758"/>
              <a:gd name="connsiteX85" fmla="*/ 2640564 w 3511021"/>
              <a:gd name="connsiteY85" fmla="*/ 1516838 h 1909758"/>
              <a:gd name="connsiteX86" fmla="*/ 2646527 w 3511021"/>
              <a:gd name="connsiteY86" fmla="*/ 1431861 h 1909758"/>
              <a:gd name="connsiteX87" fmla="*/ 2617829 w 3511021"/>
              <a:gd name="connsiteY87" fmla="*/ 1387881 h 1909758"/>
              <a:gd name="connsiteX88" fmla="*/ 2432220 w 3511021"/>
              <a:gd name="connsiteY88" fmla="*/ 1289113 h 1909758"/>
              <a:gd name="connsiteX89" fmla="*/ 2411721 w 3511021"/>
              <a:gd name="connsiteY89" fmla="*/ 1298058 h 1909758"/>
              <a:gd name="connsiteX90" fmla="*/ 2408739 w 3511021"/>
              <a:gd name="connsiteY90" fmla="*/ 1555973 h 1909758"/>
              <a:gd name="connsiteX91" fmla="*/ 2433338 w 3511021"/>
              <a:gd name="connsiteY91" fmla="*/ 1649150 h 1909758"/>
              <a:gd name="connsiteX92" fmla="*/ 2481417 w 3511021"/>
              <a:gd name="connsiteY92" fmla="*/ 1731891 h 1909758"/>
              <a:gd name="connsiteX93" fmla="*/ 2508252 w 3511021"/>
              <a:gd name="connsiteY93" fmla="*/ 1771398 h 1909758"/>
              <a:gd name="connsiteX94" fmla="*/ 2490362 w 3511021"/>
              <a:gd name="connsiteY94" fmla="*/ 1807178 h 1909758"/>
              <a:gd name="connsiteX95" fmla="*/ 2427747 w 3511021"/>
              <a:gd name="connsiteY95" fmla="*/ 1814633 h 1909758"/>
              <a:gd name="connsiteX96" fmla="*/ 2379295 w 3511021"/>
              <a:gd name="connsiteY96" fmla="*/ 1812769 h 1909758"/>
              <a:gd name="connsiteX97" fmla="*/ 2328234 w 3511021"/>
              <a:gd name="connsiteY97" fmla="*/ 1779971 h 1909758"/>
              <a:gd name="connsiteX98" fmla="*/ 2303635 w 3511021"/>
              <a:gd name="connsiteY98" fmla="*/ 1762081 h 1909758"/>
              <a:gd name="connsiteX99" fmla="*/ 2260028 w 3511021"/>
              <a:gd name="connsiteY99" fmla="*/ 1728910 h 1909758"/>
              <a:gd name="connsiteX100" fmla="*/ 2242511 w 3511021"/>
              <a:gd name="connsiteY100" fmla="*/ 1629024 h 1909758"/>
              <a:gd name="connsiteX101" fmla="*/ 2244375 w 3511021"/>
              <a:gd name="connsiteY101" fmla="*/ 1599207 h 1909758"/>
              <a:gd name="connsiteX102" fmla="*/ 2215303 w 3511021"/>
              <a:gd name="connsiteY102" fmla="*/ 1463541 h 1909758"/>
              <a:gd name="connsiteX103" fmla="*/ 2181387 w 3511021"/>
              <a:gd name="connsiteY103" fmla="*/ 1365891 h 1909758"/>
              <a:gd name="connsiteX104" fmla="*/ 2074047 w 3511021"/>
              <a:gd name="connsiteY104" fmla="*/ 1150093 h 1909758"/>
              <a:gd name="connsiteX105" fmla="*/ 2017768 w 3511021"/>
              <a:gd name="connsiteY105" fmla="*/ 1132576 h 1909758"/>
              <a:gd name="connsiteX106" fmla="*/ 1772898 w 3511021"/>
              <a:gd name="connsiteY106" fmla="*/ 1207863 h 1909758"/>
              <a:gd name="connsiteX107" fmla="*/ 1554118 w 3511021"/>
              <a:gd name="connsiteY107" fmla="*/ 1241407 h 1909758"/>
              <a:gd name="connsiteX108" fmla="*/ 1361428 w 3511021"/>
              <a:gd name="connsiteY108" fmla="*/ 1259297 h 1909758"/>
              <a:gd name="connsiteX109" fmla="*/ 1059907 w 3511021"/>
              <a:gd name="connsiteY109" fmla="*/ 1228735 h 1909758"/>
              <a:gd name="connsiteX110" fmla="*/ 812801 w 3511021"/>
              <a:gd name="connsiteY110" fmla="*/ 1185500 h 1909758"/>
              <a:gd name="connsiteX111" fmla="*/ 761740 w 3511021"/>
              <a:gd name="connsiteY111" fmla="*/ 1169101 h 1909758"/>
              <a:gd name="connsiteX112" fmla="*/ 724841 w 3511021"/>
              <a:gd name="connsiteY112" fmla="*/ 1184010 h 1909758"/>
              <a:gd name="connsiteX113" fmla="*/ 686452 w 3511021"/>
              <a:gd name="connsiteY113" fmla="*/ 1578335 h 1909758"/>
              <a:gd name="connsiteX114" fmla="*/ 691298 w 3511021"/>
              <a:gd name="connsiteY114" fmla="*/ 1592498 h 1909758"/>
              <a:gd name="connsiteX115" fmla="*/ 749813 w 3511021"/>
              <a:gd name="connsiteY115" fmla="*/ 1773262 h 1909758"/>
              <a:gd name="connsiteX116" fmla="*/ 775903 w 3511021"/>
              <a:gd name="connsiteY116" fmla="*/ 1820969 h 1909758"/>
              <a:gd name="connsiteX117" fmla="*/ 802365 w 3511021"/>
              <a:gd name="connsiteY117" fmla="*/ 1858612 h 1909758"/>
              <a:gd name="connsiteX118" fmla="*/ 787084 w 3511021"/>
              <a:gd name="connsiteY118" fmla="*/ 1894765 h 1909758"/>
              <a:gd name="connsiteX119" fmla="*/ 658499 w 3511021"/>
              <a:gd name="connsiteY119" fmla="*/ 1907810 h 1909758"/>
              <a:gd name="connsiteX120" fmla="*/ 618620 w 3511021"/>
              <a:gd name="connsiteY120" fmla="*/ 1872030 h 1909758"/>
              <a:gd name="connsiteX121" fmla="*/ 610793 w 3511021"/>
              <a:gd name="connsiteY121" fmla="*/ 1849294 h 1909758"/>
              <a:gd name="connsiteX122" fmla="*/ 581349 w 3511021"/>
              <a:gd name="connsiteY122" fmla="*/ 1843704 h 1909758"/>
              <a:gd name="connsiteX123" fmla="*/ 558613 w 3511021"/>
              <a:gd name="connsiteY123" fmla="*/ 1838113 h 1909758"/>
              <a:gd name="connsiteX124" fmla="*/ 529915 w 3511021"/>
              <a:gd name="connsiteY124" fmla="*/ 1760590 h 1909758"/>
              <a:gd name="connsiteX125" fmla="*/ 531406 w 3511021"/>
              <a:gd name="connsiteY125" fmla="*/ 1699093 h 1909758"/>
              <a:gd name="connsiteX126" fmla="*/ 500471 w 3511021"/>
              <a:gd name="connsiteY126" fmla="*/ 1568272 h 1909758"/>
              <a:gd name="connsiteX127" fmla="*/ 444192 w 3511021"/>
              <a:gd name="connsiteY127" fmla="*/ 1489631 h 1909758"/>
              <a:gd name="connsiteX128" fmla="*/ 423693 w 3511021"/>
              <a:gd name="connsiteY128" fmla="*/ 1460932 h 1909758"/>
              <a:gd name="connsiteX129" fmla="*/ 405430 w 3511021"/>
              <a:gd name="connsiteY129" fmla="*/ 1344647 h 1909758"/>
              <a:gd name="connsiteX130" fmla="*/ 403567 w 3511021"/>
              <a:gd name="connsiteY130" fmla="*/ 1274205 h 1909758"/>
              <a:gd name="connsiteX131" fmla="*/ 264546 w 3511021"/>
              <a:gd name="connsiteY131" fmla="*/ 140798 h 1909758"/>
              <a:gd name="connsiteX132" fmla="*/ 236593 w 3511021"/>
              <a:gd name="connsiteY132" fmla="*/ 143034 h 1909758"/>
              <a:gd name="connsiteX133" fmla="*/ 178823 w 3511021"/>
              <a:gd name="connsiteY133" fmla="*/ 165024 h 1909758"/>
              <a:gd name="connsiteX134" fmla="*/ 173978 w 3511021"/>
              <a:gd name="connsiteY134" fmla="*/ 177324 h 1909758"/>
              <a:gd name="connsiteX135" fmla="*/ 186278 w 3511021"/>
              <a:gd name="connsiteY135" fmla="*/ 182914 h 1909758"/>
              <a:gd name="connsiteX136" fmla="*/ 220939 w 3511021"/>
              <a:gd name="connsiteY136" fmla="*/ 177324 h 1909758"/>
              <a:gd name="connsiteX137" fmla="*/ 264546 w 3511021"/>
              <a:gd name="connsiteY137" fmla="*/ 140798 h 1909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3511021" h="1909758">
                <a:moveTo>
                  <a:pt x="403567" y="1274205"/>
                </a:moveTo>
                <a:cubicBezTo>
                  <a:pt x="369277" y="1289113"/>
                  <a:pt x="343561" y="1312221"/>
                  <a:pt x="322689" y="1340547"/>
                </a:cubicBezTo>
                <a:cubicBezTo>
                  <a:pt x="293990" y="1378936"/>
                  <a:pt x="272746" y="1421052"/>
                  <a:pt x="263801" y="1467641"/>
                </a:cubicBezTo>
                <a:cubicBezTo>
                  <a:pt x="254483" y="1515347"/>
                  <a:pt x="235102" y="1557091"/>
                  <a:pt x="202677" y="1592871"/>
                </a:cubicBezTo>
                <a:cubicBezTo>
                  <a:pt x="181060" y="1616724"/>
                  <a:pt x="165033" y="1643187"/>
                  <a:pt x="160188" y="1675985"/>
                </a:cubicBezTo>
                <a:cubicBezTo>
                  <a:pt x="159442" y="1681948"/>
                  <a:pt x="157206" y="1687912"/>
                  <a:pt x="154597" y="1693502"/>
                </a:cubicBezTo>
                <a:cubicBezTo>
                  <a:pt x="143416" y="1718474"/>
                  <a:pt x="120308" y="1726673"/>
                  <a:pt x="98318" y="1711392"/>
                </a:cubicBezTo>
                <a:cubicBezTo>
                  <a:pt x="68502" y="1690521"/>
                  <a:pt x="44276" y="1664058"/>
                  <a:pt x="27504" y="1631260"/>
                </a:cubicBezTo>
                <a:cubicBezTo>
                  <a:pt x="18931" y="1614861"/>
                  <a:pt x="21168" y="1599207"/>
                  <a:pt x="29367" y="1583180"/>
                </a:cubicBezTo>
                <a:cubicBezTo>
                  <a:pt x="36821" y="1568272"/>
                  <a:pt x="43903" y="1553364"/>
                  <a:pt x="51730" y="1537710"/>
                </a:cubicBezTo>
                <a:cubicBezTo>
                  <a:pt x="27876" y="1535474"/>
                  <a:pt x="24149" y="1530256"/>
                  <a:pt x="30485" y="1509757"/>
                </a:cubicBezTo>
                <a:cubicBezTo>
                  <a:pt x="37194" y="1487022"/>
                  <a:pt x="49493" y="1468014"/>
                  <a:pt x="70738" y="1455714"/>
                </a:cubicBezTo>
                <a:cubicBezTo>
                  <a:pt x="73347" y="1454223"/>
                  <a:pt x="75956" y="1451987"/>
                  <a:pt x="78565" y="1450869"/>
                </a:cubicBezTo>
                <a:cubicBezTo>
                  <a:pt x="130371" y="1427016"/>
                  <a:pt x="153852" y="1388254"/>
                  <a:pt x="141552" y="1330857"/>
                </a:cubicBezTo>
                <a:cubicBezTo>
                  <a:pt x="140434" y="1326012"/>
                  <a:pt x="140434" y="1320794"/>
                  <a:pt x="141180" y="1315948"/>
                </a:cubicBezTo>
                <a:cubicBezTo>
                  <a:pt x="146770" y="1272342"/>
                  <a:pt x="152361" y="1228735"/>
                  <a:pt x="159070" y="1185500"/>
                </a:cubicBezTo>
                <a:cubicBezTo>
                  <a:pt x="164288" y="1151211"/>
                  <a:pt x="180314" y="1125122"/>
                  <a:pt x="215349" y="1113568"/>
                </a:cubicBezTo>
                <a:cubicBezTo>
                  <a:pt x="225412" y="1110213"/>
                  <a:pt x="234730" y="1104995"/>
                  <a:pt x="243675" y="1099405"/>
                </a:cubicBezTo>
                <a:cubicBezTo>
                  <a:pt x="263801" y="1087105"/>
                  <a:pt x="264919" y="1079651"/>
                  <a:pt x="250756" y="1061016"/>
                </a:cubicBezTo>
                <a:cubicBezTo>
                  <a:pt x="180314" y="967839"/>
                  <a:pt x="131489" y="863107"/>
                  <a:pt x="104282" y="750177"/>
                </a:cubicBezTo>
                <a:cubicBezTo>
                  <a:pt x="69247" y="605566"/>
                  <a:pt x="106518" y="474000"/>
                  <a:pt x="190377" y="353988"/>
                </a:cubicBezTo>
                <a:cubicBezTo>
                  <a:pt x="194104" y="348397"/>
                  <a:pt x="198577" y="342806"/>
                  <a:pt x="203422" y="336098"/>
                </a:cubicBezTo>
                <a:cubicBezTo>
                  <a:pt x="189632" y="327898"/>
                  <a:pt x="175842" y="320071"/>
                  <a:pt x="162424" y="311499"/>
                </a:cubicBezTo>
                <a:cubicBezTo>
                  <a:pt x="134098" y="293981"/>
                  <a:pt x="112481" y="270874"/>
                  <a:pt x="100927" y="239193"/>
                </a:cubicBezTo>
                <a:cubicBezTo>
                  <a:pt x="89373" y="211613"/>
                  <a:pt x="67011" y="195586"/>
                  <a:pt x="43157" y="180305"/>
                </a:cubicBezTo>
                <a:cubicBezTo>
                  <a:pt x="31603" y="172851"/>
                  <a:pt x="19677" y="165770"/>
                  <a:pt x="10359" y="156452"/>
                </a:cubicBezTo>
                <a:cubicBezTo>
                  <a:pt x="-449" y="145643"/>
                  <a:pt x="-4177" y="130735"/>
                  <a:pt x="5887" y="117690"/>
                </a:cubicBezTo>
                <a:cubicBezTo>
                  <a:pt x="16322" y="103900"/>
                  <a:pt x="30113" y="108000"/>
                  <a:pt x="42785" y="115454"/>
                </a:cubicBezTo>
                <a:cubicBezTo>
                  <a:pt x="50239" y="119927"/>
                  <a:pt x="56575" y="125890"/>
                  <a:pt x="63656" y="131108"/>
                </a:cubicBezTo>
                <a:cubicBezTo>
                  <a:pt x="82292" y="145643"/>
                  <a:pt x="90864" y="145643"/>
                  <a:pt x="101673" y="124772"/>
                </a:cubicBezTo>
                <a:cubicBezTo>
                  <a:pt x="121054" y="87501"/>
                  <a:pt x="153479" y="68493"/>
                  <a:pt x="191868" y="58802"/>
                </a:cubicBezTo>
                <a:cubicBezTo>
                  <a:pt x="238829" y="46876"/>
                  <a:pt x="283554" y="49485"/>
                  <a:pt x="317844" y="90110"/>
                </a:cubicBezTo>
                <a:cubicBezTo>
                  <a:pt x="343188" y="120299"/>
                  <a:pt x="343933" y="153843"/>
                  <a:pt x="321571" y="185896"/>
                </a:cubicBezTo>
                <a:cubicBezTo>
                  <a:pt x="299208" y="217576"/>
                  <a:pt x="267901" y="236584"/>
                  <a:pt x="231375" y="248511"/>
                </a:cubicBezTo>
                <a:cubicBezTo>
                  <a:pt x="227648" y="249629"/>
                  <a:pt x="223548" y="251120"/>
                  <a:pt x="216840" y="253356"/>
                </a:cubicBezTo>
                <a:cubicBezTo>
                  <a:pt x="234357" y="261183"/>
                  <a:pt x="249265" y="261183"/>
                  <a:pt x="263801" y="254102"/>
                </a:cubicBezTo>
                <a:cubicBezTo>
                  <a:pt x="272001" y="250002"/>
                  <a:pt x="280200" y="244784"/>
                  <a:pt x="286536" y="238448"/>
                </a:cubicBezTo>
                <a:cubicBezTo>
                  <a:pt x="358842" y="164652"/>
                  <a:pt x="450155" y="125890"/>
                  <a:pt x="546314" y="95328"/>
                </a:cubicBezTo>
                <a:cubicBezTo>
                  <a:pt x="644709" y="64020"/>
                  <a:pt x="746459" y="47621"/>
                  <a:pt x="848581" y="34576"/>
                </a:cubicBezTo>
                <a:cubicBezTo>
                  <a:pt x="1087487" y="4387"/>
                  <a:pt x="1327511" y="-4185"/>
                  <a:pt x="1567908" y="1778"/>
                </a:cubicBezTo>
                <a:cubicBezTo>
                  <a:pt x="1689411" y="4760"/>
                  <a:pt x="1810914" y="14823"/>
                  <a:pt x="1932417" y="22650"/>
                </a:cubicBezTo>
                <a:cubicBezTo>
                  <a:pt x="1993542" y="26377"/>
                  <a:pt x="2055784" y="27495"/>
                  <a:pt x="2116163" y="37931"/>
                </a:cubicBezTo>
                <a:cubicBezTo>
                  <a:pt x="2202631" y="52839"/>
                  <a:pt x="2288727" y="72965"/>
                  <a:pt x="2373704" y="94955"/>
                </a:cubicBezTo>
                <a:cubicBezTo>
                  <a:pt x="2571613" y="146016"/>
                  <a:pt x="2759458" y="222421"/>
                  <a:pt x="2937613" y="321935"/>
                </a:cubicBezTo>
                <a:cubicBezTo>
                  <a:pt x="2965566" y="337588"/>
                  <a:pt x="2992401" y="355851"/>
                  <a:pt x="3019236" y="374114"/>
                </a:cubicBezTo>
                <a:cubicBezTo>
                  <a:pt x="3033026" y="383432"/>
                  <a:pt x="3042344" y="382686"/>
                  <a:pt x="3054643" y="370759"/>
                </a:cubicBezTo>
                <a:cubicBezTo>
                  <a:pt x="3075515" y="350260"/>
                  <a:pt x="3097877" y="331625"/>
                  <a:pt x="3120612" y="313362"/>
                </a:cubicBezTo>
                <a:cubicBezTo>
                  <a:pt x="3132912" y="303299"/>
                  <a:pt x="3140739" y="306281"/>
                  <a:pt x="3143720" y="322307"/>
                </a:cubicBezTo>
                <a:cubicBezTo>
                  <a:pt x="3146329" y="336098"/>
                  <a:pt x="3145584" y="350633"/>
                  <a:pt x="3147075" y="364796"/>
                </a:cubicBezTo>
                <a:cubicBezTo>
                  <a:pt x="3148193" y="374114"/>
                  <a:pt x="3150056" y="383432"/>
                  <a:pt x="3151920" y="392749"/>
                </a:cubicBezTo>
                <a:cubicBezTo>
                  <a:pt x="3153784" y="393495"/>
                  <a:pt x="3155647" y="393867"/>
                  <a:pt x="3157511" y="394613"/>
                </a:cubicBezTo>
                <a:cubicBezTo>
                  <a:pt x="3167201" y="383059"/>
                  <a:pt x="3176892" y="371878"/>
                  <a:pt x="3186582" y="359951"/>
                </a:cubicBezTo>
                <a:cubicBezTo>
                  <a:pt x="3229071" y="308144"/>
                  <a:pt x="3270814" y="255592"/>
                  <a:pt x="3313675" y="204159"/>
                </a:cubicBezTo>
                <a:cubicBezTo>
                  <a:pt x="3326720" y="188505"/>
                  <a:pt x="3342001" y="174342"/>
                  <a:pt x="3356910" y="160552"/>
                </a:cubicBezTo>
                <a:cubicBezTo>
                  <a:pt x="3362128" y="155707"/>
                  <a:pt x="3370700" y="154216"/>
                  <a:pt x="3377409" y="151234"/>
                </a:cubicBezTo>
                <a:cubicBezTo>
                  <a:pt x="3378527" y="159061"/>
                  <a:pt x="3381881" y="166888"/>
                  <a:pt x="3380763" y="174342"/>
                </a:cubicBezTo>
                <a:cubicBezTo>
                  <a:pt x="3378154" y="193350"/>
                  <a:pt x="3372936" y="211986"/>
                  <a:pt x="3370327" y="230994"/>
                </a:cubicBezTo>
                <a:cubicBezTo>
                  <a:pt x="3363618" y="283918"/>
                  <a:pt x="3357282" y="336843"/>
                  <a:pt x="3351319" y="389768"/>
                </a:cubicBezTo>
                <a:cubicBezTo>
                  <a:pt x="3346474" y="436356"/>
                  <a:pt x="3331938" y="480336"/>
                  <a:pt x="3304731" y="517979"/>
                </a:cubicBezTo>
                <a:cubicBezTo>
                  <a:pt x="3276405" y="557486"/>
                  <a:pt x="3278268" y="601839"/>
                  <a:pt x="3273796" y="645818"/>
                </a:cubicBezTo>
                <a:cubicBezTo>
                  <a:pt x="3273423" y="650291"/>
                  <a:pt x="3274914" y="655881"/>
                  <a:pt x="3277150" y="659981"/>
                </a:cubicBezTo>
                <a:cubicBezTo>
                  <a:pt x="3296531" y="693152"/>
                  <a:pt x="3300258" y="729678"/>
                  <a:pt x="3298767" y="766203"/>
                </a:cubicBezTo>
                <a:cubicBezTo>
                  <a:pt x="3295040" y="841490"/>
                  <a:pt x="3316657" y="908578"/>
                  <a:pt x="3358773" y="969329"/>
                </a:cubicBezTo>
                <a:cubicBezTo>
                  <a:pt x="3374800" y="992437"/>
                  <a:pt x="3392690" y="1015918"/>
                  <a:pt x="3414680" y="1033435"/>
                </a:cubicBezTo>
                <a:cubicBezTo>
                  <a:pt x="3433315" y="1048344"/>
                  <a:pt x="3452696" y="1066234"/>
                  <a:pt x="3482140" y="1063997"/>
                </a:cubicBezTo>
                <a:cubicBezTo>
                  <a:pt x="3505993" y="1062507"/>
                  <a:pt x="3514565" y="1076297"/>
                  <a:pt x="3509720" y="1100896"/>
                </a:cubicBezTo>
                <a:cubicBezTo>
                  <a:pt x="3507484" y="1112450"/>
                  <a:pt x="3503757" y="1123631"/>
                  <a:pt x="3499657" y="1134812"/>
                </a:cubicBezTo>
                <a:cubicBezTo>
                  <a:pt x="3490712" y="1159038"/>
                  <a:pt x="3480649" y="1182891"/>
                  <a:pt x="3471331" y="1207490"/>
                </a:cubicBezTo>
                <a:cubicBezTo>
                  <a:pt x="3466113" y="1220908"/>
                  <a:pt x="3460150" y="1231716"/>
                  <a:pt x="3443005" y="1232462"/>
                </a:cubicBezTo>
                <a:cubicBezTo>
                  <a:pt x="3435551" y="1232834"/>
                  <a:pt x="3426979" y="1236561"/>
                  <a:pt x="3421388" y="1241779"/>
                </a:cubicBezTo>
                <a:cubicBezTo>
                  <a:pt x="3394553" y="1265633"/>
                  <a:pt x="3363246" y="1268614"/>
                  <a:pt x="3330447" y="1262651"/>
                </a:cubicBezTo>
                <a:cubicBezTo>
                  <a:pt x="3254787" y="1248488"/>
                  <a:pt x="3179873" y="1232089"/>
                  <a:pt x="3104213" y="1219044"/>
                </a:cubicBezTo>
                <a:cubicBezTo>
                  <a:pt x="3057997" y="1211217"/>
                  <a:pt x="3010663" y="1208981"/>
                  <a:pt x="2963702" y="1203763"/>
                </a:cubicBezTo>
                <a:cubicBezTo>
                  <a:pt x="2903323" y="1197054"/>
                  <a:pt x="2846672" y="1177674"/>
                  <a:pt x="2789647" y="1157920"/>
                </a:cubicBezTo>
                <a:cubicBezTo>
                  <a:pt x="2763558" y="1148975"/>
                  <a:pt x="2737095" y="1141148"/>
                  <a:pt x="2707279" y="1131458"/>
                </a:cubicBezTo>
                <a:cubicBezTo>
                  <a:pt x="2722187" y="1167983"/>
                  <a:pt x="2739704" y="1198173"/>
                  <a:pt x="2765049" y="1221653"/>
                </a:cubicBezTo>
                <a:cubicBezTo>
                  <a:pt x="2806419" y="1260415"/>
                  <a:pt x="2822818" y="1307003"/>
                  <a:pt x="2823191" y="1363282"/>
                </a:cubicBezTo>
                <a:cubicBezTo>
                  <a:pt x="2823564" y="1403162"/>
                  <a:pt x="2830273" y="1443415"/>
                  <a:pt x="2836608" y="1482922"/>
                </a:cubicBezTo>
                <a:cubicBezTo>
                  <a:pt x="2842199" y="1517956"/>
                  <a:pt x="2844063" y="1552246"/>
                  <a:pt x="2835118" y="1586162"/>
                </a:cubicBezTo>
                <a:cubicBezTo>
                  <a:pt x="2821700" y="1635732"/>
                  <a:pt x="2821700" y="1684930"/>
                  <a:pt x="2830645" y="1735246"/>
                </a:cubicBezTo>
                <a:cubicBezTo>
                  <a:pt x="2839217" y="1783698"/>
                  <a:pt x="2834745" y="1795997"/>
                  <a:pt x="2783684" y="1774753"/>
                </a:cubicBezTo>
                <a:cubicBezTo>
                  <a:pt x="2750513" y="1760963"/>
                  <a:pt x="2717342" y="1747172"/>
                  <a:pt x="2684543" y="1732637"/>
                </a:cubicBezTo>
                <a:cubicBezTo>
                  <a:pt x="2663672" y="1723319"/>
                  <a:pt x="2649881" y="1709156"/>
                  <a:pt x="2649509" y="1683066"/>
                </a:cubicBezTo>
                <a:cubicBezTo>
                  <a:pt x="2649136" y="1671140"/>
                  <a:pt x="2640936" y="1656977"/>
                  <a:pt x="2631992" y="1647659"/>
                </a:cubicBezTo>
                <a:cubicBezTo>
                  <a:pt x="2608511" y="1623433"/>
                  <a:pt x="2604038" y="1597716"/>
                  <a:pt x="2617083" y="1567527"/>
                </a:cubicBezTo>
                <a:cubicBezTo>
                  <a:pt x="2624537" y="1550382"/>
                  <a:pt x="2632364" y="1533610"/>
                  <a:pt x="2640564" y="1516838"/>
                </a:cubicBezTo>
                <a:cubicBezTo>
                  <a:pt x="2653981" y="1489258"/>
                  <a:pt x="2656218" y="1460187"/>
                  <a:pt x="2646527" y="1431861"/>
                </a:cubicBezTo>
                <a:cubicBezTo>
                  <a:pt x="2640936" y="1415834"/>
                  <a:pt x="2630501" y="1399435"/>
                  <a:pt x="2617829" y="1387881"/>
                </a:cubicBezTo>
                <a:cubicBezTo>
                  <a:pt x="2564904" y="1338684"/>
                  <a:pt x="2500053" y="1310730"/>
                  <a:pt x="2432220" y="1289113"/>
                </a:cubicBezTo>
                <a:cubicBezTo>
                  <a:pt x="2422529" y="1286132"/>
                  <a:pt x="2413212" y="1283150"/>
                  <a:pt x="2411721" y="1298058"/>
                </a:cubicBezTo>
                <a:cubicBezTo>
                  <a:pt x="2403894" y="1384154"/>
                  <a:pt x="2396067" y="1470250"/>
                  <a:pt x="2408739" y="1555973"/>
                </a:cubicBezTo>
                <a:cubicBezTo>
                  <a:pt x="2413212" y="1587653"/>
                  <a:pt x="2424393" y="1618215"/>
                  <a:pt x="2433338" y="1649150"/>
                </a:cubicBezTo>
                <a:cubicBezTo>
                  <a:pt x="2442283" y="1680830"/>
                  <a:pt x="2458682" y="1708038"/>
                  <a:pt x="2481417" y="1731891"/>
                </a:cubicBezTo>
                <a:cubicBezTo>
                  <a:pt x="2492226" y="1743445"/>
                  <a:pt x="2501916" y="1757235"/>
                  <a:pt x="2508252" y="1771398"/>
                </a:cubicBezTo>
                <a:cubicBezTo>
                  <a:pt x="2517197" y="1791152"/>
                  <a:pt x="2511234" y="1802706"/>
                  <a:pt x="2490362" y="1807178"/>
                </a:cubicBezTo>
                <a:cubicBezTo>
                  <a:pt x="2469863" y="1811651"/>
                  <a:pt x="2448619" y="1813514"/>
                  <a:pt x="2427747" y="1814633"/>
                </a:cubicBezTo>
                <a:cubicBezTo>
                  <a:pt x="2411721" y="1815378"/>
                  <a:pt x="2395694" y="1812769"/>
                  <a:pt x="2379295" y="1812769"/>
                </a:cubicBezTo>
                <a:cubicBezTo>
                  <a:pt x="2354696" y="1813142"/>
                  <a:pt x="2339042" y="1802706"/>
                  <a:pt x="2328234" y="1779971"/>
                </a:cubicBezTo>
                <a:cubicBezTo>
                  <a:pt x="2324507" y="1771771"/>
                  <a:pt x="2312580" y="1763199"/>
                  <a:pt x="2303635" y="1762081"/>
                </a:cubicBezTo>
                <a:cubicBezTo>
                  <a:pt x="2281645" y="1759472"/>
                  <a:pt x="2268601" y="1747172"/>
                  <a:pt x="2260028" y="1728910"/>
                </a:cubicBezTo>
                <a:cubicBezTo>
                  <a:pt x="2245120" y="1697229"/>
                  <a:pt x="2241766" y="1663313"/>
                  <a:pt x="2242511" y="1629024"/>
                </a:cubicBezTo>
                <a:cubicBezTo>
                  <a:pt x="2242884" y="1618961"/>
                  <a:pt x="2243256" y="1609270"/>
                  <a:pt x="2244375" y="1599207"/>
                </a:cubicBezTo>
                <a:cubicBezTo>
                  <a:pt x="2251083" y="1550382"/>
                  <a:pt x="2238038" y="1506775"/>
                  <a:pt x="2215303" y="1463541"/>
                </a:cubicBezTo>
                <a:cubicBezTo>
                  <a:pt x="2199277" y="1433352"/>
                  <a:pt x="2191077" y="1399062"/>
                  <a:pt x="2181387" y="1365891"/>
                </a:cubicBezTo>
                <a:cubicBezTo>
                  <a:pt x="2158652" y="1287623"/>
                  <a:pt x="2117281" y="1218299"/>
                  <a:pt x="2074047" y="1150093"/>
                </a:cubicBezTo>
                <a:cubicBezTo>
                  <a:pt x="2056902" y="1123258"/>
                  <a:pt x="2047584" y="1122885"/>
                  <a:pt x="2017768" y="1132576"/>
                </a:cubicBezTo>
                <a:cubicBezTo>
                  <a:pt x="1936517" y="1158293"/>
                  <a:pt x="1855639" y="1187737"/>
                  <a:pt x="1772898" y="1207863"/>
                </a:cubicBezTo>
                <a:cubicBezTo>
                  <a:pt x="1701338" y="1225008"/>
                  <a:pt x="1627542" y="1232089"/>
                  <a:pt x="1554118" y="1241407"/>
                </a:cubicBezTo>
                <a:cubicBezTo>
                  <a:pt x="1490012" y="1249234"/>
                  <a:pt x="1425906" y="1256688"/>
                  <a:pt x="1361428" y="1259297"/>
                </a:cubicBezTo>
                <a:cubicBezTo>
                  <a:pt x="1259678" y="1263397"/>
                  <a:pt x="1159792" y="1244761"/>
                  <a:pt x="1059907" y="1228735"/>
                </a:cubicBezTo>
                <a:cubicBezTo>
                  <a:pt x="977165" y="1215317"/>
                  <a:pt x="894797" y="1200781"/>
                  <a:pt x="812801" y="1185500"/>
                </a:cubicBezTo>
                <a:cubicBezTo>
                  <a:pt x="795283" y="1182146"/>
                  <a:pt x="778511" y="1174692"/>
                  <a:pt x="761740" y="1169101"/>
                </a:cubicBezTo>
                <a:cubicBezTo>
                  <a:pt x="744968" y="1163511"/>
                  <a:pt x="731550" y="1167238"/>
                  <a:pt x="724841" y="1184010"/>
                </a:cubicBezTo>
                <a:cubicBezTo>
                  <a:pt x="672662" y="1311476"/>
                  <a:pt x="651418" y="1442297"/>
                  <a:pt x="686452" y="1578335"/>
                </a:cubicBezTo>
                <a:cubicBezTo>
                  <a:pt x="687571" y="1583180"/>
                  <a:pt x="688689" y="1588398"/>
                  <a:pt x="691298" y="1592498"/>
                </a:cubicBezTo>
                <a:cubicBezTo>
                  <a:pt x="726332" y="1647659"/>
                  <a:pt x="734905" y="1711392"/>
                  <a:pt x="749813" y="1773262"/>
                </a:cubicBezTo>
                <a:cubicBezTo>
                  <a:pt x="753913" y="1790406"/>
                  <a:pt x="766212" y="1805688"/>
                  <a:pt x="775903" y="1820969"/>
                </a:cubicBezTo>
                <a:cubicBezTo>
                  <a:pt x="784102" y="1834013"/>
                  <a:pt x="795656" y="1845195"/>
                  <a:pt x="802365" y="1858612"/>
                </a:cubicBezTo>
                <a:cubicBezTo>
                  <a:pt x="811683" y="1876502"/>
                  <a:pt x="806092" y="1889547"/>
                  <a:pt x="787084" y="1894765"/>
                </a:cubicBezTo>
                <a:cubicBezTo>
                  <a:pt x="744968" y="1906319"/>
                  <a:pt x="702106" y="1913400"/>
                  <a:pt x="658499" y="1907810"/>
                </a:cubicBezTo>
                <a:cubicBezTo>
                  <a:pt x="637628" y="1905201"/>
                  <a:pt x="623465" y="1893647"/>
                  <a:pt x="618620" y="1872030"/>
                </a:cubicBezTo>
                <a:cubicBezTo>
                  <a:pt x="616756" y="1864203"/>
                  <a:pt x="614147" y="1856376"/>
                  <a:pt x="610793" y="1849294"/>
                </a:cubicBezTo>
                <a:cubicBezTo>
                  <a:pt x="602966" y="1832895"/>
                  <a:pt x="594393" y="1831777"/>
                  <a:pt x="581349" y="1843704"/>
                </a:cubicBezTo>
                <a:cubicBezTo>
                  <a:pt x="570913" y="1853767"/>
                  <a:pt x="563459" y="1845567"/>
                  <a:pt x="558613" y="1838113"/>
                </a:cubicBezTo>
                <a:cubicBezTo>
                  <a:pt x="543705" y="1814260"/>
                  <a:pt x="530288" y="1789661"/>
                  <a:pt x="529915" y="1760590"/>
                </a:cubicBezTo>
                <a:cubicBezTo>
                  <a:pt x="529915" y="1740091"/>
                  <a:pt x="528797" y="1719219"/>
                  <a:pt x="531406" y="1699093"/>
                </a:cubicBezTo>
                <a:cubicBezTo>
                  <a:pt x="537742" y="1651386"/>
                  <a:pt x="526561" y="1607779"/>
                  <a:pt x="500471" y="1568272"/>
                </a:cubicBezTo>
                <a:cubicBezTo>
                  <a:pt x="482581" y="1541437"/>
                  <a:pt x="462827" y="1515720"/>
                  <a:pt x="444192" y="1489631"/>
                </a:cubicBezTo>
                <a:cubicBezTo>
                  <a:pt x="437483" y="1479940"/>
                  <a:pt x="430402" y="1470622"/>
                  <a:pt x="423693" y="1460932"/>
                </a:cubicBezTo>
                <a:cubicBezTo>
                  <a:pt x="398721" y="1425152"/>
                  <a:pt x="390149" y="1386763"/>
                  <a:pt x="405430" y="1344647"/>
                </a:cubicBezTo>
                <a:cubicBezTo>
                  <a:pt x="414375" y="1321539"/>
                  <a:pt x="414002" y="1298804"/>
                  <a:pt x="403567" y="1274205"/>
                </a:cubicBezTo>
                <a:close/>
                <a:moveTo>
                  <a:pt x="264546" y="140798"/>
                </a:moveTo>
                <a:cubicBezTo>
                  <a:pt x="253365" y="141544"/>
                  <a:pt x="244420" y="140426"/>
                  <a:pt x="236593" y="143034"/>
                </a:cubicBezTo>
                <a:cubicBezTo>
                  <a:pt x="216840" y="149371"/>
                  <a:pt x="197831" y="156825"/>
                  <a:pt x="178823" y="165024"/>
                </a:cubicBezTo>
                <a:cubicBezTo>
                  <a:pt x="175842" y="166515"/>
                  <a:pt x="172860" y="173969"/>
                  <a:pt x="173978" y="177324"/>
                </a:cubicBezTo>
                <a:cubicBezTo>
                  <a:pt x="175096" y="180305"/>
                  <a:pt x="182178" y="183287"/>
                  <a:pt x="186278" y="182914"/>
                </a:cubicBezTo>
                <a:cubicBezTo>
                  <a:pt x="197831" y="182169"/>
                  <a:pt x="209758" y="180305"/>
                  <a:pt x="220939" y="177324"/>
                </a:cubicBezTo>
                <a:cubicBezTo>
                  <a:pt x="239575" y="172851"/>
                  <a:pt x="256719" y="165024"/>
                  <a:pt x="264546" y="140798"/>
                </a:cubicBezTo>
                <a:close/>
              </a:path>
            </a:pathLst>
          </a:custGeom>
          <a:solidFill>
            <a:schemeClr val="accent1"/>
          </a:solidFill>
          <a:ln w="37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6D246A8-D4E8-4327-AC43-2680A48C0892}"/>
              </a:ext>
            </a:extLst>
          </p:cNvPr>
          <p:cNvSpPr/>
          <p:nvPr/>
        </p:nvSpPr>
        <p:spPr>
          <a:xfrm>
            <a:off x="861100" y="3548633"/>
            <a:ext cx="1190979" cy="867182"/>
          </a:xfrm>
          <a:custGeom>
            <a:avLst/>
            <a:gdLst>
              <a:gd name="connsiteX0" fmla="*/ 1436995 w 4069367"/>
              <a:gd name="connsiteY0" fmla="*/ 2963008 h 2963008"/>
              <a:gd name="connsiteX1" fmla="*/ 1309828 w 4069367"/>
              <a:gd name="connsiteY1" fmla="*/ 2963008 h 2963008"/>
              <a:gd name="connsiteX2" fmla="*/ 1265637 w 4069367"/>
              <a:gd name="connsiteY2" fmla="*/ 2959829 h 2963008"/>
              <a:gd name="connsiteX3" fmla="*/ 1244336 w 4069367"/>
              <a:gd name="connsiteY3" fmla="*/ 2922314 h 2963008"/>
              <a:gd name="connsiteX4" fmla="*/ 1263411 w 4069367"/>
              <a:gd name="connsiteY4" fmla="*/ 2891158 h 2963008"/>
              <a:gd name="connsiteX5" fmla="*/ 1284394 w 4069367"/>
              <a:gd name="connsiteY5" fmla="*/ 2858731 h 2963008"/>
              <a:gd name="connsiteX6" fmla="*/ 1181070 w 4069367"/>
              <a:gd name="connsiteY6" fmla="*/ 2858413 h 2963008"/>
              <a:gd name="connsiteX7" fmla="*/ 1144192 w 4069367"/>
              <a:gd name="connsiteY7" fmla="*/ 2850465 h 2963008"/>
              <a:gd name="connsiteX8" fmla="*/ 1133064 w 4069367"/>
              <a:gd name="connsiteY8" fmla="*/ 2820580 h 2963008"/>
              <a:gd name="connsiteX9" fmla="*/ 1143556 w 4069367"/>
              <a:gd name="connsiteY9" fmla="*/ 2804684 h 2963008"/>
              <a:gd name="connsiteX10" fmla="*/ 1210001 w 4069367"/>
              <a:gd name="connsiteY10" fmla="*/ 2741418 h 2963008"/>
              <a:gd name="connsiteX11" fmla="*/ 1263411 w 4069367"/>
              <a:gd name="connsiteY11" fmla="*/ 2663210 h 2963008"/>
              <a:gd name="connsiteX12" fmla="*/ 1324452 w 4069367"/>
              <a:gd name="connsiteY12" fmla="*/ 2399019 h 2963008"/>
              <a:gd name="connsiteX13" fmla="*/ 1308238 w 4069367"/>
              <a:gd name="connsiteY13" fmla="*/ 2246418 h 2963008"/>
              <a:gd name="connsiteX14" fmla="*/ 1291070 w 4069367"/>
              <a:gd name="connsiteY14" fmla="*/ 2174250 h 2963008"/>
              <a:gd name="connsiteX15" fmla="*/ 1278354 w 4069367"/>
              <a:gd name="connsiteY15" fmla="*/ 1941215 h 2963008"/>
              <a:gd name="connsiteX16" fmla="*/ 1248787 w 4069367"/>
              <a:gd name="connsiteY16" fmla="*/ 1897342 h 2963008"/>
              <a:gd name="connsiteX17" fmla="*/ 1158816 w 4069367"/>
              <a:gd name="connsiteY17" fmla="*/ 1811822 h 2963008"/>
              <a:gd name="connsiteX18" fmla="*/ 1109538 w 4069367"/>
              <a:gd name="connsiteY18" fmla="*/ 1712313 h 2963008"/>
              <a:gd name="connsiteX19" fmla="*/ 1054220 w 4069367"/>
              <a:gd name="connsiteY19" fmla="*/ 1598180 h 2963008"/>
              <a:gd name="connsiteX20" fmla="*/ 940087 w 4069367"/>
              <a:gd name="connsiteY20" fmla="*/ 1520290 h 2963008"/>
              <a:gd name="connsiteX21" fmla="*/ 916561 w 4069367"/>
              <a:gd name="connsiteY21" fmla="*/ 1517429 h 2963008"/>
              <a:gd name="connsiteX22" fmla="*/ 845983 w 4069367"/>
              <a:gd name="connsiteY22" fmla="*/ 1477371 h 2963008"/>
              <a:gd name="connsiteX23" fmla="*/ 811012 w 4069367"/>
              <a:gd name="connsiteY23" fmla="*/ 1408383 h 2963008"/>
              <a:gd name="connsiteX24" fmla="*/ 763324 w 4069367"/>
              <a:gd name="connsiteY24" fmla="*/ 1146735 h 2963008"/>
              <a:gd name="connsiteX25" fmla="*/ 699105 w 4069367"/>
              <a:gd name="connsiteY25" fmla="*/ 985550 h 2963008"/>
              <a:gd name="connsiteX26" fmla="*/ 668584 w 4069367"/>
              <a:gd name="connsiteY26" fmla="*/ 947082 h 2963008"/>
              <a:gd name="connsiteX27" fmla="*/ 597052 w 4069367"/>
              <a:gd name="connsiteY27" fmla="*/ 912111 h 2963008"/>
              <a:gd name="connsiteX28" fmla="*/ 442226 w 4069367"/>
              <a:gd name="connsiteY28" fmla="*/ 904798 h 2963008"/>
              <a:gd name="connsiteX29" fmla="*/ 295665 w 4069367"/>
              <a:gd name="connsiteY29" fmla="*/ 860925 h 2963008"/>
              <a:gd name="connsiteX30" fmla="*/ 254971 w 4069367"/>
              <a:gd name="connsiteY30" fmla="*/ 859972 h 2963008"/>
              <a:gd name="connsiteX31" fmla="*/ 114133 w 4069367"/>
              <a:gd name="connsiteY31" fmla="*/ 857111 h 2963008"/>
              <a:gd name="connsiteX32" fmla="*/ 52457 w 4069367"/>
              <a:gd name="connsiteY32" fmla="*/ 836446 h 2963008"/>
              <a:gd name="connsiteX33" fmla="*/ 3179 w 4069367"/>
              <a:gd name="connsiteY33" fmla="*/ 766821 h 2963008"/>
              <a:gd name="connsiteX34" fmla="*/ 4769 w 4069367"/>
              <a:gd name="connsiteY34" fmla="*/ 747746 h 2963008"/>
              <a:gd name="connsiteX35" fmla="*/ 0 w 4069367"/>
              <a:gd name="connsiteY35" fmla="*/ 696243 h 2963008"/>
              <a:gd name="connsiteX36" fmla="*/ 0 w 4069367"/>
              <a:gd name="connsiteY36" fmla="*/ 667631 h 2963008"/>
              <a:gd name="connsiteX37" fmla="*/ 31792 w 4069367"/>
              <a:gd name="connsiteY37" fmla="*/ 638064 h 2963008"/>
              <a:gd name="connsiteX38" fmla="*/ 140838 w 4069367"/>
              <a:gd name="connsiteY38" fmla="*/ 547139 h 2963008"/>
              <a:gd name="connsiteX39" fmla="*/ 236850 w 4069367"/>
              <a:gd name="connsiteY39" fmla="*/ 426648 h 2963008"/>
              <a:gd name="connsiteX40" fmla="*/ 255607 w 4069367"/>
              <a:gd name="connsiteY40" fmla="*/ 374191 h 2963008"/>
              <a:gd name="connsiteX41" fmla="*/ 254653 w 4069367"/>
              <a:gd name="connsiteY41" fmla="*/ 294711 h 2963008"/>
              <a:gd name="connsiteX42" fmla="*/ 298526 w 4069367"/>
              <a:gd name="connsiteY42" fmla="*/ 213324 h 2963008"/>
              <a:gd name="connsiteX43" fmla="*/ 329682 w 4069367"/>
              <a:gd name="connsiteY43" fmla="*/ 191387 h 2963008"/>
              <a:gd name="connsiteX44" fmla="*/ 362428 w 4069367"/>
              <a:gd name="connsiteY44" fmla="*/ 130665 h 2963008"/>
              <a:gd name="connsiteX45" fmla="*/ 365607 w 4069367"/>
              <a:gd name="connsiteY45" fmla="*/ 76619 h 2963008"/>
              <a:gd name="connsiteX46" fmla="*/ 403122 w 4069367"/>
              <a:gd name="connsiteY46" fmla="*/ 38468 h 2963008"/>
              <a:gd name="connsiteX47" fmla="*/ 468295 w 4069367"/>
              <a:gd name="connsiteY47" fmla="*/ 48642 h 2963008"/>
              <a:gd name="connsiteX48" fmla="*/ 507717 w 4069367"/>
              <a:gd name="connsiteY48" fmla="*/ 60723 h 2963008"/>
              <a:gd name="connsiteX49" fmla="*/ 556041 w 4069367"/>
              <a:gd name="connsiteY49" fmla="*/ 42283 h 2963008"/>
              <a:gd name="connsiteX50" fmla="*/ 610405 w 4069367"/>
              <a:gd name="connsiteY50" fmla="*/ 0 h 2963008"/>
              <a:gd name="connsiteX51" fmla="*/ 639018 w 4069367"/>
              <a:gd name="connsiteY51" fmla="*/ 0 h 2963008"/>
              <a:gd name="connsiteX52" fmla="*/ 653960 w 4069367"/>
              <a:gd name="connsiteY52" fmla="*/ 4451 h 2963008"/>
              <a:gd name="connsiteX53" fmla="*/ 752515 w 4069367"/>
              <a:gd name="connsiteY53" fmla="*/ 76301 h 2963008"/>
              <a:gd name="connsiteX54" fmla="*/ 814509 w 4069367"/>
              <a:gd name="connsiteY54" fmla="*/ 136069 h 2963008"/>
              <a:gd name="connsiteX55" fmla="*/ 856157 w 4069367"/>
              <a:gd name="connsiteY55" fmla="*/ 159278 h 2963008"/>
              <a:gd name="connsiteX56" fmla="*/ 932775 w 4069367"/>
              <a:gd name="connsiteY56" fmla="*/ 156734 h 2963008"/>
              <a:gd name="connsiteX57" fmla="*/ 1045319 w 4069367"/>
              <a:gd name="connsiteY57" fmla="*/ 88064 h 2963008"/>
              <a:gd name="connsiteX58" fmla="*/ 1189654 w 4069367"/>
              <a:gd name="connsiteY58" fmla="*/ 77572 h 2963008"/>
              <a:gd name="connsiteX59" fmla="*/ 1222082 w 4069367"/>
              <a:gd name="connsiteY59" fmla="*/ 139885 h 2963008"/>
              <a:gd name="connsiteX60" fmla="*/ 1133382 w 4069367"/>
              <a:gd name="connsiteY60" fmla="*/ 298844 h 2963008"/>
              <a:gd name="connsiteX61" fmla="*/ 1032602 w 4069367"/>
              <a:gd name="connsiteY61" fmla="*/ 331590 h 2963008"/>
              <a:gd name="connsiteX62" fmla="*/ 1005897 w 4069367"/>
              <a:gd name="connsiteY62" fmla="*/ 327457 h 2963008"/>
              <a:gd name="connsiteX63" fmla="*/ 981099 w 4069367"/>
              <a:gd name="connsiteY63" fmla="*/ 323960 h 2963008"/>
              <a:gd name="connsiteX64" fmla="*/ 979191 w 4069367"/>
              <a:gd name="connsiteY64" fmla="*/ 330318 h 2963008"/>
              <a:gd name="connsiteX65" fmla="*/ 1065030 w 4069367"/>
              <a:gd name="connsiteY65" fmla="*/ 364971 h 2963008"/>
              <a:gd name="connsiteX66" fmla="*/ 1276764 w 4069367"/>
              <a:gd name="connsiteY66" fmla="*/ 348122 h 2963008"/>
              <a:gd name="connsiteX67" fmla="*/ 1460839 w 4069367"/>
              <a:gd name="connsiteY67" fmla="*/ 326185 h 2963008"/>
              <a:gd name="connsiteX68" fmla="*/ 1645232 w 4069367"/>
              <a:gd name="connsiteY68" fmla="*/ 349711 h 2963008"/>
              <a:gd name="connsiteX69" fmla="*/ 2013701 w 4069367"/>
              <a:gd name="connsiteY69" fmla="*/ 399307 h 2963008"/>
              <a:gd name="connsiteX70" fmla="*/ 2292834 w 4069367"/>
              <a:gd name="connsiteY70" fmla="*/ 433642 h 2963008"/>
              <a:gd name="connsiteX71" fmla="*/ 2492170 w 4069367"/>
              <a:gd name="connsiteY71" fmla="*/ 450492 h 2963008"/>
              <a:gd name="connsiteX72" fmla="*/ 2658123 w 4069367"/>
              <a:gd name="connsiteY72" fmla="*/ 461937 h 2963008"/>
              <a:gd name="connsiteX73" fmla="*/ 2719800 w 4069367"/>
              <a:gd name="connsiteY73" fmla="*/ 463526 h 2963008"/>
              <a:gd name="connsiteX74" fmla="*/ 2914684 w 4069367"/>
              <a:gd name="connsiteY74" fmla="*/ 501041 h 2963008"/>
              <a:gd name="connsiteX75" fmla="*/ 3240234 w 4069367"/>
              <a:gd name="connsiteY75" fmla="*/ 505174 h 2963008"/>
              <a:gd name="connsiteX76" fmla="*/ 3427170 w 4069367"/>
              <a:gd name="connsiteY76" fmla="*/ 528064 h 2963008"/>
              <a:gd name="connsiteX77" fmla="*/ 3570552 w 4069367"/>
              <a:gd name="connsiteY77" fmla="*/ 606590 h 2963008"/>
              <a:gd name="connsiteX78" fmla="*/ 3643355 w 4069367"/>
              <a:gd name="connsiteY78" fmla="*/ 711186 h 2963008"/>
              <a:gd name="connsiteX79" fmla="*/ 3656072 w 4069367"/>
              <a:gd name="connsiteY79" fmla="*/ 755376 h 2963008"/>
              <a:gd name="connsiteX80" fmla="*/ 3717112 w 4069367"/>
              <a:gd name="connsiteY80" fmla="*/ 905434 h 2963008"/>
              <a:gd name="connsiteX81" fmla="*/ 3768933 w 4069367"/>
              <a:gd name="connsiteY81" fmla="*/ 1217313 h 2963008"/>
              <a:gd name="connsiteX82" fmla="*/ 3775610 w 4069367"/>
              <a:gd name="connsiteY82" fmla="*/ 1476099 h 2963008"/>
              <a:gd name="connsiteX83" fmla="*/ 3894829 w 4069367"/>
              <a:gd name="connsiteY83" fmla="*/ 1732978 h 2963008"/>
              <a:gd name="connsiteX84" fmla="*/ 3963500 w 4069367"/>
              <a:gd name="connsiteY84" fmla="*/ 1799106 h 2963008"/>
              <a:gd name="connsiteX85" fmla="*/ 4059512 w 4069367"/>
              <a:gd name="connsiteY85" fmla="*/ 1962834 h 2963008"/>
              <a:gd name="connsiteX86" fmla="*/ 4070639 w 4069367"/>
              <a:gd name="connsiteY86" fmla="*/ 2018788 h 2963008"/>
              <a:gd name="connsiteX87" fmla="*/ 4070639 w 4069367"/>
              <a:gd name="connsiteY87" fmla="*/ 2085551 h 2963008"/>
              <a:gd name="connsiteX88" fmla="*/ 4047748 w 4069367"/>
              <a:gd name="connsiteY88" fmla="*/ 2175840 h 2963008"/>
              <a:gd name="connsiteX89" fmla="*/ 4035032 w 4069367"/>
              <a:gd name="connsiteY89" fmla="*/ 2204771 h 2963008"/>
              <a:gd name="connsiteX90" fmla="*/ 4028355 w 4069367"/>
              <a:gd name="connsiteY90" fmla="*/ 2132285 h 2963008"/>
              <a:gd name="connsiteX91" fmla="*/ 3973991 w 4069367"/>
              <a:gd name="connsiteY91" fmla="*/ 2033094 h 2963008"/>
              <a:gd name="connsiteX92" fmla="*/ 3847459 w 4069367"/>
              <a:gd name="connsiteY92" fmla="*/ 1902747 h 2963008"/>
              <a:gd name="connsiteX93" fmla="*/ 3740003 w 4069367"/>
              <a:gd name="connsiteY93" fmla="*/ 1587053 h 2963008"/>
              <a:gd name="connsiteX94" fmla="*/ 3731101 w 4069367"/>
              <a:gd name="connsiteY94" fmla="*/ 1325088 h 2963008"/>
              <a:gd name="connsiteX95" fmla="*/ 3659887 w 4069367"/>
              <a:gd name="connsiteY95" fmla="*/ 896850 h 2963008"/>
              <a:gd name="connsiteX96" fmla="*/ 3636997 w 4069367"/>
              <a:gd name="connsiteY96" fmla="*/ 848209 h 2963008"/>
              <a:gd name="connsiteX97" fmla="*/ 3623962 w 4069367"/>
              <a:gd name="connsiteY97" fmla="*/ 876504 h 2963008"/>
              <a:gd name="connsiteX98" fmla="*/ 3552430 w 4069367"/>
              <a:gd name="connsiteY98" fmla="*/ 1313007 h 2963008"/>
              <a:gd name="connsiteX99" fmla="*/ 3551477 w 4069367"/>
              <a:gd name="connsiteY99" fmla="*/ 1597545 h 2963008"/>
              <a:gd name="connsiteX100" fmla="*/ 3620783 w 4069367"/>
              <a:gd name="connsiteY100" fmla="*/ 1843614 h 2963008"/>
              <a:gd name="connsiteX101" fmla="*/ 3633818 w 4069367"/>
              <a:gd name="connsiteY101" fmla="*/ 1943759 h 2963008"/>
              <a:gd name="connsiteX102" fmla="*/ 3617922 w 4069367"/>
              <a:gd name="connsiteY102" fmla="*/ 2030869 h 2963008"/>
              <a:gd name="connsiteX103" fmla="*/ 3615696 w 4069367"/>
              <a:gd name="connsiteY103" fmla="*/ 2442574 h 2963008"/>
              <a:gd name="connsiteX104" fmla="*/ 3663384 w 4069367"/>
              <a:gd name="connsiteY104" fmla="*/ 2606621 h 2963008"/>
              <a:gd name="connsiteX105" fmla="*/ 3667199 w 4069367"/>
              <a:gd name="connsiteY105" fmla="*/ 2629511 h 2963008"/>
              <a:gd name="connsiteX106" fmla="*/ 3644627 w 4069367"/>
              <a:gd name="connsiteY106" fmla="*/ 2635233 h 2963008"/>
              <a:gd name="connsiteX107" fmla="*/ 3638269 w 4069367"/>
              <a:gd name="connsiteY107" fmla="*/ 2634279 h 2963008"/>
              <a:gd name="connsiteX108" fmla="*/ 3613153 w 4069367"/>
              <a:gd name="connsiteY108" fmla="*/ 2656216 h 2963008"/>
              <a:gd name="connsiteX109" fmla="*/ 3624280 w 4069367"/>
              <a:gd name="connsiteY109" fmla="*/ 2722979 h 2963008"/>
              <a:gd name="connsiteX110" fmla="*/ 3578817 w 4069367"/>
              <a:gd name="connsiteY110" fmla="*/ 2799598 h 2963008"/>
              <a:gd name="connsiteX111" fmla="*/ 3406188 w 4069367"/>
              <a:gd name="connsiteY111" fmla="*/ 2797372 h 2963008"/>
              <a:gd name="connsiteX112" fmla="*/ 3389656 w 4069367"/>
              <a:gd name="connsiteY112" fmla="*/ 2769077 h 2963008"/>
              <a:gd name="connsiteX113" fmla="*/ 3405870 w 4069367"/>
              <a:gd name="connsiteY113" fmla="*/ 2736650 h 2963008"/>
              <a:gd name="connsiteX114" fmla="*/ 3483442 w 4069367"/>
              <a:gd name="connsiteY114" fmla="*/ 2541447 h 2963008"/>
              <a:gd name="connsiteX115" fmla="*/ 3496477 w 4069367"/>
              <a:gd name="connsiteY115" fmla="*/ 2224482 h 2963008"/>
              <a:gd name="connsiteX116" fmla="*/ 3486303 w 4069367"/>
              <a:gd name="connsiteY116" fmla="*/ 2180291 h 2963008"/>
              <a:gd name="connsiteX117" fmla="*/ 3421130 w 4069367"/>
              <a:gd name="connsiteY117" fmla="*/ 1995262 h 2963008"/>
              <a:gd name="connsiteX118" fmla="*/ 3413499 w 4069367"/>
              <a:gd name="connsiteY118" fmla="*/ 1971100 h 2963008"/>
              <a:gd name="connsiteX119" fmla="*/ 3357228 w 4069367"/>
              <a:gd name="connsiteY119" fmla="*/ 1821042 h 2963008"/>
              <a:gd name="connsiteX120" fmla="*/ 3338471 w 4069367"/>
              <a:gd name="connsiteY120" fmla="*/ 1783210 h 2963008"/>
              <a:gd name="connsiteX121" fmla="*/ 3315581 w 4069367"/>
              <a:gd name="connsiteY121" fmla="*/ 1848701 h 2963008"/>
              <a:gd name="connsiteX122" fmla="*/ 3321303 w 4069367"/>
              <a:gd name="connsiteY122" fmla="*/ 1983817 h 2963008"/>
              <a:gd name="connsiteX123" fmla="*/ 3310494 w 4069367"/>
              <a:gd name="connsiteY123" fmla="*/ 2119886 h 2963008"/>
              <a:gd name="connsiteX124" fmla="*/ 3307315 w 4069367"/>
              <a:gd name="connsiteY124" fmla="*/ 2436216 h 2963008"/>
              <a:gd name="connsiteX125" fmla="*/ 3318124 w 4069367"/>
              <a:gd name="connsiteY125" fmla="*/ 2491852 h 2963008"/>
              <a:gd name="connsiteX126" fmla="*/ 3284742 w 4069367"/>
              <a:gd name="connsiteY126" fmla="*/ 2552256 h 2963008"/>
              <a:gd name="connsiteX127" fmla="*/ 3258355 w 4069367"/>
              <a:gd name="connsiteY127" fmla="*/ 2575464 h 2963008"/>
              <a:gd name="connsiteX128" fmla="*/ 3250407 w 4069367"/>
              <a:gd name="connsiteY128" fmla="*/ 2626967 h 2963008"/>
              <a:gd name="connsiteX129" fmla="*/ 3197632 w 4069367"/>
              <a:gd name="connsiteY129" fmla="*/ 2694366 h 2963008"/>
              <a:gd name="connsiteX130" fmla="*/ 3038991 w 4069367"/>
              <a:gd name="connsiteY130" fmla="*/ 2693730 h 2963008"/>
              <a:gd name="connsiteX131" fmla="*/ 3026910 w 4069367"/>
              <a:gd name="connsiteY131" fmla="*/ 2664482 h 2963008"/>
              <a:gd name="connsiteX132" fmla="*/ 3037401 w 4069367"/>
              <a:gd name="connsiteY132" fmla="*/ 2652401 h 2963008"/>
              <a:gd name="connsiteX133" fmla="*/ 3113384 w 4069367"/>
              <a:gd name="connsiteY133" fmla="*/ 2569106 h 2963008"/>
              <a:gd name="connsiteX134" fmla="*/ 3156939 w 4069367"/>
              <a:gd name="connsiteY134" fmla="*/ 2468644 h 2963008"/>
              <a:gd name="connsiteX135" fmla="*/ 3169020 w 4069367"/>
              <a:gd name="connsiteY135" fmla="*/ 2367863 h 2963008"/>
              <a:gd name="connsiteX136" fmla="*/ 3163933 w 4069367"/>
              <a:gd name="connsiteY136" fmla="*/ 2145002 h 2963008"/>
              <a:gd name="connsiteX137" fmla="*/ 3154395 w 4069367"/>
              <a:gd name="connsiteY137" fmla="*/ 2064886 h 2963008"/>
              <a:gd name="connsiteX138" fmla="*/ 3170609 w 4069367"/>
              <a:gd name="connsiteY138" fmla="*/ 1876678 h 2963008"/>
              <a:gd name="connsiteX139" fmla="*/ 3164569 w 4069367"/>
              <a:gd name="connsiteY139" fmla="*/ 1793701 h 2963008"/>
              <a:gd name="connsiteX140" fmla="*/ 3135002 w 4069367"/>
              <a:gd name="connsiteY140" fmla="*/ 1843932 h 2963008"/>
              <a:gd name="connsiteX141" fmla="*/ 3066968 w 4069367"/>
              <a:gd name="connsiteY141" fmla="*/ 1920233 h 2963008"/>
              <a:gd name="connsiteX142" fmla="*/ 3039944 w 4069367"/>
              <a:gd name="connsiteY142" fmla="*/ 1972054 h 2963008"/>
              <a:gd name="connsiteX143" fmla="*/ 3025002 w 4069367"/>
              <a:gd name="connsiteY143" fmla="*/ 2060753 h 2963008"/>
              <a:gd name="connsiteX144" fmla="*/ 3014193 w 4069367"/>
              <a:gd name="connsiteY144" fmla="*/ 2073470 h 2963008"/>
              <a:gd name="connsiteX145" fmla="*/ 2996389 w 4069367"/>
              <a:gd name="connsiteY145" fmla="*/ 2060753 h 2963008"/>
              <a:gd name="connsiteX146" fmla="*/ 2993210 w 4069367"/>
              <a:gd name="connsiteY146" fmla="*/ 2039135 h 2963008"/>
              <a:gd name="connsiteX147" fmla="*/ 2993210 w 4069367"/>
              <a:gd name="connsiteY147" fmla="*/ 1951071 h 2963008"/>
              <a:gd name="connsiteX148" fmla="*/ 2971592 w 4069367"/>
              <a:gd name="connsiteY148" fmla="*/ 1998759 h 2963008"/>
              <a:gd name="connsiteX149" fmla="*/ 2973499 w 4069367"/>
              <a:gd name="connsiteY149" fmla="*/ 2062025 h 2963008"/>
              <a:gd name="connsiteX150" fmla="*/ 2966505 w 4069367"/>
              <a:gd name="connsiteY150" fmla="*/ 2073470 h 2963008"/>
              <a:gd name="connsiteX151" fmla="*/ 2926765 w 4069367"/>
              <a:gd name="connsiteY151" fmla="*/ 2042632 h 2963008"/>
              <a:gd name="connsiteX152" fmla="*/ 2926129 w 4069367"/>
              <a:gd name="connsiteY152" fmla="*/ 1974279 h 2963008"/>
              <a:gd name="connsiteX153" fmla="*/ 2900060 w 4069367"/>
              <a:gd name="connsiteY153" fmla="*/ 1943759 h 2963008"/>
              <a:gd name="connsiteX154" fmla="*/ 2883210 w 4069367"/>
              <a:gd name="connsiteY154" fmla="*/ 1974279 h 2963008"/>
              <a:gd name="connsiteX155" fmla="*/ 2882892 w 4069367"/>
              <a:gd name="connsiteY155" fmla="*/ 2051216 h 2963008"/>
              <a:gd name="connsiteX156" fmla="*/ 2843470 w 4069367"/>
              <a:gd name="connsiteY156" fmla="*/ 2026100 h 2963008"/>
              <a:gd name="connsiteX157" fmla="*/ 2843470 w 4069367"/>
              <a:gd name="connsiteY157" fmla="*/ 1945348 h 2963008"/>
              <a:gd name="connsiteX158" fmla="*/ 2825667 w 4069367"/>
              <a:gd name="connsiteY158" fmla="*/ 1958701 h 2963008"/>
              <a:gd name="connsiteX159" fmla="*/ 2824077 w 4069367"/>
              <a:gd name="connsiteY159" fmla="*/ 2020695 h 2963008"/>
              <a:gd name="connsiteX160" fmla="*/ 2817719 w 4069367"/>
              <a:gd name="connsiteY160" fmla="*/ 2037227 h 2963008"/>
              <a:gd name="connsiteX161" fmla="*/ 2796100 w 4069367"/>
              <a:gd name="connsiteY161" fmla="*/ 2029279 h 2963008"/>
              <a:gd name="connsiteX162" fmla="*/ 2789742 w 4069367"/>
              <a:gd name="connsiteY162" fmla="*/ 1997805 h 2963008"/>
              <a:gd name="connsiteX163" fmla="*/ 2748730 w 4069367"/>
              <a:gd name="connsiteY163" fmla="*/ 1912603 h 2963008"/>
              <a:gd name="connsiteX164" fmla="*/ 2654944 w 4069367"/>
              <a:gd name="connsiteY164" fmla="*/ 1823903 h 2963008"/>
              <a:gd name="connsiteX165" fmla="*/ 2611707 w 4069367"/>
              <a:gd name="connsiteY165" fmla="*/ 1811504 h 2963008"/>
              <a:gd name="connsiteX166" fmla="*/ 2575146 w 4069367"/>
              <a:gd name="connsiteY166" fmla="*/ 1826764 h 2963008"/>
              <a:gd name="connsiteX167" fmla="*/ 2288701 w 4069367"/>
              <a:gd name="connsiteY167" fmla="*/ 1850926 h 2963008"/>
              <a:gd name="connsiteX168" fmla="*/ 2034684 w 4069367"/>
              <a:gd name="connsiteY168" fmla="*/ 1809915 h 2963008"/>
              <a:gd name="connsiteX169" fmla="*/ 1846157 w 4069367"/>
              <a:gd name="connsiteY169" fmla="*/ 1743787 h 2963008"/>
              <a:gd name="connsiteX170" fmla="*/ 1814683 w 4069367"/>
              <a:gd name="connsiteY170" fmla="*/ 1735204 h 2963008"/>
              <a:gd name="connsiteX171" fmla="*/ 1727891 w 4069367"/>
              <a:gd name="connsiteY171" fmla="*/ 1805146 h 2963008"/>
              <a:gd name="connsiteX172" fmla="*/ 1619481 w 4069367"/>
              <a:gd name="connsiteY172" fmla="*/ 2168846 h 2963008"/>
              <a:gd name="connsiteX173" fmla="*/ 1571793 w 4069367"/>
              <a:gd name="connsiteY173" fmla="*/ 2320175 h 2963008"/>
              <a:gd name="connsiteX174" fmla="*/ 1553990 w 4069367"/>
              <a:gd name="connsiteY174" fmla="*/ 2584684 h 2963008"/>
              <a:gd name="connsiteX175" fmla="*/ 1590232 w 4069367"/>
              <a:gd name="connsiteY175" fmla="*/ 2730927 h 2963008"/>
              <a:gd name="connsiteX176" fmla="*/ 1561620 w 4069367"/>
              <a:gd name="connsiteY176" fmla="*/ 2783702 h 2963008"/>
              <a:gd name="connsiteX177" fmla="*/ 1537458 w 4069367"/>
              <a:gd name="connsiteY177" fmla="*/ 2763355 h 2963008"/>
              <a:gd name="connsiteX178" fmla="*/ 1539047 w 4069367"/>
              <a:gd name="connsiteY178" fmla="*/ 2736968 h 2963008"/>
              <a:gd name="connsiteX179" fmla="*/ 1509799 w 4069367"/>
              <a:gd name="connsiteY179" fmla="*/ 2790696 h 2963008"/>
              <a:gd name="connsiteX180" fmla="*/ 1526649 w 4069367"/>
              <a:gd name="connsiteY180" fmla="*/ 2833297 h 2963008"/>
              <a:gd name="connsiteX181" fmla="*/ 1450348 w 4069367"/>
              <a:gd name="connsiteY181" fmla="*/ 2959511 h 2963008"/>
              <a:gd name="connsiteX182" fmla="*/ 1436995 w 4069367"/>
              <a:gd name="connsiteY182" fmla="*/ 2963008 h 296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4069367" h="2963008">
                <a:moveTo>
                  <a:pt x="1436995" y="2963008"/>
                </a:moveTo>
                <a:cubicBezTo>
                  <a:pt x="1394712" y="2963008"/>
                  <a:pt x="1352111" y="2963008"/>
                  <a:pt x="1309828" y="2963008"/>
                </a:cubicBezTo>
                <a:cubicBezTo>
                  <a:pt x="1295203" y="2962054"/>
                  <a:pt x="1280579" y="2960783"/>
                  <a:pt x="1265637" y="2959829"/>
                </a:cubicBezTo>
                <a:cubicBezTo>
                  <a:pt x="1240839" y="2957921"/>
                  <a:pt x="1232891" y="2944569"/>
                  <a:pt x="1244336" y="2922314"/>
                </a:cubicBezTo>
                <a:cubicBezTo>
                  <a:pt x="1249741" y="2911505"/>
                  <a:pt x="1256735" y="2901332"/>
                  <a:pt x="1263411" y="2891158"/>
                </a:cubicBezTo>
                <a:cubicBezTo>
                  <a:pt x="1269452" y="2881621"/>
                  <a:pt x="1275492" y="2872401"/>
                  <a:pt x="1284394" y="2858731"/>
                </a:cubicBezTo>
                <a:cubicBezTo>
                  <a:pt x="1246562" y="2858731"/>
                  <a:pt x="1213816" y="2859367"/>
                  <a:pt x="1181070" y="2858413"/>
                </a:cubicBezTo>
                <a:cubicBezTo>
                  <a:pt x="1168671" y="2858095"/>
                  <a:pt x="1155955" y="2854916"/>
                  <a:pt x="1144192" y="2850465"/>
                </a:cubicBezTo>
                <a:cubicBezTo>
                  <a:pt x="1130203" y="2845378"/>
                  <a:pt x="1126706" y="2834251"/>
                  <a:pt x="1133064" y="2820580"/>
                </a:cubicBezTo>
                <a:cubicBezTo>
                  <a:pt x="1135608" y="2814858"/>
                  <a:pt x="1139105" y="2809135"/>
                  <a:pt x="1143556" y="2804684"/>
                </a:cubicBezTo>
                <a:cubicBezTo>
                  <a:pt x="1165492" y="2783066"/>
                  <a:pt x="1186475" y="2760812"/>
                  <a:pt x="1210001" y="2741418"/>
                </a:cubicBezTo>
                <a:cubicBezTo>
                  <a:pt x="1235752" y="2720118"/>
                  <a:pt x="1255781" y="2696592"/>
                  <a:pt x="1263411" y="2663210"/>
                </a:cubicBezTo>
                <a:cubicBezTo>
                  <a:pt x="1283758" y="2575147"/>
                  <a:pt x="1305695" y="2487401"/>
                  <a:pt x="1324452" y="2399019"/>
                </a:cubicBezTo>
                <a:cubicBezTo>
                  <a:pt x="1335579" y="2347198"/>
                  <a:pt x="1328585" y="2296331"/>
                  <a:pt x="1308238" y="2246418"/>
                </a:cubicBezTo>
                <a:cubicBezTo>
                  <a:pt x="1299018" y="2223528"/>
                  <a:pt x="1292660" y="2198730"/>
                  <a:pt x="1291070" y="2174250"/>
                </a:cubicBezTo>
                <a:cubicBezTo>
                  <a:pt x="1285348" y="2096678"/>
                  <a:pt x="1281851" y="2018788"/>
                  <a:pt x="1278354" y="1941215"/>
                </a:cubicBezTo>
                <a:cubicBezTo>
                  <a:pt x="1277400" y="1919597"/>
                  <a:pt x="1268816" y="1905926"/>
                  <a:pt x="1248787" y="1897342"/>
                </a:cubicBezTo>
                <a:cubicBezTo>
                  <a:pt x="1208729" y="1879857"/>
                  <a:pt x="1177891" y="1851880"/>
                  <a:pt x="1158816" y="1811822"/>
                </a:cubicBezTo>
                <a:cubicBezTo>
                  <a:pt x="1142920" y="1778441"/>
                  <a:pt x="1125752" y="1745377"/>
                  <a:pt x="1109538" y="1712313"/>
                </a:cubicBezTo>
                <a:cubicBezTo>
                  <a:pt x="1091099" y="1674163"/>
                  <a:pt x="1073296" y="1635695"/>
                  <a:pt x="1054220" y="1598180"/>
                </a:cubicBezTo>
                <a:cubicBezTo>
                  <a:pt x="1030694" y="1551764"/>
                  <a:pt x="991908" y="1526013"/>
                  <a:pt x="940087" y="1520290"/>
                </a:cubicBezTo>
                <a:cubicBezTo>
                  <a:pt x="932139" y="1519336"/>
                  <a:pt x="924191" y="1518065"/>
                  <a:pt x="916561" y="1517429"/>
                </a:cubicBezTo>
                <a:cubicBezTo>
                  <a:pt x="886677" y="1515521"/>
                  <a:pt x="861879" y="1502805"/>
                  <a:pt x="845983" y="1477371"/>
                </a:cubicBezTo>
                <a:cubicBezTo>
                  <a:pt x="832313" y="1455435"/>
                  <a:pt x="819914" y="1432227"/>
                  <a:pt x="811012" y="1408383"/>
                </a:cubicBezTo>
                <a:cubicBezTo>
                  <a:pt x="780174" y="1324134"/>
                  <a:pt x="768093" y="1235752"/>
                  <a:pt x="763324" y="1146735"/>
                </a:cubicBezTo>
                <a:cubicBezTo>
                  <a:pt x="760145" y="1085059"/>
                  <a:pt x="743613" y="1030377"/>
                  <a:pt x="699105" y="985550"/>
                </a:cubicBezTo>
                <a:cubicBezTo>
                  <a:pt x="687659" y="974105"/>
                  <a:pt x="675896" y="961388"/>
                  <a:pt x="668584" y="947082"/>
                </a:cubicBezTo>
                <a:cubicBezTo>
                  <a:pt x="653324" y="915608"/>
                  <a:pt x="632024" y="909567"/>
                  <a:pt x="597052" y="912111"/>
                </a:cubicBezTo>
                <a:cubicBezTo>
                  <a:pt x="545867" y="915608"/>
                  <a:pt x="493729" y="909249"/>
                  <a:pt x="442226" y="904798"/>
                </a:cubicBezTo>
                <a:cubicBezTo>
                  <a:pt x="390723" y="900030"/>
                  <a:pt x="341445" y="886995"/>
                  <a:pt x="295665" y="860925"/>
                </a:cubicBezTo>
                <a:cubicBezTo>
                  <a:pt x="285174" y="854885"/>
                  <a:pt x="267052" y="855521"/>
                  <a:pt x="254971" y="859972"/>
                </a:cubicBezTo>
                <a:cubicBezTo>
                  <a:pt x="207283" y="877775"/>
                  <a:pt x="160867" y="876186"/>
                  <a:pt x="114133" y="857111"/>
                </a:cubicBezTo>
                <a:cubicBezTo>
                  <a:pt x="94104" y="848845"/>
                  <a:pt x="73439" y="842168"/>
                  <a:pt x="52457" y="836446"/>
                </a:cubicBezTo>
                <a:cubicBezTo>
                  <a:pt x="12399" y="824047"/>
                  <a:pt x="636" y="808469"/>
                  <a:pt x="3179" y="766821"/>
                </a:cubicBezTo>
                <a:cubicBezTo>
                  <a:pt x="3497" y="760463"/>
                  <a:pt x="5087" y="754105"/>
                  <a:pt x="4769" y="747746"/>
                </a:cubicBezTo>
                <a:cubicBezTo>
                  <a:pt x="3497" y="730579"/>
                  <a:pt x="1590" y="713411"/>
                  <a:pt x="0" y="696243"/>
                </a:cubicBezTo>
                <a:cubicBezTo>
                  <a:pt x="0" y="686706"/>
                  <a:pt x="0" y="677168"/>
                  <a:pt x="0" y="667631"/>
                </a:cubicBezTo>
                <a:cubicBezTo>
                  <a:pt x="10491" y="657457"/>
                  <a:pt x="19393" y="644422"/>
                  <a:pt x="31792" y="638064"/>
                </a:cubicBezTo>
                <a:cubicBezTo>
                  <a:pt x="75347" y="615810"/>
                  <a:pt x="110318" y="584018"/>
                  <a:pt x="140838" y="547139"/>
                </a:cubicBezTo>
                <a:cubicBezTo>
                  <a:pt x="173902" y="507717"/>
                  <a:pt x="204422" y="466706"/>
                  <a:pt x="236850" y="426648"/>
                </a:cubicBezTo>
                <a:cubicBezTo>
                  <a:pt x="249567" y="411070"/>
                  <a:pt x="255925" y="393902"/>
                  <a:pt x="255607" y="374191"/>
                </a:cubicBezTo>
                <a:cubicBezTo>
                  <a:pt x="255289" y="347804"/>
                  <a:pt x="254335" y="321099"/>
                  <a:pt x="254653" y="294711"/>
                </a:cubicBezTo>
                <a:cubicBezTo>
                  <a:pt x="255289" y="260376"/>
                  <a:pt x="268324" y="232081"/>
                  <a:pt x="298526" y="213324"/>
                </a:cubicBezTo>
                <a:cubicBezTo>
                  <a:pt x="309336" y="206648"/>
                  <a:pt x="319191" y="198700"/>
                  <a:pt x="329682" y="191387"/>
                </a:cubicBezTo>
                <a:cubicBezTo>
                  <a:pt x="350665" y="176445"/>
                  <a:pt x="360838" y="156098"/>
                  <a:pt x="362428" y="130665"/>
                </a:cubicBezTo>
                <a:cubicBezTo>
                  <a:pt x="363382" y="112543"/>
                  <a:pt x="364336" y="94740"/>
                  <a:pt x="365607" y="76619"/>
                </a:cubicBezTo>
                <a:cubicBezTo>
                  <a:pt x="367197" y="51821"/>
                  <a:pt x="378324" y="38150"/>
                  <a:pt x="403122" y="38468"/>
                </a:cubicBezTo>
                <a:cubicBezTo>
                  <a:pt x="425058" y="38786"/>
                  <a:pt x="446677" y="44191"/>
                  <a:pt x="468295" y="48642"/>
                </a:cubicBezTo>
                <a:cubicBezTo>
                  <a:pt x="481648" y="51503"/>
                  <a:pt x="494365" y="57225"/>
                  <a:pt x="507717" y="60723"/>
                </a:cubicBezTo>
                <a:cubicBezTo>
                  <a:pt x="528064" y="66127"/>
                  <a:pt x="545867" y="59769"/>
                  <a:pt x="556041" y="42283"/>
                </a:cubicBezTo>
                <a:cubicBezTo>
                  <a:pt x="569076" y="20665"/>
                  <a:pt x="587197" y="7630"/>
                  <a:pt x="610405" y="0"/>
                </a:cubicBezTo>
                <a:cubicBezTo>
                  <a:pt x="619943" y="0"/>
                  <a:pt x="629480" y="0"/>
                  <a:pt x="639018" y="0"/>
                </a:cubicBezTo>
                <a:cubicBezTo>
                  <a:pt x="644105" y="1590"/>
                  <a:pt x="648873" y="3179"/>
                  <a:pt x="653960" y="4451"/>
                </a:cubicBezTo>
                <a:cubicBezTo>
                  <a:pt x="696879" y="14942"/>
                  <a:pt x="730896" y="38150"/>
                  <a:pt x="752515" y="76301"/>
                </a:cubicBezTo>
                <a:cubicBezTo>
                  <a:pt x="767457" y="103006"/>
                  <a:pt x="789076" y="121127"/>
                  <a:pt x="814509" y="136069"/>
                </a:cubicBezTo>
                <a:cubicBezTo>
                  <a:pt x="828180" y="144017"/>
                  <a:pt x="842804" y="151012"/>
                  <a:pt x="856157" y="159278"/>
                </a:cubicBezTo>
                <a:cubicBezTo>
                  <a:pt x="882544" y="176127"/>
                  <a:pt x="906388" y="174538"/>
                  <a:pt x="932775" y="156734"/>
                </a:cubicBezTo>
                <a:cubicBezTo>
                  <a:pt x="969018" y="131937"/>
                  <a:pt x="1006533" y="108728"/>
                  <a:pt x="1045319" y="88064"/>
                </a:cubicBezTo>
                <a:cubicBezTo>
                  <a:pt x="1091099" y="63584"/>
                  <a:pt x="1139741" y="57861"/>
                  <a:pt x="1189654" y="77572"/>
                </a:cubicBezTo>
                <a:cubicBezTo>
                  <a:pt x="1221128" y="89971"/>
                  <a:pt x="1229712" y="106503"/>
                  <a:pt x="1222082" y="139885"/>
                </a:cubicBezTo>
                <a:cubicBezTo>
                  <a:pt x="1207775" y="201561"/>
                  <a:pt x="1176619" y="253700"/>
                  <a:pt x="1133382" y="298844"/>
                </a:cubicBezTo>
                <a:cubicBezTo>
                  <a:pt x="1105723" y="327775"/>
                  <a:pt x="1072342" y="339856"/>
                  <a:pt x="1032602" y="331590"/>
                </a:cubicBezTo>
                <a:cubicBezTo>
                  <a:pt x="1023700" y="329682"/>
                  <a:pt x="1014798" y="328729"/>
                  <a:pt x="1005897" y="327457"/>
                </a:cubicBezTo>
                <a:cubicBezTo>
                  <a:pt x="997631" y="326185"/>
                  <a:pt x="989365" y="325231"/>
                  <a:pt x="981099" y="323960"/>
                </a:cubicBezTo>
                <a:cubicBezTo>
                  <a:pt x="980463" y="326185"/>
                  <a:pt x="979827" y="328411"/>
                  <a:pt x="979191" y="330318"/>
                </a:cubicBezTo>
                <a:cubicBezTo>
                  <a:pt x="1007804" y="342081"/>
                  <a:pt x="1035463" y="356388"/>
                  <a:pt x="1065030" y="364971"/>
                </a:cubicBezTo>
                <a:cubicBezTo>
                  <a:pt x="1137197" y="385954"/>
                  <a:pt x="1208093" y="373555"/>
                  <a:pt x="1276764" y="348122"/>
                </a:cubicBezTo>
                <a:cubicBezTo>
                  <a:pt x="1336533" y="326185"/>
                  <a:pt x="1396937" y="316648"/>
                  <a:pt x="1460839" y="326185"/>
                </a:cubicBezTo>
                <a:cubicBezTo>
                  <a:pt x="1522198" y="335405"/>
                  <a:pt x="1583874" y="341445"/>
                  <a:pt x="1645232" y="349711"/>
                </a:cubicBezTo>
                <a:cubicBezTo>
                  <a:pt x="1767949" y="365925"/>
                  <a:pt x="1890666" y="383411"/>
                  <a:pt x="2013701" y="399307"/>
                </a:cubicBezTo>
                <a:cubicBezTo>
                  <a:pt x="2106533" y="411388"/>
                  <a:pt x="2199684" y="423469"/>
                  <a:pt x="2292834" y="433642"/>
                </a:cubicBezTo>
                <a:cubicBezTo>
                  <a:pt x="2359279" y="440636"/>
                  <a:pt x="2426360" y="441272"/>
                  <a:pt x="2492170" y="450492"/>
                </a:cubicBezTo>
                <a:cubicBezTo>
                  <a:pt x="2547487" y="458122"/>
                  <a:pt x="2602170" y="465752"/>
                  <a:pt x="2658123" y="461937"/>
                </a:cubicBezTo>
                <a:cubicBezTo>
                  <a:pt x="2678470" y="460347"/>
                  <a:pt x="2699771" y="460029"/>
                  <a:pt x="2719800" y="463526"/>
                </a:cubicBezTo>
                <a:cubicBezTo>
                  <a:pt x="2784973" y="474971"/>
                  <a:pt x="2849829" y="487052"/>
                  <a:pt x="2914684" y="501041"/>
                </a:cubicBezTo>
                <a:cubicBezTo>
                  <a:pt x="3023095" y="524249"/>
                  <a:pt x="3131187" y="535694"/>
                  <a:pt x="3240234" y="505174"/>
                </a:cubicBezTo>
                <a:cubicBezTo>
                  <a:pt x="3305725" y="486735"/>
                  <a:pt x="3367719" y="493729"/>
                  <a:pt x="3427170" y="528064"/>
                </a:cubicBezTo>
                <a:cubicBezTo>
                  <a:pt x="3474222" y="555405"/>
                  <a:pt x="3523500" y="579249"/>
                  <a:pt x="3570552" y="606590"/>
                </a:cubicBezTo>
                <a:cubicBezTo>
                  <a:pt x="3610609" y="629798"/>
                  <a:pt x="3635725" y="664451"/>
                  <a:pt x="3643355" y="711186"/>
                </a:cubicBezTo>
                <a:cubicBezTo>
                  <a:pt x="3645899" y="726128"/>
                  <a:pt x="3650349" y="741070"/>
                  <a:pt x="3656072" y="755376"/>
                </a:cubicBezTo>
                <a:cubicBezTo>
                  <a:pt x="3676101" y="805608"/>
                  <a:pt x="3698037" y="854885"/>
                  <a:pt x="3717112" y="905434"/>
                </a:cubicBezTo>
                <a:cubicBezTo>
                  <a:pt x="3754945" y="1005897"/>
                  <a:pt x="3766072" y="1111128"/>
                  <a:pt x="3768933" y="1217313"/>
                </a:cubicBezTo>
                <a:cubicBezTo>
                  <a:pt x="3771159" y="1303469"/>
                  <a:pt x="3771159" y="1389943"/>
                  <a:pt x="3775610" y="1476099"/>
                </a:cubicBezTo>
                <a:cubicBezTo>
                  <a:pt x="3780696" y="1577198"/>
                  <a:pt x="3818847" y="1663990"/>
                  <a:pt x="3894829" y="1732978"/>
                </a:cubicBezTo>
                <a:cubicBezTo>
                  <a:pt x="3918355" y="1754279"/>
                  <a:pt x="3941245" y="1776533"/>
                  <a:pt x="3963500" y="1799106"/>
                </a:cubicBezTo>
                <a:cubicBezTo>
                  <a:pt x="4009280" y="1845522"/>
                  <a:pt x="4044569" y="1898296"/>
                  <a:pt x="4059512" y="1962834"/>
                </a:cubicBezTo>
                <a:cubicBezTo>
                  <a:pt x="4063644" y="1981273"/>
                  <a:pt x="4066824" y="2000030"/>
                  <a:pt x="4070639" y="2018788"/>
                </a:cubicBezTo>
                <a:cubicBezTo>
                  <a:pt x="4070639" y="2041042"/>
                  <a:pt x="4070639" y="2063296"/>
                  <a:pt x="4070639" y="2085551"/>
                </a:cubicBezTo>
                <a:cubicBezTo>
                  <a:pt x="4063009" y="2115753"/>
                  <a:pt x="4056015" y="2145955"/>
                  <a:pt x="4047748" y="2175840"/>
                </a:cubicBezTo>
                <a:cubicBezTo>
                  <a:pt x="4044887" y="2186013"/>
                  <a:pt x="4039483" y="2195233"/>
                  <a:pt x="4035032" y="2204771"/>
                </a:cubicBezTo>
                <a:cubicBezTo>
                  <a:pt x="4030263" y="2179973"/>
                  <a:pt x="4027720" y="2156129"/>
                  <a:pt x="4028355" y="2132285"/>
                </a:cubicBezTo>
                <a:cubicBezTo>
                  <a:pt x="4029309" y="2088412"/>
                  <a:pt x="4009916" y="2057574"/>
                  <a:pt x="3973991" y="2033094"/>
                </a:cubicBezTo>
                <a:cubicBezTo>
                  <a:pt x="3923124" y="1998759"/>
                  <a:pt x="3881477" y="1954250"/>
                  <a:pt x="3847459" y="1902747"/>
                </a:cubicBezTo>
                <a:cubicBezTo>
                  <a:pt x="3783875" y="1806735"/>
                  <a:pt x="3754627" y="1699279"/>
                  <a:pt x="3740003" y="1587053"/>
                </a:cubicBezTo>
                <a:cubicBezTo>
                  <a:pt x="3728558" y="1499943"/>
                  <a:pt x="3729193" y="1412833"/>
                  <a:pt x="3731101" y="1325088"/>
                </a:cubicBezTo>
                <a:cubicBezTo>
                  <a:pt x="3734280" y="1177891"/>
                  <a:pt x="3712344" y="1034827"/>
                  <a:pt x="3659887" y="896850"/>
                </a:cubicBezTo>
                <a:cubicBezTo>
                  <a:pt x="3654165" y="881272"/>
                  <a:pt x="3645899" y="866648"/>
                  <a:pt x="3636997" y="848209"/>
                </a:cubicBezTo>
                <a:cubicBezTo>
                  <a:pt x="3631274" y="860608"/>
                  <a:pt x="3626188" y="868238"/>
                  <a:pt x="3623962" y="876504"/>
                </a:cubicBezTo>
                <a:cubicBezTo>
                  <a:pt x="3586130" y="1019567"/>
                  <a:pt x="3556881" y="1164538"/>
                  <a:pt x="3552430" y="1313007"/>
                </a:cubicBezTo>
                <a:cubicBezTo>
                  <a:pt x="3549569" y="1407747"/>
                  <a:pt x="3552113" y="1502487"/>
                  <a:pt x="3551477" y="1597545"/>
                </a:cubicBezTo>
                <a:cubicBezTo>
                  <a:pt x="3550841" y="1686244"/>
                  <a:pt x="3574685" y="1768267"/>
                  <a:pt x="3620783" y="1843614"/>
                </a:cubicBezTo>
                <a:cubicBezTo>
                  <a:pt x="3640494" y="1875724"/>
                  <a:pt x="3643673" y="1907834"/>
                  <a:pt x="3633818" y="1943759"/>
                </a:cubicBezTo>
                <a:cubicBezTo>
                  <a:pt x="3625870" y="1972054"/>
                  <a:pt x="3618240" y="2001620"/>
                  <a:pt x="3617922" y="2030869"/>
                </a:cubicBezTo>
                <a:cubicBezTo>
                  <a:pt x="3615696" y="2167892"/>
                  <a:pt x="3615696" y="2305233"/>
                  <a:pt x="3615696" y="2442574"/>
                </a:cubicBezTo>
                <a:cubicBezTo>
                  <a:pt x="3615696" y="2501389"/>
                  <a:pt x="3631910" y="2556389"/>
                  <a:pt x="3663384" y="2606621"/>
                </a:cubicBezTo>
                <a:cubicBezTo>
                  <a:pt x="3667199" y="2612979"/>
                  <a:pt x="3670378" y="2624742"/>
                  <a:pt x="3667199" y="2629511"/>
                </a:cubicBezTo>
                <a:cubicBezTo>
                  <a:pt x="3664020" y="2634279"/>
                  <a:pt x="3652575" y="2633962"/>
                  <a:pt x="3644627" y="2635233"/>
                </a:cubicBezTo>
                <a:cubicBezTo>
                  <a:pt x="3642720" y="2635551"/>
                  <a:pt x="3640494" y="2634598"/>
                  <a:pt x="3638269" y="2634279"/>
                </a:cubicBezTo>
                <a:cubicBezTo>
                  <a:pt x="3619511" y="2631418"/>
                  <a:pt x="3611563" y="2636823"/>
                  <a:pt x="3613153" y="2656216"/>
                </a:cubicBezTo>
                <a:cubicBezTo>
                  <a:pt x="3615060" y="2678788"/>
                  <a:pt x="3619511" y="2701043"/>
                  <a:pt x="3624280" y="2722979"/>
                </a:cubicBezTo>
                <a:cubicBezTo>
                  <a:pt x="3633182" y="2763355"/>
                  <a:pt x="3616968" y="2793239"/>
                  <a:pt x="3578817" y="2799598"/>
                </a:cubicBezTo>
                <a:cubicBezTo>
                  <a:pt x="3521274" y="2809135"/>
                  <a:pt x="3463731" y="2804048"/>
                  <a:pt x="3406188" y="2797372"/>
                </a:cubicBezTo>
                <a:cubicBezTo>
                  <a:pt x="3390927" y="2795783"/>
                  <a:pt x="3384569" y="2784020"/>
                  <a:pt x="3389656" y="2769077"/>
                </a:cubicBezTo>
                <a:cubicBezTo>
                  <a:pt x="3393471" y="2757632"/>
                  <a:pt x="3400147" y="2747141"/>
                  <a:pt x="3405870" y="2736650"/>
                </a:cubicBezTo>
                <a:cubicBezTo>
                  <a:pt x="3439251" y="2674655"/>
                  <a:pt x="3471043" y="2612343"/>
                  <a:pt x="3483442" y="2541447"/>
                </a:cubicBezTo>
                <a:cubicBezTo>
                  <a:pt x="3501881" y="2436216"/>
                  <a:pt x="3499656" y="2330349"/>
                  <a:pt x="3496477" y="2224482"/>
                </a:cubicBezTo>
                <a:cubicBezTo>
                  <a:pt x="3496158" y="2209539"/>
                  <a:pt x="3492979" y="2193643"/>
                  <a:pt x="3486303" y="2180291"/>
                </a:cubicBezTo>
                <a:cubicBezTo>
                  <a:pt x="3457372" y="2121158"/>
                  <a:pt x="3433529" y="2060435"/>
                  <a:pt x="3421130" y="1995262"/>
                </a:cubicBezTo>
                <a:cubicBezTo>
                  <a:pt x="3419540" y="1986996"/>
                  <a:pt x="3416361" y="1979048"/>
                  <a:pt x="3413499" y="1971100"/>
                </a:cubicBezTo>
                <a:cubicBezTo>
                  <a:pt x="3394743" y="1921186"/>
                  <a:pt x="3376303" y="1870955"/>
                  <a:pt x="3357228" y="1821042"/>
                </a:cubicBezTo>
                <a:cubicBezTo>
                  <a:pt x="3352141" y="1808007"/>
                  <a:pt x="3344829" y="1795926"/>
                  <a:pt x="3338471" y="1783210"/>
                </a:cubicBezTo>
                <a:cubicBezTo>
                  <a:pt x="3312719" y="1799423"/>
                  <a:pt x="3305089" y="1815319"/>
                  <a:pt x="3315581" y="1848701"/>
                </a:cubicBezTo>
                <a:cubicBezTo>
                  <a:pt x="3329887" y="1893845"/>
                  <a:pt x="3325754" y="1938354"/>
                  <a:pt x="3321303" y="1983817"/>
                </a:cubicBezTo>
                <a:cubicBezTo>
                  <a:pt x="3316852" y="2029279"/>
                  <a:pt x="3311447" y="2074424"/>
                  <a:pt x="3310494" y="2119886"/>
                </a:cubicBezTo>
                <a:cubicBezTo>
                  <a:pt x="3307950" y="2225117"/>
                  <a:pt x="3307315" y="2330667"/>
                  <a:pt x="3307315" y="2436216"/>
                </a:cubicBezTo>
                <a:cubicBezTo>
                  <a:pt x="3307315" y="2454655"/>
                  <a:pt x="3312084" y="2474048"/>
                  <a:pt x="3318124" y="2491852"/>
                </a:cubicBezTo>
                <a:cubicBezTo>
                  <a:pt x="3330523" y="2527459"/>
                  <a:pt x="3321303" y="2545898"/>
                  <a:pt x="3284742" y="2552256"/>
                </a:cubicBezTo>
                <a:cubicBezTo>
                  <a:pt x="3270754" y="2554482"/>
                  <a:pt x="3260898" y="2560840"/>
                  <a:pt x="3258355" y="2575464"/>
                </a:cubicBezTo>
                <a:cubicBezTo>
                  <a:pt x="3255494" y="2592632"/>
                  <a:pt x="3251679" y="2609800"/>
                  <a:pt x="3250407" y="2626967"/>
                </a:cubicBezTo>
                <a:cubicBezTo>
                  <a:pt x="3247228" y="2665436"/>
                  <a:pt x="3229742" y="2692777"/>
                  <a:pt x="3197632" y="2694366"/>
                </a:cubicBezTo>
                <a:cubicBezTo>
                  <a:pt x="3144858" y="2696910"/>
                  <a:pt x="3091765" y="2695320"/>
                  <a:pt x="3038991" y="2693730"/>
                </a:cubicBezTo>
                <a:cubicBezTo>
                  <a:pt x="3020869" y="2693095"/>
                  <a:pt x="3016418" y="2679742"/>
                  <a:pt x="3026910" y="2664482"/>
                </a:cubicBezTo>
                <a:cubicBezTo>
                  <a:pt x="3029771" y="2660031"/>
                  <a:pt x="3033586" y="2656534"/>
                  <a:pt x="3037401" y="2652401"/>
                </a:cubicBezTo>
                <a:cubicBezTo>
                  <a:pt x="3062835" y="2624742"/>
                  <a:pt x="3089222" y="2597719"/>
                  <a:pt x="3113384" y="2569106"/>
                </a:cubicBezTo>
                <a:cubicBezTo>
                  <a:pt x="3137864" y="2540175"/>
                  <a:pt x="3152488" y="2506476"/>
                  <a:pt x="3156939" y="2468644"/>
                </a:cubicBezTo>
                <a:cubicBezTo>
                  <a:pt x="3160754" y="2434944"/>
                  <a:pt x="3164887" y="2401245"/>
                  <a:pt x="3169020" y="2367863"/>
                </a:cubicBezTo>
                <a:cubicBezTo>
                  <a:pt x="3177921" y="2293470"/>
                  <a:pt x="3180147" y="2219077"/>
                  <a:pt x="3163933" y="2145002"/>
                </a:cubicBezTo>
                <a:cubicBezTo>
                  <a:pt x="3158210" y="2118932"/>
                  <a:pt x="3153124" y="2091273"/>
                  <a:pt x="3154395" y="2064886"/>
                </a:cubicBezTo>
                <a:cubicBezTo>
                  <a:pt x="3157257" y="2001938"/>
                  <a:pt x="3162979" y="1939308"/>
                  <a:pt x="3170609" y="1876678"/>
                </a:cubicBezTo>
                <a:cubicBezTo>
                  <a:pt x="3173788" y="1849019"/>
                  <a:pt x="3169656" y="1823585"/>
                  <a:pt x="3164569" y="1793701"/>
                </a:cubicBezTo>
                <a:cubicBezTo>
                  <a:pt x="3153442" y="1812140"/>
                  <a:pt x="3144222" y="1828036"/>
                  <a:pt x="3135002" y="1843932"/>
                </a:cubicBezTo>
                <a:cubicBezTo>
                  <a:pt x="3116881" y="1873499"/>
                  <a:pt x="3096852" y="1901475"/>
                  <a:pt x="3066968" y="1920233"/>
                </a:cubicBezTo>
                <a:cubicBezTo>
                  <a:pt x="3047257" y="1932314"/>
                  <a:pt x="3041534" y="1949481"/>
                  <a:pt x="3039944" y="1972054"/>
                </a:cubicBezTo>
                <a:cubicBezTo>
                  <a:pt x="3038037" y="2001938"/>
                  <a:pt x="3031043" y="2031187"/>
                  <a:pt x="3025002" y="2060753"/>
                </a:cubicBezTo>
                <a:cubicBezTo>
                  <a:pt x="3024049" y="2065840"/>
                  <a:pt x="3016418" y="2074106"/>
                  <a:pt x="3014193" y="2073470"/>
                </a:cubicBezTo>
                <a:cubicBezTo>
                  <a:pt x="3007517" y="2071244"/>
                  <a:pt x="2999887" y="2066476"/>
                  <a:pt x="2996389" y="2060753"/>
                </a:cubicBezTo>
                <a:cubicBezTo>
                  <a:pt x="2992892" y="2055031"/>
                  <a:pt x="2993210" y="2046447"/>
                  <a:pt x="2993210" y="2039135"/>
                </a:cubicBezTo>
                <a:cubicBezTo>
                  <a:pt x="2992892" y="2009886"/>
                  <a:pt x="2993210" y="1980320"/>
                  <a:pt x="2993210" y="1951071"/>
                </a:cubicBezTo>
                <a:cubicBezTo>
                  <a:pt x="2976043" y="1959019"/>
                  <a:pt x="2969684" y="1973643"/>
                  <a:pt x="2971592" y="1998759"/>
                </a:cubicBezTo>
                <a:cubicBezTo>
                  <a:pt x="2973181" y="2019741"/>
                  <a:pt x="2973499" y="2041042"/>
                  <a:pt x="2973499" y="2062025"/>
                </a:cubicBezTo>
                <a:cubicBezTo>
                  <a:pt x="2973499" y="2065840"/>
                  <a:pt x="2969684" y="2072516"/>
                  <a:pt x="2966505" y="2073470"/>
                </a:cubicBezTo>
                <a:cubicBezTo>
                  <a:pt x="2945522" y="2079192"/>
                  <a:pt x="2927401" y="2064568"/>
                  <a:pt x="2926765" y="2042632"/>
                </a:cubicBezTo>
                <a:cubicBezTo>
                  <a:pt x="2926447" y="2019741"/>
                  <a:pt x="2927083" y="1997169"/>
                  <a:pt x="2926129" y="1974279"/>
                </a:cubicBezTo>
                <a:cubicBezTo>
                  <a:pt x="2925175" y="1955522"/>
                  <a:pt x="2913730" y="1942487"/>
                  <a:pt x="2900060" y="1943759"/>
                </a:cubicBezTo>
                <a:cubicBezTo>
                  <a:pt x="2880985" y="1945984"/>
                  <a:pt x="2883528" y="1961562"/>
                  <a:pt x="2883210" y="1974279"/>
                </a:cubicBezTo>
                <a:cubicBezTo>
                  <a:pt x="2882574" y="2000030"/>
                  <a:pt x="2882892" y="2026100"/>
                  <a:pt x="2882892" y="2051216"/>
                </a:cubicBezTo>
                <a:cubicBezTo>
                  <a:pt x="2853962" y="2060117"/>
                  <a:pt x="2843470" y="2052805"/>
                  <a:pt x="2843470" y="2026100"/>
                </a:cubicBezTo>
                <a:cubicBezTo>
                  <a:pt x="2843470" y="1999077"/>
                  <a:pt x="2843470" y="1972372"/>
                  <a:pt x="2843470" y="1945348"/>
                </a:cubicBezTo>
                <a:cubicBezTo>
                  <a:pt x="2830118" y="1941851"/>
                  <a:pt x="2825667" y="1946938"/>
                  <a:pt x="2825667" y="1958701"/>
                </a:cubicBezTo>
                <a:cubicBezTo>
                  <a:pt x="2825667" y="1979366"/>
                  <a:pt x="2825349" y="2000030"/>
                  <a:pt x="2824077" y="2020695"/>
                </a:cubicBezTo>
                <a:cubicBezTo>
                  <a:pt x="2823759" y="2026736"/>
                  <a:pt x="2819308" y="2037545"/>
                  <a:pt x="2817719" y="2037227"/>
                </a:cubicBezTo>
                <a:cubicBezTo>
                  <a:pt x="2810089" y="2036273"/>
                  <a:pt x="2798962" y="2034366"/>
                  <a:pt x="2796100" y="2029279"/>
                </a:cubicBezTo>
                <a:cubicBezTo>
                  <a:pt x="2791014" y="2020377"/>
                  <a:pt x="2788470" y="2007978"/>
                  <a:pt x="2789742" y="1997805"/>
                </a:cubicBezTo>
                <a:cubicBezTo>
                  <a:pt x="2793875" y="1960290"/>
                  <a:pt x="2779251" y="1932632"/>
                  <a:pt x="2748730" y="1912603"/>
                </a:cubicBezTo>
                <a:cubicBezTo>
                  <a:pt x="2712170" y="1888759"/>
                  <a:pt x="2677834" y="1863007"/>
                  <a:pt x="2654944" y="1823903"/>
                </a:cubicBezTo>
                <a:cubicBezTo>
                  <a:pt x="2645089" y="1807054"/>
                  <a:pt x="2630464" y="1804828"/>
                  <a:pt x="2611707" y="1811504"/>
                </a:cubicBezTo>
                <a:cubicBezTo>
                  <a:pt x="2599308" y="1815955"/>
                  <a:pt x="2587545" y="1821996"/>
                  <a:pt x="2575146" y="1826764"/>
                </a:cubicBezTo>
                <a:cubicBezTo>
                  <a:pt x="2481996" y="1863007"/>
                  <a:pt x="2385667" y="1864279"/>
                  <a:pt x="2288701" y="1850926"/>
                </a:cubicBezTo>
                <a:cubicBezTo>
                  <a:pt x="2203817" y="1839163"/>
                  <a:pt x="2119568" y="1823267"/>
                  <a:pt x="2034684" y="1809915"/>
                </a:cubicBezTo>
                <a:cubicBezTo>
                  <a:pt x="1967603" y="1799423"/>
                  <a:pt x="1902747" y="1783845"/>
                  <a:pt x="1846157" y="1743787"/>
                </a:cubicBezTo>
                <a:cubicBezTo>
                  <a:pt x="1837574" y="1737747"/>
                  <a:pt x="1825175" y="1735522"/>
                  <a:pt x="1814683" y="1735204"/>
                </a:cubicBezTo>
                <a:cubicBezTo>
                  <a:pt x="1773990" y="1733296"/>
                  <a:pt x="1741244" y="1760001"/>
                  <a:pt x="1727891" y="1805146"/>
                </a:cubicBezTo>
                <a:cubicBezTo>
                  <a:pt x="1691649" y="1926273"/>
                  <a:pt x="1656042" y="2047718"/>
                  <a:pt x="1619481" y="2168846"/>
                </a:cubicBezTo>
                <a:cubicBezTo>
                  <a:pt x="1604221" y="2219395"/>
                  <a:pt x="1587371" y="2269626"/>
                  <a:pt x="1571793" y="2320175"/>
                </a:cubicBezTo>
                <a:cubicBezTo>
                  <a:pt x="1545088" y="2406967"/>
                  <a:pt x="1548267" y="2495667"/>
                  <a:pt x="1553990" y="2584684"/>
                </a:cubicBezTo>
                <a:cubicBezTo>
                  <a:pt x="1557169" y="2635869"/>
                  <a:pt x="1562573" y="2685782"/>
                  <a:pt x="1590232" y="2730927"/>
                </a:cubicBezTo>
                <a:cubicBezTo>
                  <a:pt x="1601995" y="2750002"/>
                  <a:pt x="1583874" y="2779569"/>
                  <a:pt x="1561620" y="2783702"/>
                </a:cubicBezTo>
                <a:cubicBezTo>
                  <a:pt x="1545406" y="2786563"/>
                  <a:pt x="1537776" y="2780522"/>
                  <a:pt x="1537458" y="2763355"/>
                </a:cubicBezTo>
                <a:cubicBezTo>
                  <a:pt x="1537458" y="2754771"/>
                  <a:pt x="1538412" y="2746187"/>
                  <a:pt x="1539047" y="2736968"/>
                </a:cubicBezTo>
                <a:cubicBezTo>
                  <a:pt x="1515521" y="2746505"/>
                  <a:pt x="1503440" y="2767806"/>
                  <a:pt x="1509799" y="2790696"/>
                </a:cubicBezTo>
                <a:cubicBezTo>
                  <a:pt x="1513932" y="2805320"/>
                  <a:pt x="1520926" y="2819309"/>
                  <a:pt x="1526649" y="2833297"/>
                </a:cubicBezTo>
                <a:cubicBezTo>
                  <a:pt x="1549857" y="2888615"/>
                  <a:pt x="1512024" y="2960783"/>
                  <a:pt x="1450348" y="2959511"/>
                </a:cubicBezTo>
                <a:cubicBezTo>
                  <a:pt x="1444943" y="2960465"/>
                  <a:pt x="1441128" y="2962054"/>
                  <a:pt x="1436995" y="2963008"/>
                </a:cubicBezTo>
                <a:close/>
              </a:path>
            </a:pathLst>
          </a:custGeom>
          <a:solidFill>
            <a:schemeClr val="accent2"/>
          </a:solidFill>
          <a:ln w="31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F4B9A873-B96C-4EDD-B061-2C7D180AB2ED}"/>
              </a:ext>
            </a:extLst>
          </p:cNvPr>
          <p:cNvSpPr/>
          <p:nvPr/>
        </p:nvSpPr>
        <p:spPr>
          <a:xfrm>
            <a:off x="1122762" y="5145885"/>
            <a:ext cx="731713" cy="867182"/>
          </a:xfrm>
          <a:custGeom>
            <a:avLst/>
            <a:gdLst>
              <a:gd name="connsiteX0" fmla="*/ 0 w 5780716"/>
              <a:gd name="connsiteY0" fmla="*/ 3201574 h 6850958"/>
              <a:gd name="connsiteX1" fmla="*/ 0 w 5780716"/>
              <a:gd name="connsiteY1" fmla="*/ 3169185 h 6850958"/>
              <a:gd name="connsiteX2" fmla="*/ 75339 w 5780716"/>
              <a:gd name="connsiteY2" fmla="*/ 3117785 h 6850958"/>
              <a:gd name="connsiteX3" fmla="*/ 197854 w 5780716"/>
              <a:gd name="connsiteY3" fmla="*/ 3094549 h 6850958"/>
              <a:gd name="connsiteX4" fmla="*/ 326001 w 5780716"/>
              <a:gd name="connsiteY4" fmla="*/ 3093845 h 6850958"/>
              <a:gd name="connsiteX5" fmla="*/ 307695 w 5780716"/>
              <a:gd name="connsiteY5" fmla="*/ 3067793 h 6850958"/>
              <a:gd name="connsiteX6" fmla="*/ 67594 w 5780716"/>
              <a:gd name="connsiteY6" fmla="*/ 2694617 h 6850958"/>
              <a:gd name="connsiteX7" fmla="*/ 9153 w 5780716"/>
              <a:gd name="connsiteY7" fmla="*/ 2537601 h 6850958"/>
              <a:gd name="connsiteX8" fmla="*/ 28868 w 5780716"/>
              <a:gd name="connsiteY8" fmla="*/ 2469303 h 6850958"/>
              <a:gd name="connsiteX9" fmla="*/ 99279 w 5780716"/>
              <a:gd name="connsiteY9" fmla="*/ 2471415 h 6850958"/>
              <a:gd name="connsiteX10" fmla="*/ 129556 w 5780716"/>
              <a:gd name="connsiteY10" fmla="*/ 2489017 h 6850958"/>
              <a:gd name="connsiteX11" fmla="*/ 223202 w 5780716"/>
              <a:gd name="connsiteY11" fmla="*/ 2565061 h 6850958"/>
              <a:gd name="connsiteX12" fmla="*/ 373177 w 5780716"/>
              <a:gd name="connsiteY12" fmla="*/ 2711515 h 6850958"/>
              <a:gd name="connsiteX13" fmla="*/ 362615 w 5780716"/>
              <a:gd name="connsiteY13" fmla="*/ 2693208 h 6850958"/>
              <a:gd name="connsiteX14" fmla="*/ 233763 w 5780716"/>
              <a:gd name="connsiteY14" fmla="*/ 2486201 h 6850958"/>
              <a:gd name="connsiteX15" fmla="*/ 54920 w 5780716"/>
              <a:gd name="connsiteY15" fmla="*/ 2133444 h 6850958"/>
              <a:gd name="connsiteX16" fmla="*/ 30277 w 5780716"/>
              <a:gd name="connsiteY16" fmla="*/ 1995439 h 6850958"/>
              <a:gd name="connsiteX17" fmla="*/ 126739 w 5780716"/>
              <a:gd name="connsiteY17" fmla="*/ 1936998 h 6850958"/>
              <a:gd name="connsiteX18" fmla="*/ 154904 w 5780716"/>
              <a:gd name="connsiteY18" fmla="*/ 1950376 h 6850958"/>
              <a:gd name="connsiteX19" fmla="*/ 223202 w 5780716"/>
              <a:gd name="connsiteY19" fmla="*/ 1918691 h 6850958"/>
              <a:gd name="connsiteX20" fmla="*/ 293613 w 5780716"/>
              <a:gd name="connsiteY20" fmla="*/ 1953192 h 6850958"/>
              <a:gd name="connsiteX21" fmla="*/ 284459 w 5780716"/>
              <a:gd name="connsiteY21" fmla="*/ 1930661 h 6850958"/>
              <a:gd name="connsiteX22" fmla="*/ 173914 w 5780716"/>
              <a:gd name="connsiteY22" fmla="*/ 1613109 h 6850958"/>
              <a:gd name="connsiteX23" fmla="*/ 154904 w 5780716"/>
              <a:gd name="connsiteY23" fmla="*/ 1479328 h 6850958"/>
              <a:gd name="connsiteX24" fmla="*/ 242213 w 5780716"/>
              <a:gd name="connsiteY24" fmla="*/ 1430745 h 6850958"/>
              <a:gd name="connsiteX25" fmla="*/ 287980 w 5780716"/>
              <a:gd name="connsiteY25" fmla="*/ 1466655 h 6850958"/>
              <a:gd name="connsiteX26" fmla="*/ 421760 w 5780716"/>
              <a:gd name="connsiteY26" fmla="*/ 1630007 h 6850958"/>
              <a:gd name="connsiteX27" fmla="*/ 484426 w 5780716"/>
              <a:gd name="connsiteY27" fmla="*/ 1720133 h 6850958"/>
              <a:gd name="connsiteX28" fmla="*/ 481609 w 5780716"/>
              <a:gd name="connsiteY28" fmla="*/ 1703938 h 6850958"/>
              <a:gd name="connsiteX29" fmla="*/ 393596 w 5780716"/>
              <a:gd name="connsiteY29" fmla="*/ 1449052 h 6850958"/>
              <a:gd name="connsiteX30" fmla="*/ 378105 w 5780716"/>
              <a:gd name="connsiteY30" fmla="*/ 1280066 h 6850958"/>
              <a:gd name="connsiteX31" fmla="*/ 503436 w 5780716"/>
              <a:gd name="connsiteY31" fmla="*/ 1217401 h 6850958"/>
              <a:gd name="connsiteX32" fmla="*/ 536529 w 5780716"/>
              <a:gd name="connsiteY32" fmla="*/ 1239228 h 6850958"/>
              <a:gd name="connsiteX33" fmla="*/ 644258 w 5780716"/>
              <a:gd name="connsiteY33" fmla="*/ 1345548 h 6850958"/>
              <a:gd name="connsiteX34" fmla="*/ 633696 w 5780716"/>
              <a:gd name="connsiteY34" fmla="*/ 1316680 h 6850958"/>
              <a:gd name="connsiteX35" fmla="*/ 565398 w 5780716"/>
              <a:gd name="connsiteY35" fmla="*/ 1151215 h 6850958"/>
              <a:gd name="connsiteX36" fmla="*/ 520335 w 5780716"/>
              <a:gd name="connsiteY36" fmla="*/ 981525 h 6850958"/>
              <a:gd name="connsiteX37" fmla="*/ 621022 w 5780716"/>
              <a:gd name="connsiteY37" fmla="*/ 888583 h 6850958"/>
              <a:gd name="connsiteX38" fmla="*/ 713964 w 5780716"/>
              <a:gd name="connsiteY38" fmla="*/ 937166 h 6850958"/>
              <a:gd name="connsiteX39" fmla="*/ 785079 w 5780716"/>
              <a:gd name="connsiteY39" fmla="*/ 1020251 h 6850958"/>
              <a:gd name="connsiteX40" fmla="*/ 979413 w 5780716"/>
              <a:gd name="connsiteY40" fmla="*/ 1392019 h 6850958"/>
              <a:gd name="connsiteX41" fmla="*/ 1259647 w 5780716"/>
              <a:gd name="connsiteY41" fmla="*/ 2004592 h 6850958"/>
              <a:gd name="connsiteX42" fmla="*/ 1525800 w 5780716"/>
              <a:gd name="connsiteY42" fmla="*/ 2414382 h 6850958"/>
              <a:gd name="connsiteX43" fmla="*/ 1591281 w 5780716"/>
              <a:gd name="connsiteY43" fmla="*/ 2450996 h 6850958"/>
              <a:gd name="connsiteX44" fmla="*/ 1696897 w 5780716"/>
              <a:gd name="connsiteY44" fmla="*/ 2465078 h 6850958"/>
              <a:gd name="connsiteX45" fmla="*/ 1858842 w 5780716"/>
              <a:gd name="connsiteY45" fmla="*/ 2460149 h 6850958"/>
              <a:gd name="connsiteX46" fmla="*/ 2160904 w 5780716"/>
              <a:gd name="connsiteY46" fmla="*/ 2426352 h 6850958"/>
              <a:gd name="connsiteX47" fmla="*/ 2615053 w 5780716"/>
              <a:gd name="connsiteY47" fmla="*/ 2460149 h 6850958"/>
              <a:gd name="connsiteX48" fmla="*/ 2816427 w 5780716"/>
              <a:gd name="connsiteY48" fmla="*/ 2431985 h 6850958"/>
              <a:gd name="connsiteX49" fmla="*/ 2957249 w 5780716"/>
              <a:gd name="connsiteY49" fmla="*/ 2361574 h 6850958"/>
              <a:gd name="connsiteX50" fmla="*/ 3269168 w 5780716"/>
              <a:gd name="connsiteY50" fmla="*/ 2168649 h 6850958"/>
              <a:gd name="connsiteX51" fmla="*/ 3340283 w 5780716"/>
              <a:gd name="connsiteY51" fmla="*/ 2157383 h 6850958"/>
              <a:gd name="connsiteX52" fmla="*/ 3400836 w 5780716"/>
              <a:gd name="connsiteY52" fmla="*/ 2157383 h 6850958"/>
              <a:gd name="connsiteX53" fmla="*/ 3514901 w 5780716"/>
              <a:gd name="connsiteY53" fmla="*/ 2113729 h 6850958"/>
              <a:gd name="connsiteX54" fmla="*/ 3685999 w 5780716"/>
              <a:gd name="connsiteY54" fmla="*/ 2001072 h 6850958"/>
              <a:gd name="connsiteX55" fmla="*/ 3890190 w 5780716"/>
              <a:gd name="connsiteY55" fmla="*/ 1758155 h 6850958"/>
              <a:gd name="connsiteX56" fmla="*/ 4064809 w 5780716"/>
              <a:gd name="connsiteY56" fmla="*/ 1301189 h 6850958"/>
              <a:gd name="connsiteX57" fmla="*/ 4438690 w 5780716"/>
              <a:gd name="connsiteY57" fmla="*/ 804794 h 6850958"/>
              <a:gd name="connsiteX58" fmla="*/ 4658371 w 5780716"/>
              <a:gd name="connsiteY58" fmla="*/ 656932 h 6850958"/>
              <a:gd name="connsiteX59" fmla="*/ 4836510 w 5780716"/>
              <a:gd name="connsiteY59" fmla="*/ 583705 h 6850958"/>
              <a:gd name="connsiteX60" fmla="*/ 4937197 w 5780716"/>
              <a:gd name="connsiteY60" fmla="*/ 568214 h 6850958"/>
              <a:gd name="connsiteX61" fmla="*/ 4925931 w 5780716"/>
              <a:gd name="connsiteY61" fmla="*/ 543570 h 6850958"/>
              <a:gd name="connsiteX62" fmla="*/ 4818203 w 5780716"/>
              <a:gd name="connsiteY62" fmla="*/ 211232 h 6850958"/>
              <a:gd name="connsiteX63" fmla="*/ 4843551 w 5780716"/>
              <a:gd name="connsiteY63" fmla="*/ 147158 h 6850958"/>
              <a:gd name="connsiteX64" fmla="*/ 5009016 w 5780716"/>
              <a:gd name="connsiteY64" fmla="*/ 302062 h 6850958"/>
              <a:gd name="connsiteX65" fmla="*/ 5064640 w 5780716"/>
              <a:gd name="connsiteY65" fmla="*/ 52808 h 6850958"/>
              <a:gd name="connsiteX66" fmla="*/ 5198421 w 5780716"/>
              <a:gd name="connsiteY66" fmla="*/ 306286 h 6850958"/>
              <a:gd name="connsiteX67" fmla="*/ 5362478 w 5780716"/>
              <a:gd name="connsiteY67" fmla="*/ 0 h 6850958"/>
              <a:gd name="connsiteX68" fmla="*/ 5389234 w 5780716"/>
              <a:gd name="connsiteY68" fmla="*/ 0 h 6850958"/>
              <a:gd name="connsiteX69" fmla="*/ 5413173 w 5780716"/>
              <a:gd name="connsiteY69" fmla="*/ 132372 h 6850958"/>
              <a:gd name="connsiteX70" fmla="*/ 5404020 w 5780716"/>
              <a:gd name="connsiteY70" fmla="*/ 380218 h 6850958"/>
              <a:gd name="connsiteX71" fmla="*/ 5564556 w 5780716"/>
              <a:gd name="connsiteY71" fmla="*/ 187292 h 6850958"/>
              <a:gd name="connsiteX72" fmla="*/ 5594129 w 5780716"/>
              <a:gd name="connsiteY72" fmla="*/ 439363 h 6850958"/>
              <a:gd name="connsiteX73" fmla="*/ 5680734 w 5780716"/>
              <a:gd name="connsiteY73" fmla="*/ 430913 h 6850958"/>
              <a:gd name="connsiteX74" fmla="*/ 5712419 w 5780716"/>
              <a:gd name="connsiteY74" fmla="*/ 582296 h 6850958"/>
              <a:gd name="connsiteX75" fmla="*/ 5575822 w 5780716"/>
              <a:gd name="connsiteY75" fmla="*/ 942799 h 6850958"/>
              <a:gd name="connsiteX76" fmla="*/ 5603282 w 5780716"/>
              <a:gd name="connsiteY76" fmla="*/ 964626 h 6850958"/>
              <a:gd name="connsiteX77" fmla="*/ 5746216 w 5780716"/>
              <a:gd name="connsiteY77" fmla="*/ 1119530 h 6850958"/>
              <a:gd name="connsiteX78" fmla="*/ 5784238 w 5780716"/>
              <a:gd name="connsiteY78" fmla="*/ 1218105 h 6850958"/>
              <a:gd name="connsiteX79" fmla="*/ 5740583 w 5780716"/>
              <a:gd name="connsiteY79" fmla="*/ 1275137 h 6850958"/>
              <a:gd name="connsiteX80" fmla="*/ 5641304 w 5780716"/>
              <a:gd name="connsiteY80" fmla="*/ 1250494 h 6850958"/>
              <a:gd name="connsiteX81" fmla="*/ 5540617 w 5780716"/>
              <a:gd name="connsiteY81" fmla="*/ 1229370 h 6850958"/>
              <a:gd name="connsiteX82" fmla="*/ 5539209 w 5780716"/>
              <a:gd name="connsiteY82" fmla="*/ 1238524 h 6850958"/>
              <a:gd name="connsiteX83" fmla="*/ 5542025 w 5780716"/>
              <a:gd name="connsiteY83" fmla="*/ 1254014 h 6850958"/>
              <a:gd name="connsiteX84" fmla="*/ 5527943 w 5780716"/>
              <a:gd name="connsiteY84" fmla="*/ 1489186 h 6850958"/>
              <a:gd name="connsiteX85" fmla="*/ 5373039 w 5780716"/>
              <a:gd name="connsiteY85" fmla="*/ 1627895 h 6850958"/>
              <a:gd name="connsiteX86" fmla="*/ 5238555 w 5780716"/>
              <a:gd name="connsiteY86" fmla="*/ 1615221 h 6850958"/>
              <a:gd name="connsiteX87" fmla="*/ 5104775 w 5780716"/>
              <a:gd name="connsiteY87" fmla="*/ 1553260 h 6850958"/>
              <a:gd name="connsiteX88" fmla="*/ 5104775 w 5780716"/>
              <a:gd name="connsiteY88" fmla="*/ 1582832 h 6850958"/>
              <a:gd name="connsiteX89" fmla="*/ 5168144 w 5780716"/>
              <a:gd name="connsiteY89" fmla="*/ 1908129 h 6850958"/>
              <a:gd name="connsiteX90" fmla="*/ 5175185 w 5780716"/>
              <a:gd name="connsiteY90" fmla="*/ 2080636 h 6850958"/>
              <a:gd name="connsiteX91" fmla="*/ 5083651 w 5780716"/>
              <a:gd name="connsiteY91" fmla="*/ 2522815 h 6850958"/>
              <a:gd name="connsiteX92" fmla="*/ 5067457 w 5780716"/>
              <a:gd name="connsiteY92" fmla="*/ 2648146 h 6850958"/>
              <a:gd name="connsiteX93" fmla="*/ 5107591 w 5780716"/>
              <a:gd name="connsiteY93" fmla="*/ 2741088 h 6850958"/>
              <a:gd name="connsiteX94" fmla="*/ 5122377 w 5780716"/>
              <a:gd name="connsiteY94" fmla="*/ 2856561 h 6850958"/>
              <a:gd name="connsiteX95" fmla="*/ 5110407 w 5780716"/>
              <a:gd name="connsiteY95" fmla="*/ 2931901 h 6850958"/>
              <a:gd name="connsiteX96" fmla="*/ 5068865 w 5780716"/>
              <a:gd name="connsiteY96" fmla="*/ 3355069 h 6850958"/>
              <a:gd name="connsiteX97" fmla="*/ 4850592 w 5780716"/>
              <a:gd name="connsiteY97" fmla="*/ 4054951 h 6850958"/>
              <a:gd name="connsiteX98" fmla="*/ 4716812 w 5780716"/>
              <a:gd name="connsiteY98" fmla="*/ 4236611 h 6850958"/>
              <a:gd name="connsiteX99" fmla="*/ 4415454 w 5780716"/>
              <a:gd name="connsiteY99" fmla="*/ 4411229 h 6850958"/>
              <a:gd name="connsiteX100" fmla="*/ 4387994 w 5780716"/>
              <a:gd name="connsiteY100" fmla="*/ 4442210 h 6850958"/>
              <a:gd name="connsiteX101" fmla="*/ 4342227 w 5780716"/>
              <a:gd name="connsiteY101" fmla="*/ 4651330 h 6850958"/>
              <a:gd name="connsiteX102" fmla="*/ 4033828 w 5780716"/>
              <a:gd name="connsiteY102" fmla="*/ 5279393 h 6850958"/>
              <a:gd name="connsiteX103" fmla="*/ 3969050 w 5780716"/>
              <a:gd name="connsiteY103" fmla="*/ 5354028 h 6850958"/>
              <a:gd name="connsiteX104" fmla="*/ 3832453 w 5780716"/>
              <a:gd name="connsiteY104" fmla="*/ 5558219 h 6850958"/>
              <a:gd name="connsiteX105" fmla="*/ 3622630 w 5780716"/>
              <a:gd name="connsiteY105" fmla="*/ 5744808 h 6850958"/>
              <a:gd name="connsiteX106" fmla="*/ 3652202 w 5780716"/>
              <a:gd name="connsiteY106" fmla="*/ 5807473 h 6850958"/>
              <a:gd name="connsiteX107" fmla="*/ 4020450 w 5780716"/>
              <a:gd name="connsiteY107" fmla="*/ 6427791 h 6850958"/>
              <a:gd name="connsiteX108" fmla="*/ 4061992 w 5780716"/>
              <a:gd name="connsiteY108" fmla="*/ 6439761 h 6850958"/>
              <a:gd name="connsiteX109" fmla="*/ 4270408 w 5780716"/>
              <a:gd name="connsiteY109" fmla="*/ 6373575 h 6850958"/>
              <a:gd name="connsiteX110" fmla="*/ 4528815 w 5780716"/>
              <a:gd name="connsiteY110" fmla="*/ 6385545 h 6850958"/>
              <a:gd name="connsiteX111" fmla="*/ 4528815 w 5780716"/>
              <a:gd name="connsiteY111" fmla="*/ 6423566 h 6850958"/>
              <a:gd name="connsiteX112" fmla="*/ 4347156 w 5780716"/>
              <a:gd name="connsiteY112" fmla="*/ 6454547 h 6850958"/>
              <a:gd name="connsiteX113" fmla="*/ 4348564 w 5780716"/>
              <a:gd name="connsiteY113" fmla="*/ 6461588 h 6850958"/>
              <a:gd name="connsiteX114" fmla="*/ 4454180 w 5780716"/>
              <a:gd name="connsiteY114" fmla="*/ 6447506 h 6850958"/>
              <a:gd name="connsiteX115" fmla="*/ 4709771 w 5780716"/>
              <a:gd name="connsiteY115" fmla="*/ 6422158 h 6850958"/>
              <a:gd name="connsiteX116" fmla="*/ 4759762 w 5780716"/>
              <a:gd name="connsiteY116" fmla="*/ 6430607 h 6850958"/>
              <a:gd name="connsiteX117" fmla="*/ 4763283 w 5780716"/>
              <a:gd name="connsiteY117" fmla="*/ 6441873 h 6850958"/>
              <a:gd name="connsiteX118" fmla="*/ 4727374 w 5780716"/>
              <a:gd name="connsiteY118" fmla="*/ 6472150 h 6850958"/>
              <a:gd name="connsiteX119" fmla="*/ 4540081 w 5780716"/>
              <a:gd name="connsiteY119" fmla="*/ 6556643 h 6850958"/>
              <a:gd name="connsiteX120" fmla="*/ 4359830 w 5780716"/>
              <a:gd name="connsiteY120" fmla="*/ 6637615 h 6850958"/>
              <a:gd name="connsiteX121" fmla="*/ 4518254 w 5780716"/>
              <a:gd name="connsiteY121" fmla="*/ 6703097 h 6850958"/>
              <a:gd name="connsiteX122" fmla="*/ 4635840 w 5780716"/>
              <a:gd name="connsiteY122" fmla="*/ 6824907 h 6850958"/>
              <a:gd name="connsiteX123" fmla="*/ 4583736 w 5780716"/>
              <a:gd name="connsiteY123" fmla="*/ 6847439 h 6850958"/>
              <a:gd name="connsiteX124" fmla="*/ 4413342 w 5780716"/>
              <a:gd name="connsiteY124" fmla="*/ 6779844 h 6850958"/>
              <a:gd name="connsiteX125" fmla="*/ 4047206 w 5780716"/>
              <a:gd name="connsiteY125" fmla="*/ 6733373 h 6850958"/>
              <a:gd name="connsiteX126" fmla="*/ 3897231 w 5780716"/>
              <a:gd name="connsiteY126" fmla="*/ 6674932 h 6850958"/>
              <a:gd name="connsiteX127" fmla="*/ 3837382 w 5780716"/>
              <a:gd name="connsiteY127" fmla="*/ 6643248 h 6850958"/>
              <a:gd name="connsiteX128" fmla="*/ 3749369 w 5780716"/>
              <a:gd name="connsiteY128" fmla="*/ 6638319 h 6850958"/>
              <a:gd name="connsiteX129" fmla="*/ 3709235 w 5780716"/>
              <a:gd name="connsiteY129" fmla="*/ 6646768 h 6850958"/>
              <a:gd name="connsiteX130" fmla="*/ 3533912 w 5780716"/>
              <a:gd name="connsiteY130" fmla="*/ 6716475 h 6850958"/>
              <a:gd name="connsiteX131" fmla="*/ 3595874 w 5780716"/>
              <a:gd name="connsiteY131" fmla="*/ 6600297 h 6850958"/>
              <a:gd name="connsiteX132" fmla="*/ 3640936 w 5780716"/>
              <a:gd name="connsiteY132" fmla="*/ 6558051 h 6850958"/>
              <a:gd name="connsiteX133" fmla="*/ 3772604 w 5780716"/>
              <a:gd name="connsiteY133" fmla="*/ 6506651 h 6850958"/>
              <a:gd name="connsiteX134" fmla="*/ 3575454 w 5780716"/>
              <a:gd name="connsiteY134" fmla="*/ 6177129 h 6850958"/>
              <a:gd name="connsiteX135" fmla="*/ 3528984 w 5780716"/>
              <a:gd name="connsiteY135" fmla="*/ 6199660 h 6850958"/>
              <a:gd name="connsiteX136" fmla="*/ 3353661 w 5780716"/>
              <a:gd name="connsiteY136" fmla="*/ 6234162 h 6850958"/>
              <a:gd name="connsiteX137" fmla="*/ 3136092 w 5780716"/>
              <a:gd name="connsiteY137" fmla="*/ 6276408 h 6850958"/>
              <a:gd name="connsiteX138" fmla="*/ 3276209 w 5780716"/>
              <a:gd name="connsiteY138" fmla="*/ 6377095 h 6850958"/>
              <a:gd name="connsiteX139" fmla="*/ 3364222 w 5780716"/>
              <a:gd name="connsiteY139" fmla="*/ 6524254 h 6850958"/>
              <a:gd name="connsiteX140" fmla="*/ 3331834 w 5780716"/>
              <a:gd name="connsiteY140" fmla="*/ 6551010 h 6850958"/>
              <a:gd name="connsiteX141" fmla="*/ 3265647 w 5780716"/>
              <a:gd name="connsiteY141" fmla="*/ 6500314 h 6850958"/>
              <a:gd name="connsiteX142" fmla="*/ 3136796 w 5780716"/>
              <a:gd name="connsiteY142" fmla="*/ 6420046 h 6850958"/>
              <a:gd name="connsiteX143" fmla="*/ 2846704 w 5780716"/>
              <a:gd name="connsiteY143" fmla="*/ 6311613 h 6850958"/>
              <a:gd name="connsiteX144" fmla="*/ 2622798 w 5780716"/>
              <a:gd name="connsiteY144" fmla="*/ 6277816 h 6850958"/>
              <a:gd name="connsiteX145" fmla="*/ 2565765 w 5780716"/>
              <a:gd name="connsiteY145" fmla="*/ 6305276 h 6850958"/>
              <a:gd name="connsiteX146" fmla="*/ 2415086 w 5780716"/>
              <a:gd name="connsiteY146" fmla="*/ 6384136 h 6850958"/>
              <a:gd name="connsiteX147" fmla="*/ 2433393 w 5780716"/>
              <a:gd name="connsiteY147" fmla="*/ 6329216 h 6850958"/>
              <a:gd name="connsiteX148" fmla="*/ 2574919 w 5780716"/>
              <a:gd name="connsiteY148" fmla="*/ 6170088 h 6850958"/>
              <a:gd name="connsiteX149" fmla="*/ 2641809 w 5780716"/>
              <a:gd name="connsiteY149" fmla="*/ 6139107 h 6850958"/>
              <a:gd name="connsiteX150" fmla="*/ 2616461 w 5780716"/>
              <a:gd name="connsiteY150" fmla="*/ 6075033 h 6850958"/>
              <a:gd name="connsiteX151" fmla="*/ 2375656 w 5780716"/>
              <a:gd name="connsiteY151" fmla="*/ 5296995 h 6850958"/>
              <a:gd name="connsiteX152" fmla="*/ 2328481 w 5780716"/>
              <a:gd name="connsiteY152" fmla="*/ 5235738 h 6850958"/>
              <a:gd name="connsiteX153" fmla="*/ 2295388 w 5780716"/>
              <a:gd name="connsiteY153" fmla="*/ 5213911 h 6850958"/>
              <a:gd name="connsiteX154" fmla="*/ 2139781 w 5780716"/>
              <a:gd name="connsiteY154" fmla="*/ 5091397 h 6850958"/>
              <a:gd name="connsiteX155" fmla="*/ 1783503 w 5780716"/>
              <a:gd name="connsiteY155" fmla="*/ 4890726 h 6850958"/>
              <a:gd name="connsiteX156" fmla="*/ 1642681 w 5780716"/>
              <a:gd name="connsiteY156" fmla="*/ 4793559 h 6850958"/>
              <a:gd name="connsiteX157" fmla="*/ 1496931 w 5780716"/>
              <a:gd name="connsiteY157" fmla="*/ 4495018 h 6850958"/>
              <a:gd name="connsiteX158" fmla="*/ 1463838 w 5780716"/>
              <a:gd name="connsiteY158" fmla="*/ 4459108 h 6850958"/>
              <a:gd name="connsiteX159" fmla="*/ 1149807 w 5780716"/>
              <a:gd name="connsiteY159" fmla="*/ 4317583 h 6850958"/>
              <a:gd name="connsiteX160" fmla="*/ 994903 w 5780716"/>
              <a:gd name="connsiteY160" fmla="*/ 4204926 h 6850958"/>
              <a:gd name="connsiteX161" fmla="*/ 816764 w 5780716"/>
              <a:gd name="connsiteY161" fmla="*/ 3874700 h 6850958"/>
              <a:gd name="connsiteX162" fmla="*/ 804794 w 5780716"/>
              <a:gd name="connsiteY162" fmla="*/ 3843719 h 6850958"/>
              <a:gd name="connsiteX163" fmla="*/ 544979 w 5780716"/>
              <a:gd name="connsiteY163" fmla="*/ 3876812 h 6850958"/>
              <a:gd name="connsiteX164" fmla="*/ 452741 w 5780716"/>
              <a:gd name="connsiteY164" fmla="*/ 3835270 h 6850958"/>
              <a:gd name="connsiteX165" fmla="*/ 438659 w 5780716"/>
              <a:gd name="connsiteY165" fmla="*/ 3747256 h 6850958"/>
              <a:gd name="connsiteX166" fmla="*/ 365431 w 5780716"/>
              <a:gd name="connsiteY166" fmla="*/ 3747256 h 6850958"/>
              <a:gd name="connsiteX167" fmla="*/ 290796 w 5780716"/>
              <a:gd name="connsiteY167" fmla="*/ 3742328 h 6850958"/>
              <a:gd name="connsiteX168" fmla="*/ 187997 w 5780716"/>
              <a:gd name="connsiteY168" fmla="*/ 3709939 h 6850958"/>
              <a:gd name="connsiteX169" fmla="*/ 180955 w 5780716"/>
              <a:gd name="connsiteY169" fmla="*/ 3602914 h 6850958"/>
              <a:gd name="connsiteX170" fmla="*/ 257703 w 5780716"/>
              <a:gd name="connsiteY170" fmla="*/ 3555035 h 6850958"/>
              <a:gd name="connsiteX171" fmla="*/ 285867 w 5780716"/>
              <a:gd name="connsiteY171" fmla="*/ 3540249 h 6850958"/>
              <a:gd name="connsiteX172" fmla="*/ 150679 w 5780716"/>
              <a:gd name="connsiteY172" fmla="*/ 3490257 h 6850958"/>
              <a:gd name="connsiteX173" fmla="*/ 147862 w 5780716"/>
              <a:gd name="connsiteY173" fmla="*/ 3361406 h 6850958"/>
              <a:gd name="connsiteX174" fmla="*/ 200670 w 5780716"/>
              <a:gd name="connsiteY174" fmla="*/ 3336762 h 6850958"/>
              <a:gd name="connsiteX175" fmla="*/ 367544 w 5780716"/>
              <a:gd name="connsiteY175" fmla="*/ 3310006 h 6850958"/>
              <a:gd name="connsiteX176" fmla="*/ 174618 w 5780716"/>
              <a:gd name="connsiteY176" fmla="*/ 3265647 h 6850958"/>
              <a:gd name="connsiteX177" fmla="*/ 0 w 5780716"/>
              <a:gd name="connsiteY177" fmla="*/ 3201574 h 6850958"/>
              <a:gd name="connsiteX178" fmla="*/ 2868531 w 5780716"/>
              <a:gd name="connsiteY178" fmla="*/ 6020817 h 6850958"/>
              <a:gd name="connsiteX179" fmla="*/ 2999495 w 5780716"/>
              <a:gd name="connsiteY179" fmla="*/ 6007439 h 6850958"/>
              <a:gd name="connsiteX180" fmla="*/ 3332538 w 5780716"/>
              <a:gd name="connsiteY180" fmla="*/ 6056023 h 6850958"/>
              <a:gd name="connsiteX181" fmla="*/ 3352253 w 5780716"/>
              <a:gd name="connsiteY181" fmla="*/ 6108126 h 6850958"/>
              <a:gd name="connsiteX182" fmla="*/ 3169889 w 5780716"/>
              <a:gd name="connsiteY182" fmla="*/ 6096861 h 6850958"/>
              <a:gd name="connsiteX183" fmla="*/ 3169185 w 5780716"/>
              <a:gd name="connsiteY183" fmla="*/ 6104606 h 6850958"/>
              <a:gd name="connsiteX184" fmla="*/ 3179042 w 5780716"/>
              <a:gd name="connsiteY184" fmla="*/ 6107423 h 6850958"/>
              <a:gd name="connsiteX185" fmla="*/ 3458573 w 5780716"/>
              <a:gd name="connsiteY185" fmla="*/ 6136291 h 6850958"/>
              <a:gd name="connsiteX186" fmla="*/ 3569118 w 5780716"/>
              <a:gd name="connsiteY186" fmla="*/ 6158118 h 6850958"/>
              <a:gd name="connsiteX187" fmla="*/ 3569118 w 5780716"/>
              <a:gd name="connsiteY187" fmla="*/ 6157414 h 6850958"/>
              <a:gd name="connsiteX188" fmla="*/ 3340283 w 5780716"/>
              <a:gd name="connsiteY188" fmla="*/ 5737062 h 6850958"/>
              <a:gd name="connsiteX189" fmla="*/ 3317047 w 5780716"/>
              <a:gd name="connsiteY189" fmla="*/ 5718755 h 6850958"/>
              <a:gd name="connsiteX190" fmla="*/ 3221289 w 5780716"/>
              <a:gd name="connsiteY190" fmla="*/ 5644120 h 6850958"/>
              <a:gd name="connsiteX191" fmla="*/ 3062865 w 5780716"/>
              <a:gd name="connsiteY191" fmla="*/ 5365294 h 6850958"/>
              <a:gd name="connsiteX192" fmla="*/ 2998087 w 5780716"/>
              <a:gd name="connsiteY192" fmla="*/ 5292067 h 6850958"/>
              <a:gd name="connsiteX193" fmla="*/ 2882613 w 5780716"/>
              <a:gd name="connsiteY193" fmla="*/ 5230810 h 6850958"/>
              <a:gd name="connsiteX194" fmla="*/ 2858674 w 5780716"/>
              <a:gd name="connsiteY194" fmla="*/ 5229401 h 6850958"/>
              <a:gd name="connsiteX195" fmla="*/ 2646033 w 5780716"/>
              <a:gd name="connsiteY195" fmla="*/ 5343467 h 6850958"/>
              <a:gd name="connsiteX196" fmla="*/ 2868531 w 5780716"/>
              <a:gd name="connsiteY196" fmla="*/ 6020817 h 6850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5780716" h="6850958">
                <a:moveTo>
                  <a:pt x="0" y="3201574"/>
                </a:moveTo>
                <a:cubicBezTo>
                  <a:pt x="0" y="3191012"/>
                  <a:pt x="0" y="3180450"/>
                  <a:pt x="0" y="3169185"/>
                </a:cubicBezTo>
                <a:cubicBezTo>
                  <a:pt x="24644" y="3151582"/>
                  <a:pt x="47175" y="3127642"/>
                  <a:pt x="75339" y="3117785"/>
                </a:cubicBezTo>
                <a:cubicBezTo>
                  <a:pt x="114065" y="3104407"/>
                  <a:pt x="157016" y="3098070"/>
                  <a:pt x="197854" y="3094549"/>
                </a:cubicBezTo>
                <a:cubicBezTo>
                  <a:pt x="238692" y="3091029"/>
                  <a:pt x="280235" y="3093845"/>
                  <a:pt x="326001" y="3093845"/>
                </a:cubicBezTo>
                <a:cubicBezTo>
                  <a:pt x="317552" y="3081875"/>
                  <a:pt x="312623" y="3075539"/>
                  <a:pt x="307695" y="3067793"/>
                </a:cubicBezTo>
                <a:cubicBezTo>
                  <a:pt x="227427" y="2943871"/>
                  <a:pt x="143638" y="2821356"/>
                  <a:pt x="67594" y="2694617"/>
                </a:cubicBezTo>
                <a:cubicBezTo>
                  <a:pt x="39430" y="2647442"/>
                  <a:pt x="26052" y="2591113"/>
                  <a:pt x="9153" y="2537601"/>
                </a:cubicBezTo>
                <a:cubicBezTo>
                  <a:pt x="1408" y="2512957"/>
                  <a:pt x="7041" y="2486201"/>
                  <a:pt x="28868" y="2469303"/>
                </a:cubicBezTo>
                <a:cubicBezTo>
                  <a:pt x="51400" y="2452404"/>
                  <a:pt x="76044" y="2459445"/>
                  <a:pt x="99279" y="2471415"/>
                </a:cubicBezTo>
                <a:cubicBezTo>
                  <a:pt x="109841" y="2476344"/>
                  <a:pt x="120402" y="2481976"/>
                  <a:pt x="129556" y="2489017"/>
                </a:cubicBezTo>
                <a:cubicBezTo>
                  <a:pt x="161240" y="2513661"/>
                  <a:pt x="193629" y="2537601"/>
                  <a:pt x="223202" y="2565061"/>
                </a:cubicBezTo>
                <a:cubicBezTo>
                  <a:pt x="272489" y="2610828"/>
                  <a:pt x="319665" y="2658707"/>
                  <a:pt x="373177" y="2711515"/>
                </a:cubicBezTo>
                <a:cubicBezTo>
                  <a:pt x="367544" y="2701658"/>
                  <a:pt x="365431" y="2697433"/>
                  <a:pt x="362615" y="2693208"/>
                </a:cubicBezTo>
                <a:cubicBezTo>
                  <a:pt x="319665" y="2624206"/>
                  <a:pt x="275306" y="2555908"/>
                  <a:pt x="233763" y="2486201"/>
                </a:cubicBezTo>
                <a:cubicBezTo>
                  <a:pt x="166169" y="2372840"/>
                  <a:pt x="101391" y="2258071"/>
                  <a:pt x="54920" y="2133444"/>
                </a:cubicBezTo>
                <a:cubicBezTo>
                  <a:pt x="38726" y="2089085"/>
                  <a:pt x="24644" y="2043318"/>
                  <a:pt x="30277" y="1995439"/>
                </a:cubicBezTo>
                <a:cubicBezTo>
                  <a:pt x="35909" y="1942631"/>
                  <a:pt x="78156" y="1917987"/>
                  <a:pt x="126739" y="1936998"/>
                </a:cubicBezTo>
                <a:cubicBezTo>
                  <a:pt x="136597" y="1940518"/>
                  <a:pt x="145750" y="1946151"/>
                  <a:pt x="154904" y="1950376"/>
                </a:cubicBezTo>
                <a:cubicBezTo>
                  <a:pt x="173210" y="1927140"/>
                  <a:pt x="192925" y="1908129"/>
                  <a:pt x="223202" y="1918691"/>
                </a:cubicBezTo>
                <a:cubicBezTo>
                  <a:pt x="247141" y="1927140"/>
                  <a:pt x="269673" y="1940518"/>
                  <a:pt x="293613" y="1953192"/>
                </a:cubicBezTo>
                <a:cubicBezTo>
                  <a:pt x="290092" y="1945447"/>
                  <a:pt x="287276" y="1938406"/>
                  <a:pt x="284459" y="1930661"/>
                </a:cubicBezTo>
                <a:cubicBezTo>
                  <a:pt x="247141" y="1825045"/>
                  <a:pt x="207712" y="1720133"/>
                  <a:pt x="173914" y="1613109"/>
                </a:cubicBezTo>
                <a:cubicBezTo>
                  <a:pt x="160536" y="1570862"/>
                  <a:pt x="155608" y="1523687"/>
                  <a:pt x="154904" y="1479328"/>
                </a:cubicBezTo>
                <a:cubicBezTo>
                  <a:pt x="154199" y="1425112"/>
                  <a:pt x="195742" y="1403285"/>
                  <a:pt x="242213" y="1430745"/>
                </a:cubicBezTo>
                <a:cubicBezTo>
                  <a:pt x="259111" y="1440602"/>
                  <a:pt x="276010" y="1452572"/>
                  <a:pt x="287980" y="1466655"/>
                </a:cubicBezTo>
                <a:cubicBezTo>
                  <a:pt x="333747" y="1520167"/>
                  <a:pt x="378105" y="1575087"/>
                  <a:pt x="421760" y="1630007"/>
                </a:cubicBezTo>
                <a:cubicBezTo>
                  <a:pt x="444291" y="1658876"/>
                  <a:pt x="464006" y="1689856"/>
                  <a:pt x="484426" y="1720133"/>
                </a:cubicBezTo>
                <a:cubicBezTo>
                  <a:pt x="485130" y="1713796"/>
                  <a:pt x="483017" y="1708867"/>
                  <a:pt x="481609" y="1703938"/>
                </a:cubicBezTo>
                <a:cubicBezTo>
                  <a:pt x="452037" y="1618742"/>
                  <a:pt x="420352" y="1534953"/>
                  <a:pt x="393596" y="1449052"/>
                </a:cubicBezTo>
                <a:cubicBezTo>
                  <a:pt x="376697" y="1394836"/>
                  <a:pt x="367544" y="1338507"/>
                  <a:pt x="378105" y="1280066"/>
                </a:cubicBezTo>
                <a:cubicBezTo>
                  <a:pt x="390075" y="1215288"/>
                  <a:pt x="446404" y="1186420"/>
                  <a:pt x="503436" y="1217401"/>
                </a:cubicBezTo>
                <a:cubicBezTo>
                  <a:pt x="515406" y="1223738"/>
                  <a:pt x="527376" y="1230779"/>
                  <a:pt x="536529" y="1239228"/>
                </a:cubicBezTo>
                <a:cubicBezTo>
                  <a:pt x="571031" y="1272321"/>
                  <a:pt x="604828" y="1306118"/>
                  <a:pt x="644258" y="1345548"/>
                </a:cubicBezTo>
                <a:cubicBezTo>
                  <a:pt x="638625" y="1331466"/>
                  <a:pt x="636513" y="1323721"/>
                  <a:pt x="633696" y="1316680"/>
                </a:cubicBezTo>
                <a:cubicBezTo>
                  <a:pt x="610461" y="1261759"/>
                  <a:pt x="584409" y="1207543"/>
                  <a:pt x="565398" y="1151215"/>
                </a:cubicBezTo>
                <a:cubicBezTo>
                  <a:pt x="546387" y="1095590"/>
                  <a:pt x="529488" y="1039262"/>
                  <a:pt x="520335" y="981525"/>
                </a:cubicBezTo>
                <a:cubicBezTo>
                  <a:pt x="510477" y="916747"/>
                  <a:pt x="540754" y="881542"/>
                  <a:pt x="621022" y="888583"/>
                </a:cubicBezTo>
                <a:cubicBezTo>
                  <a:pt x="657636" y="891399"/>
                  <a:pt x="689321" y="911114"/>
                  <a:pt x="713964" y="937166"/>
                </a:cubicBezTo>
                <a:cubicBezTo>
                  <a:pt x="739312" y="963218"/>
                  <a:pt x="763956" y="990678"/>
                  <a:pt x="785079" y="1020251"/>
                </a:cubicBezTo>
                <a:cubicBezTo>
                  <a:pt x="866051" y="1135020"/>
                  <a:pt x="920972" y="1264576"/>
                  <a:pt x="979413" y="1392019"/>
                </a:cubicBezTo>
                <a:cubicBezTo>
                  <a:pt x="1073059" y="1596210"/>
                  <a:pt x="1162480" y="1801809"/>
                  <a:pt x="1259647" y="2004592"/>
                </a:cubicBezTo>
                <a:cubicBezTo>
                  <a:pt x="1330058" y="2151750"/>
                  <a:pt x="1415959" y="2291164"/>
                  <a:pt x="1525800" y="2414382"/>
                </a:cubicBezTo>
                <a:cubicBezTo>
                  <a:pt x="1544106" y="2434801"/>
                  <a:pt x="1565230" y="2447475"/>
                  <a:pt x="1591281" y="2450996"/>
                </a:cubicBezTo>
                <a:cubicBezTo>
                  <a:pt x="1626487" y="2456629"/>
                  <a:pt x="1661692" y="2464374"/>
                  <a:pt x="1696897" y="2465078"/>
                </a:cubicBezTo>
                <a:cubicBezTo>
                  <a:pt x="1751114" y="2466486"/>
                  <a:pt x="1808146" y="2472823"/>
                  <a:pt x="1858842" y="2460149"/>
                </a:cubicBezTo>
                <a:cubicBezTo>
                  <a:pt x="1958825" y="2434801"/>
                  <a:pt x="2058808" y="2420015"/>
                  <a:pt x="2160904" y="2426352"/>
                </a:cubicBezTo>
                <a:cubicBezTo>
                  <a:pt x="2312287" y="2435506"/>
                  <a:pt x="2463670" y="2448179"/>
                  <a:pt x="2615053" y="2460149"/>
                </a:cubicBezTo>
                <a:cubicBezTo>
                  <a:pt x="2684759" y="2465782"/>
                  <a:pt x="2752354" y="2462966"/>
                  <a:pt x="2816427" y="2431985"/>
                </a:cubicBezTo>
                <a:cubicBezTo>
                  <a:pt x="2863603" y="2409454"/>
                  <a:pt x="2912186" y="2388330"/>
                  <a:pt x="2957249" y="2361574"/>
                </a:cubicBezTo>
                <a:cubicBezTo>
                  <a:pt x="3062161" y="2298909"/>
                  <a:pt x="3165664" y="2233427"/>
                  <a:pt x="3269168" y="2168649"/>
                </a:cubicBezTo>
                <a:cubicBezTo>
                  <a:pt x="3291699" y="2154567"/>
                  <a:pt x="3314231" y="2151750"/>
                  <a:pt x="3340283" y="2157383"/>
                </a:cubicBezTo>
                <a:cubicBezTo>
                  <a:pt x="3359294" y="2161608"/>
                  <a:pt x="3381825" y="2162312"/>
                  <a:pt x="3400836" y="2157383"/>
                </a:cubicBezTo>
                <a:cubicBezTo>
                  <a:pt x="3440266" y="2146118"/>
                  <a:pt x="3480400" y="2134148"/>
                  <a:pt x="3514901" y="2113729"/>
                </a:cubicBezTo>
                <a:cubicBezTo>
                  <a:pt x="3574046" y="2079227"/>
                  <a:pt x="3628262" y="2037685"/>
                  <a:pt x="3685999" y="2001072"/>
                </a:cubicBezTo>
                <a:cubicBezTo>
                  <a:pt x="3779645" y="1941222"/>
                  <a:pt x="3851464" y="1864475"/>
                  <a:pt x="3890190" y="1758155"/>
                </a:cubicBezTo>
                <a:cubicBezTo>
                  <a:pt x="3946519" y="1605364"/>
                  <a:pt x="4009184" y="1454685"/>
                  <a:pt x="4064809" y="1301189"/>
                </a:cubicBezTo>
                <a:cubicBezTo>
                  <a:pt x="4139444" y="1096998"/>
                  <a:pt x="4258438" y="928717"/>
                  <a:pt x="4438690" y="804794"/>
                </a:cubicBezTo>
                <a:cubicBezTo>
                  <a:pt x="4511213" y="754802"/>
                  <a:pt x="4587256" y="709036"/>
                  <a:pt x="4658371" y="656932"/>
                </a:cubicBezTo>
                <a:cubicBezTo>
                  <a:pt x="4712587" y="617502"/>
                  <a:pt x="4771732" y="594266"/>
                  <a:pt x="4836510" y="583705"/>
                </a:cubicBezTo>
                <a:cubicBezTo>
                  <a:pt x="4869603" y="578072"/>
                  <a:pt x="4902696" y="573143"/>
                  <a:pt x="4937197" y="568214"/>
                </a:cubicBezTo>
                <a:cubicBezTo>
                  <a:pt x="4932972" y="558357"/>
                  <a:pt x="4929452" y="551316"/>
                  <a:pt x="4925931" y="543570"/>
                </a:cubicBezTo>
                <a:cubicBezTo>
                  <a:pt x="4879460" y="436546"/>
                  <a:pt x="4839326" y="326706"/>
                  <a:pt x="4818203" y="211232"/>
                </a:cubicBezTo>
                <a:cubicBezTo>
                  <a:pt x="4813274" y="185884"/>
                  <a:pt x="4816091" y="163353"/>
                  <a:pt x="4843551" y="147158"/>
                </a:cubicBezTo>
                <a:cubicBezTo>
                  <a:pt x="4897063" y="197854"/>
                  <a:pt x="4951279" y="248550"/>
                  <a:pt x="5009016" y="302062"/>
                </a:cubicBezTo>
                <a:cubicBezTo>
                  <a:pt x="5025915" y="214753"/>
                  <a:pt x="5024506" y="130964"/>
                  <a:pt x="5064640" y="52808"/>
                </a:cubicBezTo>
                <a:cubicBezTo>
                  <a:pt x="5141388" y="123923"/>
                  <a:pt x="5159695" y="221794"/>
                  <a:pt x="5198421" y="306286"/>
                </a:cubicBezTo>
                <a:cubicBezTo>
                  <a:pt x="5253341" y="204191"/>
                  <a:pt x="5308262" y="102095"/>
                  <a:pt x="5362478" y="0"/>
                </a:cubicBezTo>
                <a:cubicBezTo>
                  <a:pt x="5371631" y="0"/>
                  <a:pt x="5380080" y="0"/>
                  <a:pt x="5389234" y="0"/>
                </a:cubicBezTo>
                <a:cubicBezTo>
                  <a:pt x="5411765" y="41542"/>
                  <a:pt x="5414582" y="87309"/>
                  <a:pt x="5413173" y="132372"/>
                </a:cubicBezTo>
                <a:cubicBezTo>
                  <a:pt x="5411061" y="214753"/>
                  <a:pt x="5406837" y="297133"/>
                  <a:pt x="5404020" y="380218"/>
                </a:cubicBezTo>
                <a:cubicBezTo>
                  <a:pt x="5451899" y="312623"/>
                  <a:pt x="5484992" y="231651"/>
                  <a:pt x="5564556" y="187292"/>
                </a:cubicBezTo>
                <a:cubicBezTo>
                  <a:pt x="5597649" y="267561"/>
                  <a:pt x="5591312" y="350645"/>
                  <a:pt x="5594129" y="439363"/>
                </a:cubicBezTo>
                <a:cubicBezTo>
                  <a:pt x="5621589" y="400637"/>
                  <a:pt x="5648345" y="428097"/>
                  <a:pt x="5680734" y="430913"/>
                </a:cubicBezTo>
                <a:cubicBezTo>
                  <a:pt x="5691296" y="480201"/>
                  <a:pt x="5707490" y="530897"/>
                  <a:pt x="5712419" y="582296"/>
                </a:cubicBezTo>
                <a:cubicBezTo>
                  <a:pt x="5724389" y="722414"/>
                  <a:pt x="5706786" y="854082"/>
                  <a:pt x="5575822" y="942799"/>
                </a:cubicBezTo>
                <a:cubicBezTo>
                  <a:pt x="5585680" y="950544"/>
                  <a:pt x="5594129" y="957585"/>
                  <a:pt x="5603282" y="964626"/>
                </a:cubicBezTo>
                <a:cubicBezTo>
                  <a:pt x="5658907" y="1008985"/>
                  <a:pt x="5710307" y="1057568"/>
                  <a:pt x="5746216" y="1119530"/>
                </a:cubicBezTo>
                <a:cubicBezTo>
                  <a:pt x="5763818" y="1149806"/>
                  <a:pt x="5777197" y="1184308"/>
                  <a:pt x="5784238" y="1218105"/>
                </a:cubicBezTo>
                <a:cubicBezTo>
                  <a:pt x="5791279" y="1250494"/>
                  <a:pt x="5769452" y="1277954"/>
                  <a:pt x="5740583" y="1275137"/>
                </a:cubicBezTo>
                <a:cubicBezTo>
                  <a:pt x="5706786" y="1271617"/>
                  <a:pt x="5668764" y="1268096"/>
                  <a:pt x="5641304" y="1250494"/>
                </a:cubicBezTo>
                <a:cubicBezTo>
                  <a:pt x="5607507" y="1228666"/>
                  <a:pt x="5574414" y="1235003"/>
                  <a:pt x="5540617" y="1229370"/>
                </a:cubicBezTo>
                <a:cubicBezTo>
                  <a:pt x="5539913" y="1235003"/>
                  <a:pt x="5539209" y="1236412"/>
                  <a:pt x="5539209" y="1238524"/>
                </a:cubicBezTo>
                <a:cubicBezTo>
                  <a:pt x="5539913" y="1244157"/>
                  <a:pt x="5541321" y="1249085"/>
                  <a:pt x="5542025" y="1254014"/>
                </a:cubicBezTo>
                <a:cubicBezTo>
                  <a:pt x="5553291" y="1333578"/>
                  <a:pt x="5556811" y="1412438"/>
                  <a:pt x="5527943" y="1489186"/>
                </a:cubicBezTo>
                <a:cubicBezTo>
                  <a:pt x="5501187" y="1562413"/>
                  <a:pt x="5454716" y="1618742"/>
                  <a:pt x="5373039" y="1627895"/>
                </a:cubicBezTo>
                <a:cubicBezTo>
                  <a:pt x="5328681" y="1632824"/>
                  <a:pt x="5281505" y="1627895"/>
                  <a:pt x="5238555" y="1615221"/>
                </a:cubicBezTo>
                <a:cubicBezTo>
                  <a:pt x="5192084" y="1601843"/>
                  <a:pt x="5149133" y="1574383"/>
                  <a:pt x="5104775" y="1553260"/>
                </a:cubicBezTo>
                <a:cubicBezTo>
                  <a:pt x="5104775" y="1560301"/>
                  <a:pt x="5102662" y="1572271"/>
                  <a:pt x="5104775" y="1582832"/>
                </a:cubicBezTo>
                <a:cubicBezTo>
                  <a:pt x="5125194" y="1691265"/>
                  <a:pt x="5143501" y="1800401"/>
                  <a:pt x="5168144" y="1908129"/>
                </a:cubicBezTo>
                <a:cubicBezTo>
                  <a:pt x="5181522" y="1965866"/>
                  <a:pt x="5185747" y="2022899"/>
                  <a:pt x="5175185" y="2080636"/>
                </a:cubicBezTo>
                <a:cubicBezTo>
                  <a:pt x="5146317" y="2228498"/>
                  <a:pt x="5113928" y="2374952"/>
                  <a:pt x="5083651" y="2522815"/>
                </a:cubicBezTo>
                <a:cubicBezTo>
                  <a:pt x="5075202" y="2564357"/>
                  <a:pt x="5053375" y="2604491"/>
                  <a:pt x="5067457" y="2648146"/>
                </a:cubicBezTo>
                <a:cubicBezTo>
                  <a:pt x="5078019" y="2679830"/>
                  <a:pt x="5093509" y="2710107"/>
                  <a:pt x="5107591" y="2741088"/>
                </a:cubicBezTo>
                <a:cubicBezTo>
                  <a:pt x="5123786" y="2778405"/>
                  <a:pt x="5137163" y="2815019"/>
                  <a:pt x="5122377" y="2856561"/>
                </a:cubicBezTo>
                <a:cubicBezTo>
                  <a:pt x="5113928" y="2880501"/>
                  <a:pt x="5110407" y="2906553"/>
                  <a:pt x="5110407" y="2931901"/>
                </a:cubicBezTo>
                <a:cubicBezTo>
                  <a:pt x="5109703" y="3074130"/>
                  <a:pt x="5094213" y="3214952"/>
                  <a:pt x="5068865" y="3355069"/>
                </a:cubicBezTo>
                <a:cubicBezTo>
                  <a:pt x="5025211" y="3597282"/>
                  <a:pt x="4950575" y="3830341"/>
                  <a:pt x="4850592" y="4054951"/>
                </a:cubicBezTo>
                <a:cubicBezTo>
                  <a:pt x="4819611" y="4125362"/>
                  <a:pt x="4774548" y="4185915"/>
                  <a:pt x="4716812" y="4236611"/>
                </a:cubicBezTo>
                <a:cubicBezTo>
                  <a:pt x="4628094" y="4314766"/>
                  <a:pt x="4523887" y="4368279"/>
                  <a:pt x="4415454" y="4411229"/>
                </a:cubicBezTo>
                <a:cubicBezTo>
                  <a:pt x="4399260" y="4417566"/>
                  <a:pt x="4391515" y="4426016"/>
                  <a:pt x="4387994" y="4442210"/>
                </a:cubicBezTo>
                <a:cubicBezTo>
                  <a:pt x="4373207" y="4511916"/>
                  <a:pt x="4356309" y="4580919"/>
                  <a:pt x="4342227" y="4651330"/>
                </a:cubicBezTo>
                <a:cubicBezTo>
                  <a:pt x="4294348" y="4887909"/>
                  <a:pt x="4199293" y="5100550"/>
                  <a:pt x="4033828" y="5279393"/>
                </a:cubicBezTo>
                <a:cubicBezTo>
                  <a:pt x="4011297" y="5303332"/>
                  <a:pt x="3987357" y="5327272"/>
                  <a:pt x="3969050" y="5354028"/>
                </a:cubicBezTo>
                <a:cubicBezTo>
                  <a:pt x="3922579" y="5421622"/>
                  <a:pt x="3882445" y="5493441"/>
                  <a:pt x="3832453" y="5558219"/>
                </a:cubicBezTo>
                <a:cubicBezTo>
                  <a:pt x="3774717" y="5632150"/>
                  <a:pt x="3721909" y="5715235"/>
                  <a:pt x="3622630" y="5744808"/>
                </a:cubicBezTo>
                <a:cubicBezTo>
                  <a:pt x="3632487" y="5765931"/>
                  <a:pt x="3642345" y="5787054"/>
                  <a:pt x="3652202" y="5807473"/>
                </a:cubicBezTo>
                <a:cubicBezTo>
                  <a:pt x="3758522" y="6024338"/>
                  <a:pt x="3876108" y="6234162"/>
                  <a:pt x="4020450" y="6427791"/>
                </a:cubicBezTo>
                <a:cubicBezTo>
                  <a:pt x="4033124" y="6444689"/>
                  <a:pt x="4042982" y="6446098"/>
                  <a:pt x="4061992" y="6439761"/>
                </a:cubicBezTo>
                <a:cubicBezTo>
                  <a:pt x="4130995" y="6415821"/>
                  <a:pt x="4200701" y="6393290"/>
                  <a:pt x="4270408" y="6373575"/>
                </a:cubicBezTo>
                <a:cubicBezTo>
                  <a:pt x="4357717" y="6348931"/>
                  <a:pt x="4442914" y="6366534"/>
                  <a:pt x="4528815" y="6385545"/>
                </a:cubicBezTo>
                <a:cubicBezTo>
                  <a:pt x="4528815" y="6399627"/>
                  <a:pt x="4528815" y="6410892"/>
                  <a:pt x="4528815" y="6423566"/>
                </a:cubicBezTo>
                <a:cubicBezTo>
                  <a:pt x="4467558" y="6434128"/>
                  <a:pt x="4407005" y="6444689"/>
                  <a:pt x="4347156" y="6454547"/>
                </a:cubicBezTo>
                <a:cubicBezTo>
                  <a:pt x="4347860" y="6456659"/>
                  <a:pt x="4347860" y="6459476"/>
                  <a:pt x="4348564" y="6461588"/>
                </a:cubicBezTo>
                <a:cubicBezTo>
                  <a:pt x="4383769" y="6456659"/>
                  <a:pt x="4418974" y="6451730"/>
                  <a:pt x="4454180" y="6447506"/>
                </a:cubicBezTo>
                <a:cubicBezTo>
                  <a:pt x="4539377" y="6438353"/>
                  <a:pt x="4624574" y="6429903"/>
                  <a:pt x="4709771" y="6422158"/>
                </a:cubicBezTo>
                <a:cubicBezTo>
                  <a:pt x="4725965" y="6420750"/>
                  <a:pt x="4743568" y="6427791"/>
                  <a:pt x="4759762" y="6430607"/>
                </a:cubicBezTo>
                <a:cubicBezTo>
                  <a:pt x="4761171" y="6434128"/>
                  <a:pt x="4761875" y="6438353"/>
                  <a:pt x="4763283" y="6441873"/>
                </a:cubicBezTo>
                <a:cubicBezTo>
                  <a:pt x="4751313" y="6452435"/>
                  <a:pt x="4740751" y="6465813"/>
                  <a:pt x="4727374" y="6472150"/>
                </a:cubicBezTo>
                <a:cubicBezTo>
                  <a:pt x="4665412" y="6501722"/>
                  <a:pt x="4602747" y="6528478"/>
                  <a:pt x="4540081" y="6556643"/>
                </a:cubicBezTo>
                <a:cubicBezTo>
                  <a:pt x="4480936" y="6583399"/>
                  <a:pt x="4421791" y="6609451"/>
                  <a:pt x="4359830" y="6637615"/>
                </a:cubicBezTo>
                <a:cubicBezTo>
                  <a:pt x="4412638" y="6667187"/>
                  <a:pt x="4476007" y="6658738"/>
                  <a:pt x="4518254" y="6703097"/>
                </a:cubicBezTo>
                <a:cubicBezTo>
                  <a:pt x="4557684" y="6744639"/>
                  <a:pt x="4597114" y="6784773"/>
                  <a:pt x="4635840" y="6824907"/>
                </a:cubicBezTo>
                <a:cubicBezTo>
                  <a:pt x="4615420" y="6861521"/>
                  <a:pt x="4615420" y="6860817"/>
                  <a:pt x="4583736" y="6847439"/>
                </a:cubicBezTo>
                <a:cubicBezTo>
                  <a:pt x="4527407" y="6823499"/>
                  <a:pt x="4471782" y="6790406"/>
                  <a:pt x="4413342" y="6779844"/>
                </a:cubicBezTo>
                <a:cubicBezTo>
                  <a:pt x="4292235" y="6758017"/>
                  <a:pt x="4169721" y="6747455"/>
                  <a:pt x="4047206" y="6733373"/>
                </a:cubicBezTo>
                <a:cubicBezTo>
                  <a:pt x="3991582" y="6727036"/>
                  <a:pt x="3932437" y="6731965"/>
                  <a:pt x="3897231" y="6674932"/>
                </a:cubicBezTo>
                <a:cubicBezTo>
                  <a:pt x="3882445" y="6651697"/>
                  <a:pt x="3862026" y="6644656"/>
                  <a:pt x="3837382" y="6643248"/>
                </a:cubicBezTo>
                <a:cubicBezTo>
                  <a:pt x="3807810" y="6641839"/>
                  <a:pt x="3778237" y="6639023"/>
                  <a:pt x="3749369" y="6638319"/>
                </a:cubicBezTo>
                <a:cubicBezTo>
                  <a:pt x="3735991" y="6638319"/>
                  <a:pt x="3716980" y="6638319"/>
                  <a:pt x="3709235" y="6646768"/>
                </a:cubicBezTo>
                <a:cubicBezTo>
                  <a:pt x="3662059" y="6693943"/>
                  <a:pt x="3600098" y="6697464"/>
                  <a:pt x="3533912" y="6716475"/>
                </a:cubicBezTo>
                <a:cubicBezTo>
                  <a:pt x="3556444" y="6672820"/>
                  <a:pt x="3574046" y="6634798"/>
                  <a:pt x="3595874" y="6600297"/>
                </a:cubicBezTo>
                <a:cubicBezTo>
                  <a:pt x="3606435" y="6583399"/>
                  <a:pt x="3623334" y="6565796"/>
                  <a:pt x="3640936" y="6558051"/>
                </a:cubicBezTo>
                <a:cubicBezTo>
                  <a:pt x="3683183" y="6538336"/>
                  <a:pt x="3728246" y="6523549"/>
                  <a:pt x="3772604" y="6506651"/>
                </a:cubicBezTo>
                <a:cubicBezTo>
                  <a:pt x="3706419" y="6396106"/>
                  <a:pt x="3639528" y="6284858"/>
                  <a:pt x="3575454" y="6177129"/>
                </a:cubicBezTo>
                <a:cubicBezTo>
                  <a:pt x="3559964" y="6184874"/>
                  <a:pt x="3545178" y="6196140"/>
                  <a:pt x="3528984" y="6199660"/>
                </a:cubicBezTo>
                <a:cubicBezTo>
                  <a:pt x="3470543" y="6212334"/>
                  <a:pt x="3412102" y="6222896"/>
                  <a:pt x="3353661" y="6234162"/>
                </a:cubicBezTo>
                <a:cubicBezTo>
                  <a:pt x="3281842" y="6248244"/>
                  <a:pt x="3210727" y="6262326"/>
                  <a:pt x="3136092" y="6276408"/>
                </a:cubicBezTo>
                <a:cubicBezTo>
                  <a:pt x="3180451" y="6317950"/>
                  <a:pt x="3245228" y="6323583"/>
                  <a:pt x="3276209" y="6377095"/>
                </a:cubicBezTo>
                <a:cubicBezTo>
                  <a:pt x="3305077" y="6426383"/>
                  <a:pt x="3334650" y="6474966"/>
                  <a:pt x="3364222" y="6524254"/>
                </a:cubicBezTo>
                <a:cubicBezTo>
                  <a:pt x="3351549" y="6534815"/>
                  <a:pt x="3342395" y="6542560"/>
                  <a:pt x="3331834" y="6551010"/>
                </a:cubicBezTo>
                <a:cubicBezTo>
                  <a:pt x="3309302" y="6533407"/>
                  <a:pt x="3288179" y="6515100"/>
                  <a:pt x="3265647" y="6500314"/>
                </a:cubicBezTo>
                <a:cubicBezTo>
                  <a:pt x="3223401" y="6472150"/>
                  <a:pt x="3183267" y="6439057"/>
                  <a:pt x="3136796" y="6420046"/>
                </a:cubicBezTo>
                <a:cubicBezTo>
                  <a:pt x="3041742" y="6379912"/>
                  <a:pt x="2943871" y="6346819"/>
                  <a:pt x="2846704" y="6311613"/>
                </a:cubicBezTo>
                <a:cubicBezTo>
                  <a:pt x="2774181" y="6285561"/>
                  <a:pt x="2702362" y="6260214"/>
                  <a:pt x="2622798" y="6277816"/>
                </a:cubicBezTo>
                <a:cubicBezTo>
                  <a:pt x="2600971" y="6282745"/>
                  <a:pt x="2582664" y="6286265"/>
                  <a:pt x="2565765" y="6305276"/>
                </a:cubicBezTo>
                <a:cubicBezTo>
                  <a:pt x="2527744" y="6348227"/>
                  <a:pt x="2472119" y="6360901"/>
                  <a:pt x="2415086" y="6384136"/>
                </a:cubicBezTo>
                <a:cubicBezTo>
                  <a:pt x="2422832" y="6361605"/>
                  <a:pt x="2429873" y="6345411"/>
                  <a:pt x="2433393" y="6329216"/>
                </a:cubicBezTo>
                <a:cubicBezTo>
                  <a:pt x="2449588" y="6248244"/>
                  <a:pt x="2498875" y="6197548"/>
                  <a:pt x="2574919" y="6170088"/>
                </a:cubicBezTo>
                <a:cubicBezTo>
                  <a:pt x="2598154" y="6161639"/>
                  <a:pt x="2619277" y="6149669"/>
                  <a:pt x="2641809" y="6139107"/>
                </a:cubicBezTo>
                <a:cubicBezTo>
                  <a:pt x="2632655" y="6115872"/>
                  <a:pt x="2624206" y="6095453"/>
                  <a:pt x="2616461" y="6075033"/>
                </a:cubicBezTo>
                <a:cubicBezTo>
                  <a:pt x="2520703" y="5820147"/>
                  <a:pt x="2447475" y="5558923"/>
                  <a:pt x="2375656" y="5296995"/>
                </a:cubicBezTo>
                <a:cubicBezTo>
                  <a:pt x="2367911" y="5269535"/>
                  <a:pt x="2365095" y="5242075"/>
                  <a:pt x="2328481" y="5235738"/>
                </a:cubicBezTo>
                <a:cubicBezTo>
                  <a:pt x="2316512" y="5233626"/>
                  <a:pt x="2305950" y="5222360"/>
                  <a:pt x="2295388" y="5213911"/>
                </a:cubicBezTo>
                <a:cubicBezTo>
                  <a:pt x="2243284" y="5173073"/>
                  <a:pt x="2191885" y="5131530"/>
                  <a:pt x="2139781" y="5091397"/>
                </a:cubicBezTo>
                <a:cubicBezTo>
                  <a:pt x="2030644" y="5007608"/>
                  <a:pt x="1918691" y="4927339"/>
                  <a:pt x="1783503" y="4890726"/>
                </a:cubicBezTo>
                <a:cubicBezTo>
                  <a:pt x="1725062" y="4875236"/>
                  <a:pt x="1679999" y="4840030"/>
                  <a:pt x="1642681" y="4793559"/>
                </a:cubicBezTo>
                <a:cubicBezTo>
                  <a:pt x="1571566" y="4704842"/>
                  <a:pt x="1530728" y="4601338"/>
                  <a:pt x="1496931" y="4495018"/>
                </a:cubicBezTo>
                <a:cubicBezTo>
                  <a:pt x="1491298" y="4476711"/>
                  <a:pt x="1482145" y="4466854"/>
                  <a:pt x="1463838" y="4459108"/>
                </a:cubicBezTo>
                <a:cubicBezTo>
                  <a:pt x="1358222" y="4413341"/>
                  <a:pt x="1253310" y="4367574"/>
                  <a:pt x="1149807" y="4317583"/>
                </a:cubicBezTo>
                <a:cubicBezTo>
                  <a:pt x="1092070" y="4290123"/>
                  <a:pt x="1037853" y="4254213"/>
                  <a:pt x="994903" y="4204926"/>
                </a:cubicBezTo>
                <a:cubicBezTo>
                  <a:pt x="910410" y="4108463"/>
                  <a:pt x="860419" y="3993694"/>
                  <a:pt x="816764" y="3874700"/>
                </a:cubicBezTo>
                <a:cubicBezTo>
                  <a:pt x="813243" y="3864138"/>
                  <a:pt x="809019" y="3853576"/>
                  <a:pt x="804794" y="3843719"/>
                </a:cubicBezTo>
                <a:cubicBezTo>
                  <a:pt x="717485" y="3864842"/>
                  <a:pt x="632992" y="3884557"/>
                  <a:pt x="544979" y="3876812"/>
                </a:cubicBezTo>
                <a:cubicBezTo>
                  <a:pt x="509773" y="3873996"/>
                  <a:pt x="476680" y="3864138"/>
                  <a:pt x="452741" y="3835270"/>
                </a:cubicBezTo>
                <a:cubicBezTo>
                  <a:pt x="430209" y="3808514"/>
                  <a:pt x="429505" y="3777533"/>
                  <a:pt x="438659" y="3747256"/>
                </a:cubicBezTo>
                <a:cubicBezTo>
                  <a:pt x="413311" y="3747256"/>
                  <a:pt x="389371" y="3747960"/>
                  <a:pt x="365431" y="3747256"/>
                </a:cubicBezTo>
                <a:cubicBezTo>
                  <a:pt x="340788" y="3746552"/>
                  <a:pt x="314736" y="3747256"/>
                  <a:pt x="290796" y="3742328"/>
                </a:cubicBezTo>
                <a:cubicBezTo>
                  <a:pt x="255591" y="3734583"/>
                  <a:pt x="218273" y="3726837"/>
                  <a:pt x="187997" y="3709939"/>
                </a:cubicBezTo>
                <a:cubicBezTo>
                  <a:pt x="144342" y="3685295"/>
                  <a:pt x="142230" y="3634599"/>
                  <a:pt x="180955" y="3602914"/>
                </a:cubicBezTo>
                <a:cubicBezTo>
                  <a:pt x="204191" y="3583904"/>
                  <a:pt x="231651" y="3570526"/>
                  <a:pt x="257703" y="3555035"/>
                </a:cubicBezTo>
                <a:cubicBezTo>
                  <a:pt x="268265" y="3548698"/>
                  <a:pt x="279530" y="3543770"/>
                  <a:pt x="285867" y="3540249"/>
                </a:cubicBezTo>
                <a:cubicBezTo>
                  <a:pt x="241509" y="3524054"/>
                  <a:pt x="192925" y="3512789"/>
                  <a:pt x="150679" y="3490257"/>
                </a:cubicBezTo>
                <a:cubicBezTo>
                  <a:pt x="96463" y="3461389"/>
                  <a:pt x="97167" y="3396611"/>
                  <a:pt x="147862" y="3361406"/>
                </a:cubicBezTo>
                <a:cubicBezTo>
                  <a:pt x="163353" y="3350844"/>
                  <a:pt x="182364" y="3340987"/>
                  <a:pt x="200670" y="3336762"/>
                </a:cubicBezTo>
                <a:cubicBezTo>
                  <a:pt x="257703" y="3325496"/>
                  <a:pt x="315440" y="3317751"/>
                  <a:pt x="367544" y="3310006"/>
                </a:cubicBezTo>
                <a:cubicBezTo>
                  <a:pt x="307695" y="3296628"/>
                  <a:pt x="240805" y="3282546"/>
                  <a:pt x="174618" y="3265647"/>
                </a:cubicBezTo>
                <a:cubicBezTo>
                  <a:pt x="117586" y="3250157"/>
                  <a:pt x="53512" y="3241004"/>
                  <a:pt x="0" y="3201574"/>
                </a:cubicBezTo>
                <a:close/>
                <a:moveTo>
                  <a:pt x="2868531" y="6020817"/>
                </a:moveTo>
                <a:cubicBezTo>
                  <a:pt x="2915002" y="6015889"/>
                  <a:pt x="2957249" y="6013072"/>
                  <a:pt x="2999495" y="6007439"/>
                </a:cubicBezTo>
                <a:cubicBezTo>
                  <a:pt x="3115673" y="5990541"/>
                  <a:pt x="3226922" y="6001806"/>
                  <a:pt x="3332538" y="6056023"/>
                </a:cubicBezTo>
                <a:cubicBezTo>
                  <a:pt x="3364927" y="6072217"/>
                  <a:pt x="3365631" y="6070809"/>
                  <a:pt x="3352253" y="6108126"/>
                </a:cubicBezTo>
                <a:cubicBezTo>
                  <a:pt x="3291699" y="6104606"/>
                  <a:pt x="3231146" y="6100381"/>
                  <a:pt x="3169889" y="6096861"/>
                </a:cubicBezTo>
                <a:cubicBezTo>
                  <a:pt x="3169889" y="6099677"/>
                  <a:pt x="3169185" y="6101790"/>
                  <a:pt x="3169185" y="6104606"/>
                </a:cubicBezTo>
                <a:cubicBezTo>
                  <a:pt x="3172705" y="6105310"/>
                  <a:pt x="3175522" y="6107423"/>
                  <a:pt x="3179042" y="6107423"/>
                </a:cubicBezTo>
                <a:cubicBezTo>
                  <a:pt x="3271985" y="6116576"/>
                  <a:pt x="3365631" y="6125025"/>
                  <a:pt x="3458573" y="6136291"/>
                </a:cubicBezTo>
                <a:cubicBezTo>
                  <a:pt x="3496595" y="6140516"/>
                  <a:pt x="3533912" y="6151077"/>
                  <a:pt x="3569118" y="6158118"/>
                </a:cubicBezTo>
                <a:cubicBezTo>
                  <a:pt x="3569822" y="6162343"/>
                  <a:pt x="3569822" y="6159526"/>
                  <a:pt x="3569118" y="6157414"/>
                </a:cubicBezTo>
                <a:cubicBezTo>
                  <a:pt x="3493074" y="6017297"/>
                  <a:pt x="3417030" y="5877180"/>
                  <a:pt x="3340283" y="5737062"/>
                </a:cubicBezTo>
                <a:cubicBezTo>
                  <a:pt x="3336058" y="5728613"/>
                  <a:pt x="3325497" y="5720164"/>
                  <a:pt x="3317047" y="5718755"/>
                </a:cubicBezTo>
                <a:cubicBezTo>
                  <a:pt x="3272689" y="5708898"/>
                  <a:pt x="3243116" y="5682846"/>
                  <a:pt x="3221289" y="5644120"/>
                </a:cubicBezTo>
                <a:cubicBezTo>
                  <a:pt x="3169185" y="5550474"/>
                  <a:pt x="3117785" y="5456828"/>
                  <a:pt x="3062865" y="5365294"/>
                </a:cubicBezTo>
                <a:cubicBezTo>
                  <a:pt x="3046670" y="5337834"/>
                  <a:pt x="3024139" y="5311077"/>
                  <a:pt x="2998087" y="5292067"/>
                </a:cubicBezTo>
                <a:cubicBezTo>
                  <a:pt x="2962882" y="5266719"/>
                  <a:pt x="2922043" y="5249821"/>
                  <a:pt x="2882613" y="5230810"/>
                </a:cubicBezTo>
                <a:cubicBezTo>
                  <a:pt x="2875572" y="5227289"/>
                  <a:pt x="2864307" y="5225881"/>
                  <a:pt x="2858674" y="5229401"/>
                </a:cubicBezTo>
                <a:cubicBezTo>
                  <a:pt x="2788263" y="5266719"/>
                  <a:pt x="2717852" y="5304741"/>
                  <a:pt x="2646033" y="5343467"/>
                </a:cubicBezTo>
                <a:cubicBezTo>
                  <a:pt x="2700954" y="5573710"/>
                  <a:pt x="2768548" y="5801840"/>
                  <a:pt x="2868531" y="6020817"/>
                </a:cubicBezTo>
                <a:close/>
              </a:path>
            </a:pathLst>
          </a:custGeom>
          <a:solidFill>
            <a:schemeClr val="accent3"/>
          </a:solidFill>
          <a:ln w="70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0FA543-C9BB-46EB-BFF0-03E1F5669E49}"/>
              </a:ext>
            </a:extLst>
          </p:cNvPr>
          <p:cNvGrpSpPr/>
          <p:nvPr/>
        </p:nvGrpSpPr>
        <p:grpSpPr>
          <a:xfrm>
            <a:off x="8181975" y="1331840"/>
            <a:ext cx="2945859" cy="1833791"/>
            <a:chOff x="5696739" y="1259694"/>
            <a:chExt cx="1476375" cy="919040"/>
          </a:xfrm>
          <a:solidFill>
            <a:schemeClr val="accent3"/>
          </a:solidFill>
        </p:grpSpPr>
        <p:grpSp>
          <p:nvGrpSpPr>
            <p:cNvPr id="21" name="Graphic 11">
              <a:extLst>
                <a:ext uri="{FF2B5EF4-FFF2-40B4-BE49-F238E27FC236}">
                  <a16:creationId xmlns:a16="http://schemas.microsoft.com/office/drawing/2014/main" id="{92E928F6-C7EF-46E1-8158-B52543E9BA32}"/>
                </a:ext>
              </a:extLst>
            </p:cNvPr>
            <p:cNvGrpSpPr/>
            <p:nvPr/>
          </p:nvGrpSpPr>
          <p:grpSpPr>
            <a:xfrm>
              <a:off x="5696739" y="1283384"/>
              <a:ext cx="1476375" cy="895350"/>
              <a:chOff x="5696739" y="1283384"/>
              <a:chExt cx="1476375" cy="895350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C3A2BFB-0FAB-451E-8892-C661BC55A95E}"/>
                  </a:ext>
                </a:extLst>
              </p:cNvPr>
              <p:cNvSpPr/>
              <p:nvPr/>
            </p:nvSpPr>
            <p:spPr>
              <a:xfrm>
                <a:off x="5696464" y="1284251"/>
                <a:ext cx="1475697" cy="894407"/>
              </a:xfrm>
              <a:custGeom>
                <a:avLst/>
                <a:gdLst>
                  <a:gd name="connsiteX0" fmla="*/ 730842 w 1475697"/>
                  <a:gd name="connsiteY0" fmla="*/ 369655 h 894407"/>
                  <a:gd name="connsiteX1" fmla="*/ 883242 w 1475697"/>
                  <a:gd name="connsiteY1" fmla="*/ 432520 h 894407"/>
                  <a:gd name="connsiteX2" fmla="*/ 866097 w 1475697"/>
                  <a:gd name="connsiteY2" fmla="*/ 324888 h 894407"/>
                  <a:gd name="connsiteX3" fmla="*/ 848952 w 1475697"/>
                  <a:gd name="connsiteY3" fmla="*/ 223923 h 894407"/>
                  <a:gd name="connsiteX4" fmla="*/ 885147 w 1475697"/>
                  <a:gd name="connsiteY4" fmla="*/ 57235 h 894407"/>
                  <a:gd name="connsiteX5" fmla="*/ 908960 w 1475697"/>
                  <a:gd name="connsiteY5" fmla="*/ 17230 h 894407"/>
                  <a:gd name="connsiteX6" fmla="*/ 928962 w 1475697"/>
                  <a:gd name="connsiteY6" fmla="*/ 57235 h 894407"/>
                  <a:gd name="connsiteX7" fmla="*/ 928010 w 1475697"/>
                  <a:gd name="connsiteY7" fmla="*/ 325840 h 894407"/>
                  <a:gd name="connsiteX8" fmla="*/ 922295 w 1475697"/>
                  <a:gd name="connsiteY8" fmla="*/ 403945 h 894407"/>
                  <a:gd name="connsiteX9" fmla="*/ 928010 w 1475697"/>
                  <a:gd name="connsiteY9" fmla="*/ 415375 h 894407"/>
                  <a:gd name="connsiteX10" fmla="*/ 1012782 w 1475697"/>
                  <a:gd name="connsiteY10" fmla="*/ 388705 h 894407"/>
                  <a:gd name="connsiteX11" fmla="*/ 1014687 w 1475697"/>
                  <a:gd name="connsiteY11" fmla="*/ 326793 h 894407"/>
                  <a:gd name="connsiteX12" fmla="*/ 992780 w 1475697"/>
                  <a:gd name="connsiteY12" fmla="*/ 131530 h 894407"/>
                  <a:gd name="connsiteX13" fmla="*/ 1015640 w 1475697"/>
                  <a:gd name="connsiteY13" fmla="*/ 39138 h 894407"/>
                  <a:gd name="connsiteX14" fmla="*/ 1040405 w 1475697"/>
                  <a:gd name="connsiteY14" fmla="*/ 85 h 894407"/>
                  <a:gd name="connsiteX15" fmla="*/ 1060407 w 1475697"/>
                  <a:gd name="connsiteY15" fmla="*/ 35328 h 894407"/>
                  <a:gd name="connsiteX16" fmla="*/ 1062312 w 1475697"/>
                  <a:gd name="connsiteY16" fmla="*/ 321078 h 894407"/>
                  <a:gd name="connsiteX17" fmla="*/ 1060407 w 1475697"/>
                  <a:gd name="connsiteY17" fmla="*/ 372513 h 894407"/>
                  <a:gd name="connsiteX18" fmla="*/ 1128035 w 1475697"/>
                  <a:gd name="connsiteY18" fmla="*/ 361083 h 894407"/>
                  <a:gd name="connsiteX19" fmla="*/ 1131845 w 1475697"/>
                  <a:gd name="connsiteY19" fmla="*/ 320125 h 894407"/>
                  <a:gd name="connsiteX20" fmla="*/ 1135655 w 1475697"/>
                  <a:gd name="connsiteY20" fmla="*/ 115338 h 894407"/>
                  <a:gd name="connsiteX21" fmla="*/ 1164230 w 1475697"/>
                  <a:gd name="connsiteY21" fmla="*/ 117243 h 894407"/>
                  <a:gd name="connsiteX22" fmla="*/ 1170897 w 1475697"/>
                  <a:gd name="connsiteY22" fmla="*/ 310600 h 894407"/>
                  <a:gd name="connsiteX23" fmla="*/ 1162325 w 1475697"/>
                  <a:gd name="connsiteY23" fmla="*/ 345843 h 894407"/>
                  <a:gd name="connsiteX24" fmla="*/ 1196615 w 1475697"/>
                  <a:gd name="connsiteY24" fmla="*/ 347748 h 894407"/>
                  <a:gd name="connsiteX25" fmla="*/ 1432835 w 1475697"/>
                  <a:gd name="connsiteY25" fmla="*/ 322983 h 894407"/>
                  <a:gd name="connsiteX26" fmla="*/ 1475697 w 1475697"/>
                  <a:gd name="connsiteY26" fmla="*/ 352510 h 894407"/>
                  <a:gd name="connsiteX27" fmla="*/ 1436645 w 1475697"/>
                  <a:gd name="connsiteY27" fmla="*/ 393468 h 894407"/>
                  <a:gd name="connsiteX28" fmla="*/ 1009925 w 1475697"/>
                  <a:gd name="connsiteY28" fmla="*/ 478240 h 894407"/>
                  <a:gd name="connsiteX29" fmla="*/ 578442 w 1475697"/>
                  <a:gd name="connsiteY29" fmla="*/ 871623 h 894407"/>
                  <a:gd name="connsiteX30" fmla="*/ 536532 w 1475697"/>
                  <a:gd name="connsiteY30" fmla="*/ 881148 h 894407"/>
                  <a:gd name="connsiteX31" fmla="*/ 484145 w 1475697"/>
                  <a:gd name="connsiteY31" fmla="*/ 833523 h 894407"/>
                  <a:gd name="connsiteX32" fmla="*/ 482240 w 1475697"/>
                  <a:gd name="connsiteY32" fmla="*/ 694458 h 894407"/>
                  <a:gd name="connsiteX33" fmla="*/ 718460 w 1475697"/>
                  <a:gd name="connsiteY33" fmla="*/ 511578 h 894407"/>
                  <a:gd name="connsiteX34" fmla="*/ 535580 w 1475697"/>
                  <a:gd name="connsiteY34" fmla="*/ 421090 h 894407"/>
                  <a:gd name="connsiteX35" fmla="*/ 39327 w 1475697"/>
                  <a:gd name="connsiteY35" fmla="*/ 361083 h 894407"/>
                  <a:gd name="connsiteX36" fmla="*/ 2180 w 1475697"/>
                  <a:gd name="connsiteY36" fmla="*/ 316315 h 894407"/>
                  <a:gd name="connsiteX37" fmla="*/ 32660 w 1475697"/>
                  <a:gd name="connsiteY37" fmla="*/ 288693 h 894407"/>
                  <a:gd name="connsiteX38" fmla="*/ 730842 w 1475697"/>
                  <a:gd name="connsiteY38" fmla="*/ 369655 h 894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475697" h="894407">
                    <a:moveTo>
                      <a:pt x="730842" y="369655"/>
                    </a:moveTo>
                    <a:cubicBezTo>
                      <a:pt x="781325" y="387753"/>
                      <a:pt x="832760" y="408708"/>
                      <a:pt x="883242" y="432520"/>
                    </a:cubicBezTo>
                    <a:cubicBezTo>
                      <a:pt x="887052" y="391563"/>
                      <a:pt x="893720" y="358225"/>
                      <a:pt x="866097" y="324888"/>
                    </a:cubicBezTo>
                    <a:cubicBezTo>
                      <a:pt x="843237" y="297265"/>
                      <a:pt x="842285" y="259165"/>
                      <a:pt x="848952" y="223923"/>
                    </a:cubicBezTo>
                    <a:cubicBezTo>
                      <a:pt x="858477" y="167725"/>
                      <a:pt x="872765" y="112480"/>
                      <a:pt x="885147" y="57235"/>
                    </a:cubicBezTo>
                    <a:cubicBezTo>
                      <a:pt x="887052" y="47710"/>
                      <a:pt x="895625" y="16278"/>
                      <a:pt x="908960" y="17230"/>
                    </a:cubicBezTo>
                    <a:cubicBezTo>
                      <a:pt x="920390" y="18183"/>
                      <a:pt x="926105" y="44853"/>
                      <a:pt x="928962" y="57235"/>
                    </a:cubicBezTo>
                    <a:cubicBezTo>
                      <a:pt x="945155" y="152485"/>
                      <a:pt x="984207" y="267738"/>
                      <a:pt x="928010" y="325840"/>
                    </a:cubicBezTo>
                    <a:cubicBezTo>
                      <a:pt x="911817" y="342985"/>
                      <a:pt x="922295" y="383943"/>
                      <a:pt x="922295" y="403945"/>
                    </a:cubicBezTo>
                    <a:cubicBezTo>
                      <a:pt x="922295" y="407755"/>
                      <a:pt x="927057" y="415375"/>
                      <a:pt x="928010" y="415375"/>
                    </a:cubicBezTo>
                    <a:cubicBezTo>
                      <a:pt x="956585" y="407755"/>
                      <a:pt x="989922" y="404898"/>
                      <a:pt x="1012782" y="388705"/>
                    </a:cubicBezTo>
                    <a:cubicBezTo>
                      <a:pt x="1028975" y="377275"/>
                      <a:pt x="1028022" y="342985"/>
                      <a:pt x="1014687" y="326793"/>
                    </a:cubicBezTo>
                    <a:cubicBezTo>
                      <a:pt x="963252" y="265833"/>
                      <a:pt x="979445" y="199158"/>
                      <a:pt x="992780" y="131530"/>
                    </a:cubicBezTo>
                    <a:cubicBezTo>
                      <a:pt x="999447" y="100098"/>
                      <a:pt x="1008020" y="70570"/>
                      <a:pt x="1015640" y="39138"/>
                    </a:cubicBezTo>
                    <a:cubicBezTo>
                      <a:pt x="1018497" y="28660"/>
                      <a:pt x="1024212" y="-1820"/>
                      <a:pt x="1040405" y="85"/>
                    </a:cubicBezTo>
                    <a:cubicBezTo>
                      <a:pt x="1051835" y="1038"/>
                      <a:pt x="1057550" y="21993"/>
                      <a:pt x="1060407" y="35328"/>
                    </a:cubicBezTo>
                    <a:cubicBezTo>
                      <a:pt x="1081362" y="130578"/>
                      <a:pt x="1114700" y="225828"/>
                      <a:pt x="1062312" y="321078"/>
                    </a:cubicBezTo>
                    <a:cubicBezTo>
                      <a:pt x="1051835" y="339175"/>
                      <a:pt x="1048025" y="365845"/>
                      <a:pt x="1060407" y="372513"/>
                    </a:cubicBezTo>
                    <a:cubicBezTo>
                      <a:pt x="1080410" y="382990"/>
                      <a:pt x="1106127" y="369655"/>
                      <a:pt x="1128035" y="361083"/>
                    </a:cubicBezTo>
                    <a:cubicBezTo>
                      <a:pt x="1148990" y="352510"/>
                      <a:pt x="1141370" y="332508"/>
                      <a:pt x="1131845" y="320125"/>
                    </a:cubicBezTo>
                    <a:cubicBezTo>
                      <a:pt x="1079457" y="250593"/>
                      <a:pt x="1117557" y="181060"/>
                      <a:pt x="1135655" y="115338"/>
                    </a:cubicBezTo>
                    <a:cubicBezTo>
                      <a:pt x="1143275" y="85810"/>
                      <a:pt x="1154705" y="87715"/>
                      <a:pt x="1164230" y="117243"/>
                    </a:cubicBezTo>
                    <a:cubicBezTo>
                      <a:pt x="1185185" y="180108"/>
                      <a:pt x="1208997" y="248688"/>
                      <a:pt x="1170897" y="310600"/>
                    </a:cubicBezTo>
                    <a:cubicBezTo>
                      <a:pt x="1164230" y="321078"/>
                      <a:pt x="1154705" y="333460"/>
                      <a:pt x="1162325" y="345843"/>
                    </a:cubicBezTo>
                    <a:cubicBezTo>
                      <a:pt x="1170897" y="360130"/>
                      <a:pt x="1185185" y="348700"/>
                      <a:pt x="1196615" y="347748"/>
                    </a:cubicBezTo>
                    <a:cubicBezTo>
                      <a:pt x="1275672" y="339175"/>
                      <a:pt x="1353777" y="325840"/>
                      <a:pt x="1432835" y="322983"/>
                    </a:cubicBezTo>
                    <a:cubicBezTo>
                      <a:pt x="1454742" y="322030"/>
                      <a:pt x="1475697" y="314410"/>
                      <a:pt x="1475697" y="352510"/>
                    </a:cubicBezTo>
                    <a:cubicBezTo>
                      <a:pt x="1475697" y="382990"/>
                      <a:pt x="1468077" y="391563"/>
                      <a:pt x="1436645" y="393468"/>
                    </a:cubicBezTo>
                    <a:cubicBezTo>
                      <a:pt x="1289960" y="401088"/>
                      <a:pt x="1147085" y="424900"/>
                      <a:pt x="1009925" y="478240"/>
                    </a:cubicBezTo>
                    <a:cubicBezTo>
                      <a:pt x="816567" y="554440"/>
                      <a:pt x="667977" y="681123"/>
                      <a:pt x="578442" y="871623"/>
                    </a:cubicBezTo>
                    <a:cubicBezTo>
                      <a:pt x="567012" y="896388"/>
                      <a:pt x="557487" y="903055"/>
                      <a:pt x="536532" y="881148"/>
                    </a:cubicBezTo>
                    <a:cubicBezTo>
                      <a:pt x="520340" y="864003"/>
                      <a:pt x="501290" y="848763"/>
                      <a:pt x="484145" y="833523"/>
                    </a:cubicBezTo>
                    <a:cubicBezTo>
                      <a:pt x="410802" y="766848"/>
                      <a:pt x="410802" y="766848"/>
                      <a:pt x="482240" y="694458"/>
                    </a:cubicBezTo>
                    <a:cubicBezTo>
                      <a:pt x="551772" y="623973"/>
                      <a:pt x="629877" y="564918"/>
                      <a:pt x="718460" y="511578"/>
                    </a:cubicBezTo>
                    <a:cubicBezTo>
                      <a:pt x="662262" y="466810"/>
                      <a:pt x="599397" y="442045"/>
                      <a:pt x="535580" y="421090"/>
                    </a:cubicBezTo>
                    <a:cubicBezTo>
                      <a:pt x="374607" y="369655"/>
                      <a:pt x="209825" y="335365"/>
                      <a:pt x="39327" y="361083"/>
                    </a:cubicBezTo>
                    <a:cubicBezTo>
                      <a:pt x="-2583" y="367750"/>
                      <a:pt x="8847" y="335365"/>
                      <a:pt x="2180" y="316315"/>
                    </a:cubicBezTo>
                    <a:cubicBezTo>
                      <a:pt x="-7345" y="287740"/>
                      <a:pt x="16467" y="290598"/>
                      <a:pt x="32660" y="288693"/>
                    </a:cubicBezTo>
                    <a:cubicBezTo>
                      <a:pt x="280310" y="257260"/>
                      <a:pt x="505100" y="287740"/>
                      <a:pt x="730842" y="3696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9E0DF4D-BFA8-4F31-8CA7-4A6C0A55BBCF}"/>
                  </a:ext>
                </a:extLst>
              </p:cNvPr>
              <p:cNvSpPr/>
              <p:nvPr/>
            </p:nvSpPr>
            <p:spPr>
              <a:xfrm>
                <a:off x="5819611" y="1774433"/>
                <a:ext cx="370309" cy="154937"/>
              </a:xfrm>
              <a:custGeom>
                <a:avLst/>
                <a:gdLst>
                  <a:gd name="connsiteX0" fmla="*/ 40958 w 370309"/>
                  <a:gd name="connsiteY0" fmla="*/ 4251 h 154937"/>
                  <a:gd name="connsiteX1" fmla="*/ 345758 w 370309"/>
                  <a:gd name="connsiteY1" fmla="*/ 98548 h 154937"/>
                  <a:gd name="connsiteX2" fmla="*/ 364808 w 370309"/>
                  <a:gd name="connsiteY2" fmla="*/ 125218 h 154937"/>
                  <a:gd name="connsiteX3" fmla="*/ 317183 w 370309"/>
                  <a:gd name="connsiteY3" fmla="*/ 150936 h 154937"/>
                  <a:gd name="connsiteX4" fmla="*/ 233363 w 370309"/>
                  <a:gd name="connsiteY4" fmla="*/ 105216 h 154937"/>
                  <a:gd name="connsiteX5" fmla="*/ 0 w 370309"/>
                  <a:gd name="connsiteY5" fmla="*/ 13776 h 154937"/>
                  <a:gd name="connsiteX6" fmla="*/ 40958 w 370309"/>
                  <a:gd name="connsiteY6" fmla="*/ 4251 h 154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0309" h="154937">
                    <a:moveTo>
                      <a:pt x="40958" y="4251"/>
                    </a:moveTo>
                    <a:cubicBezTo>
                      <a:pt x="151448" y="8061"/>
                      <a:pt x="252413" y="42351"/>
                      <a:pt x="345758" y="98548"/>
                    </a:cubicBezTo>
                    <a:cubicBezTo>
                      <a:pt x="354330" y="103311"/>
                      <a:pt x="381953" y="105216"/>
                      <a:pt x="364808" y="125218"/>
                    </a:cubicBezTo>
                    <a:cubicBezTo>
                      <a:pt x="353378" y="137601"/>
                      <a:pt x="344805" y="165223"/>
                      <a:pt x="317183" y="150936"/>
                    </a:cubicBezTo>
                    <a:cubicBezTo>
                      <a:pt x="289560" y="135696"/>
                      <a:pt x="260985" y="121408"/>
                      <a:pt x="233363" y="105216"/>
                    </a:cubicBezTo>
                    <a:cubicBezTo>
                      <a:pt x="160020" y="63306"/>
                      <a:pt x="82868" y="31873"/>
                      <a:pt x="0" y="13776"/>
                    </a:cubicBezTo>
                    <a:cubicBezTo>
                      <a:pt x="8573" y="-10037"/>
                      <a:pt x="26670" y="4251"/>
                      <a:pt x="40958" y="42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AC1382A-3625-4E05-A45F-4727A0604848}"/>
                  </a:ext>
                </a:extLst>
              </p:cNvPr>
              <p:cNvSpPr/>
              <p:nvPr/>
            </p:nvSpPr>
            <p:spPr>
              <a:xfrm>
                <a:off x="5838008" y="1680890"/>
                <a:ext cx="463568" cy="168562"/>
              </a:xfrm>
              <a:custGeom>
                <a:avLst/>
                <a:gdLst>
                  <a:gd name="connsiteX0" fmla="*/ 11131 w 463568"/>
                  <a:gd name="connsiteY0" fmla="*/ 2543 h 168562"/>
                  <a:gd name="connsiteX1" fmla="*/ 463568 w 463568"/>
                  <a:gd name="connsiteY1" fmla="*/ 139703 h 168562"/>
                  <a:gd name="connsiteX2" fmla="*/ 374033 w 463568"/>
                  <a:gd name="connsiteY2" fmla="*/ 147323 h 168562"/>
                  <a:gd name="connsiteX3" fmla="*/ 653 w 463568"/>
                  <a:gd name="connsiteY3" fmla="*/ 13021 h 168562"/>
                  <a:gd name="connsiteX4" fmla="*/ 11131 w 463568"/>
                  <a:gd name="connsiteY4" fmla="*/ 2543 h 16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3568" h="168562">
                    <a:moveTo>
                      <a:pt x="11131" y="2543"/>
                    </a:moveTo>
                    <a:cubicBezTo>
                      <a:pt x="143528" y="-15554"/>
                      <a:pt x="361651" y="66361"/>
                      <a:pt x="463568" y="139703"/>
                    </a:cubicBezTo>
                    <a:cubicBezTo>
                      <a:pt x="434993" y="177803"/>
                      <a:pt x="407371" y="175898"/>
                      <a:pt x="374033" y="147323"/>
                    </a:cubicBezTo>
                    <a:cubicBezTo>
                      <a:pt x="340696" y="118748"/>
                      <a:pt x="166388" y="41596"/>
                      <a:pt x="653" y="13021"/>
                    </a:cubicBezTo>
                    <a:cubicBezTo>
                      <a:pt x="-1252" y="4448"/>
                      <a:pt x="653" y="-1267"/>
                      <a:pt x="11131" y="254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19ED7B0-3CDC-48C0-80A1-DF4437121E27}"/>
                  </a:ext>
                </a:extLst>
              </p:cNvPr>
              <p:cNvSpPr/>
              <p:nvPr/>
            </p:nvSpPr>
            <p:spPr>
              <a:xfrm>
                <a:off x="5760556" y="1771635"/>
                <a:ext cx="100012" cy="16573"/>
              </a:xfrm>
              <a:custGeom>
                <a:avLst/>
                <a:gdLst>
                  <a:gd name="connsiteX0" fmla="*/ 100013 w 100012"/>
                  <a:gd name="connsiteY0" fmla="*/ 7049 h 16573"/>
                  <a:gd name="connsiteX1" fmla="*/ 59055 w 100012"/>
                  <a:gd name="connsiteY1" fmla="*/ 16574 h 16573"/>
                  <a:gd name="connsiteX2" fmla="*/ 0 w 100012"/>
                  <a:gd name="connsiteY2" fmla="*/ 8954 h 16573"/>
                  <a:gd name="connsiteX3" fmla="*/ 100013 w 100012"/>
                  <a:gd name="connsiteY3" fmla="*/ 7049 h 1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12" h="16573">
                    <a:moveTo>
                      <a:pt x="100013" y="7049"/>
                    </a:moveTo>
                    <a:cubicBezTo>
                      <a:pt x="86678" y="12764"/>
                      <a:pt x="70485" y="4191"/>
                      <a:pt x="59055" y="16574"/>
                    </a:cubicBezTo>
                    <a:cubicBezTo>
                      <a:pt x="39053" y="13716"/>
                      <a:pt x="20003" y="11811"/>
                      <a:pt x="0" y="8954"/>
                    </a:cubicBezTo>
                    <a:cubicBezTo>
                      <a:pt x="33338" y="-571"/>
                      <a:pt x="66675" y="-4381"/>
                      <a:pt x="100013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5C1C401-C48F-4FEF-8A31-A974086A8036}"/>
                  </a:ext>
                </a:extLst>
              </p:cNvPr>
              <p:cNvSpPr/>
              <p:nvPr/>
            </p:nvSpPr>
            <p:spPr>
              <a:xfrm>
                <a:off x="6371109" y="1734269"/>
                <a:ext cx="785812" cy="415889"/>
              </a:xfrm>
              <a:custGeom>
                <a:avLst/>
                <a:gdLst>
                  <a:gd name="connsiteX0" fmla="*/ 785813 w 785812"/>
                  <a:gd name="connsiteY0" fmla="*/ 2505 h 415889"/>
                  <a:gd name="connsiteX1" fmla="*/ 0 w 785812"/>
                  <a:gd name="connsiteY1" fmla="*/ 415890 h 415889"/>
                  <a:gd name="connsiteX2" fmla="*/ 785813 w 785812"/>
                  <a:gd name="connsiteY2" fmla="*/ 2505 h 415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5812" h="415889">
                    <a:moveTo>
                      <a:pt x="785813" y="2505"/>
                    </a:moveTo>
                    <a:cubicBezTo>
                      <a:pt x="496253" y="82515"/>
                      <a:pt x="239077" y="221580"/>
                      <a:pt x="0" y="415890"/>
                    </a:cubicBezTo>
                    <a:cubicBezTo>
                      <a:pt x="123825" y="165382"/>
                      <a:pt x="488632" y="-24165"/>
                      <a:pt x="785813" y="25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AEE8570-A991-4050-A7F3-3CD3C4A1AE24}"/>
                  </a:ext>
                </a:extLst>
              </p:cNvPr>
              <p:cNvSpPr/>
              <p:nvPr/>
            </p:nvSpPr>
            <p:spPr>
              <a:xfrm>
                <a:off x="6521603" y="1885136"/>
                <a:ext cx="564832" cy="290739"/>
              </a:xfrm>
              <a:custGeom>
                <a:avLst/>
                <a:gdLst>
                  <a:gd name="connsiteX0" fmla="*/ 564832 w 564832"/>
                  <a:gd name="connsiteY0" fmla="*/ 2132 h 290739"/>
                  <a:gd name="connsiteX1" fmla="*/ 0 w 564832"/>
                  <a:gd name="connsiteY1" fmla="*/ 290740 h 290739"/>
                  <a:gd name="connsiteX2" fmla="*/ 564832 w 564832"/>
                  <a:gd name="connsiteY2" fmla="*/ 2132 h 290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4832" h="290739">
                    <a:moveTo>
                      <a:pt x="564832" y="2132"/>
                    </a:moveTo>
                    <a:cubicBezTo>
                      <a:pt x="353378" y="59282"/>
                      <a:pt x="172402" y="157390"/>
                      <a:pt x="0" y="290740"/>
                    </a:cubicBezTo>
                    <a:cubicBezTo>
                      <a:pt x="78105" y="117385"/>
                      <a:pt x="347663" y="-18823"/>
                      <a:pt x="564832" y="21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5">
              <a:extLst>
                <a:ext uri="{FF2B5EF4-FFF2-40B4-BE49-F238E27FC236}">
                  <a16:creationId xmlns:a16="http://schemas.microsoft.com/office/drawing/2014/main" id="{4068BD07-F8F6-4084-B4B8-7DE7E77D770F}"/>
                </a:ext>
              </a:extLst>
            </p:cNvPr>
            <p:cNvGrpSpPr/>
            <p:nvPr/>
          </p:nvGrpSpPr>
          <p:grpSpPr>
            <a:xfrm rot="387512">
              <a:off x="6035984" y="1259694"/>
              <a:ext cx="449334" cy="374811"/>
              <a:chOff x="2241798" y="188588"/>
              <a:chExt cx="1063955" cy="887496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5E2F1C3-B1D9-486A-AA8D-9BE4B16F6D4F}"/>
                  </a:ext>
                </a:extLst>
              </p:cNvPr>
              <p:cNvSpPr/>
              <p:nvPr/>
            </p:nvSpPr>
            <p:spPr>
              <a:xfrm>
                <a:off x="2244199" y="188588"/>
                <a:ext cx="913086" cy="675391"/>
              </a:xfrm>
              <a:custGeom>
                <a:avLst/>
                <a:gdLst>
                  <a:gd name="connsiteX0" fmla="*/ 499575 w 913086"/>
                  <a:gd name="connsiteY0" fmla="*/ 369332 h 675391"/>
                  <a:gd name="connsiteX1" fmla="*/ 572918 w 913086"/>
                  <a:gd name="connsiteY1" fmla="*/ 304562 h 675391"/>
                  <a:gd name="connsiteX2" fmla="*/ 564345 w 913086"/>
                  <a:gd name="connsiteY2" fmla="*/ 289322 h 675391"/>
                  <a:gd name="connsiteX3" fmla="*/ 499575 w 913086"/>
                  <a:gd name="connsiteY3" fmla="*/ 289322 h 675391"/>
                  <a:gd name="connsiteX4" fmla="*/ 477668 w 913086"/>
                  <a:gd name="connsiteY4" fmla="*/ 263604 h 675391"/>
                  <a:gd name="connsiteX5" fmla="*/ 520530 w 913086"/>
                  <a:gd name="connsiteY5" fmla="*/ 113109 h 675391"/>
                  <a:gd name="connsiteX6" fmla="*/ 566250 w 913086"/>
                  <a:gd name="connsiteY6" fmla="*/ 81677 h 675391"/>
                  <a:gd name="connsiteX7" fmla="*/ 775800 w 913086"/>
                  <a:gd name="connsiteY7" fmla="*/ 81677 h 675391"/>
                  <a:gd name="connsiteX8" fmla="*/ 808185 w 913086"/>
                  <a:gd name="connsiteY8" fmla="*/ 117872 h 675391"/>
                  <a:gd name="connsiteX9" fmla="*/ 808185 w 913086"/>
                  <a:gd name="connsiteY9" fmla="*/ 160734 h 675391"/>
                  <a:gd name="connsiteX10" fmla="*/ 879623 w 913086"/>
                  <a:gd name="connsiteY10" fmla="*/ 254079 h 675391"/>
                  <a:gd name="connsiteX11" fmla="*/ 912960 w 913086"/>
                  <a:gd name="connsiteY11" fmla="*/ 226457 h 675391"/>
                  <a:gd name="connsiteX12" fmla="*/ 911056 w 913086"/>
                  <a:gd name="connsiteY12" fmla="*/ 45482 h 675391"/>
                  <a:gd name="connsiteX13" fmla="*/ 872956 w 913086"/>
                  <a:gd name="connsiteY13" fmla="*/ 8334 h 675391"/>
                  <a:gd name="connsiteX14" fmla="*/ 510053 w 913086"/>
                  <a:gd name="connsiteY14" fmla="*/ 10239 h 675391"/>
                  <a:gd name="connsiteX15" fmla="*/ 456713 w 913086"/>
                  <a:gd name="connsiteY15" fmla="*/ 45482 h 675391"/>
                  <a:gd name="connsiteX16" fmla="*/ 397658 w 913086"/>
                  <a:gd name="connsiteY16" fmla="*/ 250269 h 675391"/>
                  <a:gd name="connsiteX17" fmla="*/ 348128 w 913086"/>
                  <a:gd name="connsiteY17" fmla="*/ 290274 h 675391"/>
                  <a:gd name="connsiteX18" fmla="*/ 254783 w 913086"/>
                  <a:gd name="connsiteY18" fmla="*/ 197882 h 675391"/>
                  <a:gd name="connsiteX19" fmla="*/ 254783 w 913086"/>
                  <a:gd name="connsiteY19" fmla="*/ 169307 h 675391"/>
                  <a:gd name="connsiteX20" fmla="*/ 241448 w 913086"/>
                  <a:gd name="connsiteY20" fmla="*/ 153114 h 675391"/>
                  <a:gd name="connsiteX21" fmla="*/ 199538 w 913086"/>
                  <a:gd name="connsiteY21" fmla="*/ 87392 h 675391"/>
                  <a:gd name="connsiteX22" fmla="*/ 149055 w 913086"/>
                  <a:gd name="connsiteY22" fmla="*/ 4524 h 675391"/>
                  <a:gd name="connsiteX23" fmla="*/ 128100 w 913086"/>
                  <a:gd name="connsiteY23" fmla="*/ 5477 h 675391"/>
                  <a:gd name="connsiteX24" fmla="*/ 125243 w 913086"/>
                  <a:gd name="connsiteY24" fmla="*/ 30242 h 675391"/>
                  <a:gd name="connsiteX25" fmla="*/ 144293 w 913086"/>
                  <a:gd name="connsiteY25" fmla="*/ 51197 h 675391"/>
                  <a:gd name="connsiteX26" fmla="*/ 146198 w 913086"/>
                  <a:gd name="connsiteY26" fmla="*/ 151209 h 675391"/>
                  <a:gd name="connsiteX27" fmla="*/ 112860 w 913086"/>
                  <a:gd name="connsiteY27" fmla="*/ 207407 h 675391"/>
                  <a:gd name="connsiteX28" fmla="*/ 36660 w 913086"/>
                  <a:gd name="connsiteY28" fmla="*/ 288369 h 675391"/>
                  <a:gd name="connsiteX29" fmla="*/ 3323 w 913086"/>
                  <a:gd name="connsiteY29" fmla="*/ 315992 h 675391"/>
                  <a:gd name="connsiteX30" fmla="*/ 7133 w 913086"/>
                  <a:gd name="connsiteY30" fmla="*/ 547449 h 675391"/>
                  <a:gd name="connsiteX31" fmla="*/ 37613 w 913086"/>
                  <a:gd name="connsiteY31" fmla="*/ 532209 h 675391"/>
                  <a:gd name="connsiteX32" fmla="*/ 377655 w 913086"/>
                  <a:gd name="connsiteY32" fmla="*/ 646509 h 675391"/>
                  <a:gd name="connsiteX33" fmla="*/ 417660 w 913086"/>
                  <a:gd name="connsiteY33" fmla="*/ 675084 h 675391"/>
                  <a:gd name="connsiteX34" fmla="*/ 431948 w 913086"/>
                  <a:gd name="connsiteY34" fmla="*/ 635079 h 675391"/>
                  <a:gd name="connsiteX35" fmla="*/ 499575 w 913086"/>
                  <a:gd name="connsiteY35" fmla="*/ 369332 h 675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913086" h="675391">
                    <a:moveTo>
                      <a:pt x="499575" y="369332"/>
                    </a:moveTo>
                    <a:cubicBezTo>
                      <a:pt x="518625" y="343614"/>
                      <a:pt x="548153" y="326469"/>
                      <a:pt x="572918" y="304562"/>
                    </a:cubicBezTo>
                    <a:cubicBezTo>
                      <a:pt x="570060" y="299799"/>
                      <a:pt x="567203" y="294084"/>
                      <a:pt x="564345" y="289322"/>
                    </a:cubicBezTo>
                    <a:cubicBezTo>
                      <a:pt x="542438" y="289322"/>
                      <a:pt x="521483" y="289322"/>
                      <a:pt x="499575" y="289322"/>
                    </a:cubicBezTo>
                    <a:cubicBezTo>
                      <a:pt x="483383" y="289322"/>
                      <a:pt x="472905" y="284559"/>
                      <a:pt x="477668" y="263604"/>
                    </a:cubicBezTo>
                    <a:cubicBezTo>
                      <a:pt x="489098" y="212169"/>
                      <a:pt x="499575" y="161687"/>
                      <a:pt x="520530" y="113109"/>
                    </a:cubicBezTo>
                    <a:cubicBezTo>
                      <a:pt x="530056" y="92154"/>
                      <a:pt x="541485" y="80724"/>
                      <a:pt x="566250" y="81677"/>
                    </a:cubicBezTo>
                    <a:cubicBezTo>
                      <a:pt x="635783" y="83582"/>
                      <a:pt x="706268" y="83582"/>
                      <a:pt x="775800" y="81677"/>
                    </a:cubicBezTo>
                    <a:cubicBezTo>
                      <a:pt x="804375" y="80724"/>
                      <a:pt x="811043" y="92154"/>
                      <a:pt x="808185" y="117872"/>
                    </a:cubicBezTo>
                    <a:cubicBezTo>
                      <a:pt x="806281" y="132159"/>
                      <a:pt x="808185" y="146447"/>
                      <a:pt x="808185" y="160734"/>
                    </a:cubicBezTo>
                    <a:cubicBezTo>
                      <a:pt x="808185" y="235029"/>
                      <a:pt x="809138" y="234077"/>
                      <a:pt x="879623" y="254079"/>
                    </a:cubicBezTo>
                    <a:cubicBezTo>
                      <a:pt x="910103" y="262652"/>
                      <a:pt x="913913" y="253127"/>
                      <a:pt x="912960" y="226457"/>
                    </a:cubicBezTo>
                    <a:cubicBezTo>
                      <a:pt x="911056" y="166449"/>
                      <a:pt x="909150" y="105489"/>
                      <a:pt x="911056" y="45482"/>
                    </a:cubicBezTo>
                    <a:cubicBezTo>
                      <a:pt x="912008" y="15954"/>
                      <a:pt x="901531" y="8334"/>
                      <a:pt x="872956" y="8334"/>
                    </a:cubicBezTo>
                    <a:cubicBezTo>
                      <a:pt x="751035" y="10239"/>
                      <a:pt x="631020" y="11192"/>
                      <a:pt x="510053" y="10239"/>
                    </a:cubicBezTo>
                    <a:cubicBezTo>
                      <a:pt x="481478" y="10239"/>
                      <a:pt x="467190" y="20717"/>
                      <a:pt x="456713" y="45482"/>
                    </a:cubicBezTo>
                    <a:cubicBezTo>
                      <a:pt x="429090" y="111204"/>
                      <a:pt x="409088" y="179784"/>
                      <a:pt x="397658" y="250269"/>
                    </a:cubicBezTo>
                    <a:cubicBezTo>
                      <a:pt x="391943" y="282654"/>
                      <a:pt x="378608" y="290274"/>
                      <a:pt x="348128" y="290274"/>
                    </a:cubicBezTo>
                    <a:cubicBezTo>
                      <a:pt x="255735" y="289322"/>
                      <a:pt x="255735" y="290274"/>
                      <a:pt x="254783" y="197882"/>
                    </a:cubicBezTo>
                    <a:cubicBezTo>
                      <a:pt x="254783" y="188357"/>
                      <a:pt x="254783" y="178832"/>
                      <a:pt x="254783" y="169307"/>
                    </a:cubicBezTo>
                    <a:cubicBezTo>
                      <a:pt x="254783" y="160734"/>
                      <a:pt x="250973" y="152162"/>
                      <a:pt x="241448" y="153114"/>
                    </a:cubicBezTo>
                    <a:cubicBezTo>
                      <a:pt x="183345" y="158829"/>
                      <a:pt x="195728" y="115967"/>
                      <a:pt x="199538" y="87392"/>
                    </a:cubicBezTo>
                    <a:cubicBezTo>
                      <a:pt x="205253" y="43577"/>
                      <a:pt x="175725" y="25479"/>
                      <a:pt x="149055" y="4524"/>
                    </a:cubicBezTo>
                    <a:cubicBezTo>
                      <a:pt x="142388" y="-1191"/>
                      <a:pt x="134768" y="-2143"/>
                      <a:pt x="128100" y="5477"/>
                    </a:cubicBezTo>
                    <a:cubicBezTo>
                      <a:pt x="121433" y="13097"/>
                      <a:pt x="115718" y="20717"/>
                      <a:pt x="125243" y="30242"/>
                    </a:cubicBezTo>
                    <a:cubicBezTo>
                      <a:pt x="131910" y="36909"/>
                      <a:pt x="139530" y="43577"/>
                      <a:pt x="144293" y="51197"/>
                    </a:cubicBezTo>
                    <a:cubicBezTo>
                      <a:pt x="163343" y="81677"/>
                      <a:pt x="165248" y="149304"/>
                      <a:pt x="146198" y="151209"/>
                    </a:cubicBezTo>
                    <a:cubicBezTo>
                      <a:pt x="105240" y="155972"/>
                      <a:pt x="110955" y="180737"/>
                      <a:pt x="112860" y="207407"/>
                    </a:cubicBezTo>
                    <a:cubicBezTo>
                      <a:pt x="116670" y="284559"/>
                      <a:pt x="116670" y="285512"/>
                      <a:pt x="36660" y="288369"/>
                    </a:cubicBezTo>
                    <a:cubicBezTo>
                      <a:pt x="16658" y="289322"/>
                      <a:pt x="5228" y="291227"/>
                      <a:pt x="3323" y="315992"/>
                    </a:cubicBezTo>
                    <a:cubicBezTo>
                      <a:pt x="-2392" y="393144"/>
                      <a:pt x="-487" y="470297"/>
                      <a:pt x="7133" y="547449"/>
                    </a:cubicBezTo>
                    <a:cubicBezTo>
                      <a:pt x="22373" y="548402"/>
                      <a:pt x="29993" y="538877"/>
                      <a:pt x="37613" y="532209"/>
                    </a:cubicBezTo>
                    <a:cubicBezTo>
                      <a:pt x="156675" y="427434"/>
                      <a:pt x="337650" y="488394"/>
                      <a:pt x="377655" y="646509"/>
                    </a:cubicBezTo>
                    <a:cubicBezTo>
                      <a:pt x="383370" y="670322"/>
                      <a:pt x="394800" y="676989"/>
                      <a:pt x="417660" y="675084"/>
                    </a:cubicBezTo>
                    <a:cubicBezTo>
                      <a:pt x="450045" y="671274"/>
                      <a:pt x="432900" y="648414"/>
                      <a:pt x="431948" y="635079"/>
                    </a:cubicBezTo>
                    <a:cubicBezTo>
                      <a:pt x="426233" y="538877"/>
                      <a:pt x="441473" y="447437"/>
                      <a:pt x="499575" y="3693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FDC6466-E84A-439F-AD53-39301E93DE20}"/>
                  </a:ext>
                </a:extLst>
              </p:cNvPr>
              <p:cNvSpPr/>
              <p:nvPr/>
            </p:nvSpPr>
            <p:spPr>
              <a:xfrm>
                <a:off x="2719962" y="473142"/>
                <a:ext cx="585792" cy="602942"/>
              </a:xfrm>
              <a:custGeom>
                <a:avLst/>
                <a:gdLst>
                  <a:gd name="connsiteX0" fmla="*/ 294322 w 585792"/>
                  <a:gd name="connsiteY0" fmla="*/ 5 h 602942"/>
                  <a:gd name="connsiteX1" fmla="*/ 0 w 585792"/>
                  <a:gd name="connsiteY1" fmla="*/ 297185 h 602942"/>
                  <a:gd name="connsiteX2" fmla="*/ 288608 w 585792"/>
                  <a:gd name="connsiteY2" fmla="*/ 602938 h 602942"/>
                  <a:gd name="connsiteX3" fmla="*/ 585787 w 585792"/>
                  <a:gd name="connsiteY3" fmla="*/ 299090 h 602942"/>
                  <a:gd name="connsiteX4" fmla="*/ 294322 w 585792"/>
                  <a:gd name="connsiteY4" fmla="*/ 5 h 602942"/>
                  <a:gd name="connsiteX5" fmla="*/ 285750 w 585792"/>
                  <a:gd name="connsiteY5" fmla="*/ 516260 h 602942"/>
                  <a:gd name="connsiteX6" fmla="*/ 82868 w 585792"/>
                  <a:gd name="connsiteY6" fmla="*/ 293375 h 602942"/>
                  <a:gd name="connsiteX7" fmla="*/ 293370 w 585792"/>
                  <a:gd name="connsiteY7" fmla="*/ 83825 h 602942"/>
                  <a:gd name="connsiteX8" fmla="*/ 504825 w 585792"/>
                  <a:gd name="connsiteY8" fmla="*/ 306710 h 602942"/>
                  <a:gd name="connsiteX9" fmla="*/ 285750 w 585792"/>
                  <a:gd name="connsiteY9" fmla="*/ 516260 h 602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85792" h="602942">
                    <a:moveTo>
                      <a:pt x="294322" y="5"/>
                    </a:moveTo>
                    <a:cubicBezTo>
                      <a:pt x="128588" y="5"/>
                      <a:pt x="0" y="129545"/>
                      <a:pt x="0" y="297185"/>
                    </a:cubicBezTo>
                    <a:cubicBezTo>
                      <a:pt x="0" y="462920"/>
                      <a:pt x="133350" y="603890"/>
                      <a:pt x="288608" y="602938"/>
                    </a:cubicBezTo>
                    <a:cubicBezTo>
                      <a:pt x="451485" y="601985"/>
                      <a:pt x="586740" y="463873"/>
                      <a:pt x="585787" y="299090"/>
                    </a:cubicBezTo>
                    <a:cubicBezTo>
                      <a:pt x="585787" y="129545"/>
                      <a:pt x="458153" y="-947"/>
                      <a:pt x="294322" y="5"/>
                    </a:cubicBezTo>
                    <a:close/>
                    <a:moveTo>
                      <a:pt x="285750" y="516260"/>
                    </a:moveTo>
                    <a:cubicBezTo>
                      <a:pt x="168593" y="515308"/>
                      <a:pt x="80963" y="420058"/>
                      <a:pt x="82868" y="293375"/>
                    </a:cubicBezTo>
                    <a:cubicBezTo>
                      <a:pt x="83820" y="171455"/>
                      <a:pt x="173355" y="82873"/>
                      <a:pt x="293370" y="83825"/>
                    </a:cubicBezTo>
                    <a:cubicBezTo>
                      <a:pt x="410528" y="84778"/>
                      <a:pt x="505778" y="185743"/>
                      <a:pt x="504825" y="306710"/>
                    </a:cubicBezTo>
                    <a:cubicBezTo>
                      <a:pt x="502920" y="425773"/>
                      <a:pt x="407670" y="517213"/>
                      <a:pt x="285750" y="51626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5EE9CF2-6C0B-47A0-AE41-B961F9EADEB6}"/>
                  </a:ext>
                </a:extLst>
              </p:cNvPr>
              <p:cNvSpPr/>
              <p:nvPr/>
            </p:nvSpPr>
            <p:spPr>
              <a:xfrm>
                <a:off x="2241798" y="711272"/>
                <a:ext cx="352441" cy="363855"/>
              </a:xfrm>
              <a:custGeom>
                <a:avLst/>
                <a:gdLst>
                  <a:gd name="connsiteX0" fmla="*/ 177173 w 352441"/>
                  <a:gd name="connsiteY0" fmla="*/ 0 h 363855"/>
                  <a:gd name="connsiteX1" fmla="*/ 8 w 352441"/>
                  <a:gd name="connsiteY1" fmla="*/ 178118 h 363855"/>
                  <a:gd name="connsiteX2" fmla="*/ 177173 w 352441"/>
                  <a:gd name="connsiteY2" fmla="*/ 363855 h 363855"/>
                  <a:gd name="connsiteX3" fmla="*/ 352433 w 352441"/>
                  <a:gd name="connsiteY3" fmla="*/ 182880 h 363855"/>
                  <a:gd name="connsiteX4" fmla="*/ 177173 w 352441"/>
                  <a:gd name="connsiteY4" fmla="*/ 0 h 363855"/>
                  <a:gd name="connsiteX5" fmla="*/ 173363 w 352441"/>
                  <a:gd name="connsiteY5" fmla="*/ 278130 h 363855"/>
                  <a:gd name="connsiteX6" fmla="*/ 78113 w 352441"/>
                  <a:gd name="connsiteY6" fmla="*/ 180022 h 363855"/>
                  <a:gd name="connsiteX7" fmla="*/ 180983 w 352441"/>
                  <a:gd name="connsiteY7" fmla="*/ 85725 h 363855"/>
                  <a:gd name="connsiteX8" fmla="*/ 265756 w 352441"/>
                  <a:gd name="connsiteY8" fmla="*/ 173355 h 363855"/>
                  <a:gd name="connsiteX9" fmla="*/ 173363 w 352441"/>
                  <a:gd name="connsiteY9" fmla="*/ 278130 h 36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2441" h="363855">
                    <a:moveTo>
                      <a:pt x="177173" y="0"/>
                    </a:moveTo>
                    <a:cubicBezTo>
                      <a:pt x="75256" y="0"/>
                      <a:pt x="961" y="74295"/>
                      <a:pt x="8" y="178118"/>
                    </a:cubicBezTo>
                    <a:cubicBezTo>
                      <a:pt x="-944" y="277178"/>
                      <a:pt x="81923" y="363855"/>
                      <a:pt x="177173" y="363855"/>
                    </a:cubicBezTo>
                    <a:cubicBezTo>
                      <a:pt x="273376" y="363855"/>
                      <a:pt x="351481" y="282893"/>
                      <a:pt x="352433" y="182880"/>
                    </a:cubicBezTo>
                    <a:cubicBezTo>
                      <a:pt x="353386" y="84773"/>
                      <a:pt x="271471" y="953"/>
                      <a:pt x="177173" y="0"/>
                    </a:cubicBezTo>
                    <a:close/>
                    <a:moveTo>
                      <a:pt x="173363" y="278130"/>
                    </a:moveTo>
                    <a:cubicBezTo>
                      <a:pt x="121928" y="278130"/>
                      <a:pt x="79066" y="234315"/>
                      <a:pt x="78113" y="180022"/>
                    </a:cubicBezTo>
                    <a:cubicBezTo>
                      <a:pt x="78113" y="125730"/>
                      <a:pt x="120976" y="85725"/>
                      <a:pt x="180983" y="85725"/>
                    </a:cubicBezTo>
                    <a:cubicBezTo>
                      <a:pt x="231466" y="85725"/>
                      <a:pt x="264803" y="120968"/>
                      <a:pt x="265756" y="173355"/>
                    </a:cubicBezTo>
                    <a:cubicBezTo>
                      <a:pt x="265756" y="233363"/>
                      <a:pt x="226703" y="278130"/>
                      <a:pt x="173363" y="2781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A284BBC-3F0D-4D93-884F-88510ABAEA99}"/>
                  </a:ext>
                </a:extLst>
              </p:cNvPr>
              <p:cNvSpPr/>
              <p:nvPr/>
            </p:nvSpPr>
            <p:spPr>
              <a:xfrm>
                <a:off x="2898063" y="655018"/>
                <a:ext cx="230520" cy="229625"/>
              </a:xfrm>
              <a:custGeom>
                <a:avLst/>
                <a:gdLst>
                  <a:gd name="connsiteX0" fmla="*/ 120031 w 230520"/>
                  <a:gd name="connsiteY0" fmla="*/ 57 h 229625"/>
                  <a:gd name="connsiteX1" fmla="*/ 16 w 230520"/>
                  <a:gd name="connsiteY1" fmla="*/ 111500 h 229625"/>
                  <a:gd name="connsiteX2" fmla="*/ 113363 w 230520"/>
                  <a:gd name="connsiteY2" fmla="*/ 229610 h 229625"/>
                  <a:gd name="connsiteX3" fmla="*/ 230521 w 230520"/>
                  <a:gd name="connsiteY3" fmla="*/ 121025 h 229625"/>
                  <a:gd name="connsiteX4" fmla="*/ 120031 w 230520"/>
                  <a:gd name="connsiteY4" fmla="*/ 57 h 22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520" h="229625">
                    <a:moveTo>
                      <a:pt x="120031" y="57"/>
                    </a:moveTo>
                    <a:cubicBezTo>
                      <a:pt x="49546" y="-1848"/>
                      <a:pt x="968" y="43872"/>
                      <a:pt x="16" y="111500"/>
                    </a:cubicBezTo>
                    <a:cubicBezTo>
                      <a:pt x="-937" y="183890"/>
                      <a:pt x="41926" y="227705"/>
                      <a:pt x="113363" y="229610"/>
                    </a:cubicBezTo>
                    <a:cubicBezTo>
                      <a:pt x="181943" y="230562"/>
                      <a:pt x="229568" y="187700"/>
                      <a:pt x="230521" y="121025"/>
                    </a:cubicBezTo>
                    <a:cubicBezTo>
                      <a:pt x="230521" y="58160"/>
                      <a:pt x="180038" y="1962"/>
                      <a:pt x="120031" y="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244E2-EC8F-4037-A852-D7A42F092CF3}"/>
              </a:ext>
            </a:extLst>
          </p:cNvPr>
          <p:cNvGrpSpPr/>
          <p:nvPr/>
        </p:nvGrpSpPr>
        <p:grpSpPr>
          <a:xfrm>
            <a:off x="1459166" y="865282"/>
            <a:ext cx="1979347" cy="4878122"/>
            <a:chOff x="1537576" y="623273"/>
            <a:chExt cx="2357813" cy="581085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7549AF-C5D8-42EB-8FF6-250C37A9BFF3}"/>
                </a:ext>
              </a:extLst>
            </p:cNvPr>
            <p:cNvGrpSpPr/>
            <p:nvPr/>
          </p:nvGrpSpPr>
          <p:grpSpPr>
            <a:xfrm>
              <a:off x="1647336" y="2393824"/>
              <a:ext cx="2130809" cy="4040304"/>
              <a:chOff x="1647336" y="2393824"/>
              <a:chExt cx="2130809" cy="4040304"/>
            </a:xfrm>
            <a:solidFill>
              <a:schemeClr val="accent5"/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6B8E2174-BCEB-4B8E-8304-91C3DAF6B298}"/>
                  </a:ext>
                </a:extLst>
              </p:cNvPr>
              <p:cNvSpPr/>
              <p:nvPr/>
            </p:nvSpPr>
            <p:spPr>
              <a:xfrm>
                <a:off x="1647336" y="2725170"/>
                <a:ext cx="2130809" cy="3708958"/>
              </a:xfrm>
              <a:custGeom>
                <a:avLst/>
                <a:gdLst>
                  <a:gd name="connsiteX0" fmla="*/ 0 w 2513876"/>
                  <a:gd name="connsiteY0" fmla="*/ 4375738 h 4375737"/>
                  <a:gd name="connsiteX1" fmla="*/ 18085 w 2513876"/>
                  <a:gd name="connsiteY1" fmla="*/ 4261438 h 4375737"/>
                  <a:gd name="connsiteX2" fmla="*/ 102002 w 2513876"/>
                  <a:gd name="connsiteY2" fmla="*/ 3742024 h 4375737"/>
                  <a:gd name="connsiteX3" fmla="*/ 206897 w 2513876"/>
                  <a:gd name="connsiteY3" fmla="*/ 3106863 h 4375737"/>
                  <a:gd name="connsiteX4" fmla="*/ 305282 w 2513876"/>
                  <a:gd name="connsiteY4" fmla="*/ 2510043 h 4375737"/>
                  <a:gd name="connsiteX5" fmla="*/ 400050 w 2513876"/>
                  <a:gd name="connsiteY5" fmla="*/ 1939990 h 4375737"/>
                  <a:gd name="connsiteX6" fmla="*/ 516520 w 2513876"/>
                  <a:gd name="connsiteY6" fmla="*/ 1233935 h 4375737"/>
                  <a:gd name="connsiteX7" fmla="*/ 625756 w 2513876"/>
                  <a:gd name="connsiteY7" fmla="*/ 574178 h 4375737"/>
                  <a:gd name="connsiteX8" fmla="*/ 680013 w 2513876"/>
                  <a:gd name="connsiteY8" fmla="*/ 252257 h 4375737"/>
                  <a:gd name="connsiteX9" fmla="*/ 706056 w 2513876"/>
                  <a:gd name="connsiteY9" fmla="*/ 240682 h 4375737"/>
                  <a:gd name="connsiteX10" fmla="*/ 755972 w 2513876"/>
                  <a:gd name="connsiteY10" fmla="*/ 268895 h 4375737"/>
                  <a:gd name="connsiteX11" fmla="*/ 779121 w 2513876"/>
                  <a:gd name="connsiteY11" fmla="*/ 260214 h 4375737"/>
                  <a:gd name="connsiteX12" fmla="*/ 865931 w 2513876"/>
                  <a:gd name="connsiteY12" fmla="*/ 31614 h 4375737"/>
                  <a:gd name="connsiteX13" fmla="*/ 879676 w 2513876"/>
                  <a:gd name="connsiteY13" fmla="*/ 10635 h 4375737"/>
                  <a:gd name="connsiteX14" fmla="*/ 880399 w 2513876"/>
                  <a:gd name="connsiteY14" fmla="*/ 27274 h 4375737"/>
                  <a:gd name="connsiteX15" fmla="*/ 859420 w 2513876"/>
                  <a:gd name="connsiteY15" fmla="*/ 153872 h 4375737"/>
                  <a:gd name="connsiteX16" fmla="*/ 862314 w 2513876"/>
                  <a:gd name="connsiteY16" fmla="*/ 175574 h 4375737"/>
                  <a:gd name="connsiteX17" fmla="*/ 868825 w 2513876"/>
                  <a:gd name="connsiteY17" fmla="*/ 213915 h 4375737"/>
                  <a:gd name="connsiteX18" fmla="*/ 856527 w 2513876"/>
                  <a:gd name="connsiteY18" fmla="*/ 260214 h 4375737"/>
                  <a:gd name="connsiteX19" fmla="*/ 873165 w 2513876"/>
                  <a:gd name="connsiteY19" fmla="*/ 288427 h 4375737"/>
                  <a:gd name="connsiteX20" fmla="*/ 976614 w 2513876"/>
                  <a:gd name="connsiteY20" fmla="*/ 315917 h 4375737"/>
                  <a:gd name="connsiteX21" fmla="*/ 1033041 w 2513876"/>
                  <a:gd name="connsiteY21" fmla="*/ 348471 h 4375737"/>
                  <a:gd name="connsiteX22" fmla="*/ 1093808 w 2513876"/>
                  <a:gd name="connsiteY22" fmla="*/ 405621 h 4375737"/>
                  <a:gd name="connsiteX23" fmla="*/ 1076446 w 2513876"/>
                  <a:gd name="connsiteY23" fmla="*/ 359322 h 4375737"/>
                  <a:gd name="connsiteX24" fmla="*/ 1088020 w 2513876"/>
                  <a:gd name="connsiteY24" fmla="*/ 346301 h 4375737"/>
                  <a:gd name="connsiteX25" fmla="*/ 1120574 w 2513876"/>
                  <a:gd name="connsiteY25" fmla="*/ 354258 h 4375737"/>
                  <a:gd name="connsiteX26" fmla="*/ 1140830 w 2513876"/>
                  <a:gd name="connsiteY26" fmla="*/ 339790 h 4375737"/>
                  <a:gd name="connsiteX27" fmla="*/ 1145170 w 2513876"/>
                  <a:gd name="connsiteY27" fmla="*/ 300725 h 4375737"/>
                  <a:gd name="connsiteX28" fmla="*/ 1150958 w 2513876"/>
                  <a:gd name="connsiteY28" fmla="*/ 285534 h 4375737"/>
                  <a:gd name="connsiteX29" fmla="*/ 1161085 w 2513876"/>
                  <a:gd name="connsiteY29" fmla="*/ 298555 h 4375737"/>
                  <a:gd name="connsiteX30" fmla="*/ 1246449 w 2513876"/>
                  <a:gd name="connsiteY30" fmla="*/ 508346 h 4375737"/>
                  <a:gd name="connsiteX31" fmla="*/ 1254406 w 2513876"/>
                  <a:gd name="connsiteY31" fmla="*/ 527155 h 4375737"/>
                  <a:gd name="connsiteX32" fmla="*/ 1265981 w 2513876"/>
                  <a:gd name="connsiteY32" fmla="*/ 509070 h 4375737"/>
                  <a:gd name="connsiteX33" fmla="*/ 1325301 w 2513876"/>
                  <a:gd name="connsiteY33" fmla="*/ 361492 h 4375737"/>
                  <a:gd name="connsiteX34" fmla="*/ 1354238 w 2513876"/>
                  <a:gd name="connsiteY34" fmla="*/ 341237 h 4375737"/>
                  <a:gd name="connsiteX35" fmla="*/ 1425856 w 2513876"/>
                  <a:gd name="connsiteY35" fmla="*/ 341237 h 4375737"/>
                  <a:gd name="connsiteX36" fmla="*/ 1437431 w 2513876"/>
                  <a:gd name="connsiteY36" fmla="*/ 358599 h 4375737"/>
                  <a:gd name="connsiteX37" fmla="*/ 1432367 w 2513876"/>
                  <a:gd name="connsiteY37" fmla="*/ 380301 h 4375737"/>
                  <a:gd name="connsiteX38" fmla="*/ 1452623 w 2513876"/>
                  <a:gd name="connsiteY38" fmla="*/ 360046 h 4375737"/>
                  <a:gd name="connsiteX39" fmla="*/ 1496751 w 2513876"/>
                  <a:gd name="connsiteY39" fmla="*/ 340513 h 4375737"/>
                  <a:gd name="connsiteX40" fmla="*/ 1511220 w 2513876"/>
                  <a:gd name="connsiteY40" fmla="*/ 322428 h 4375737"/>
                  <a:gd name="connsiteX41" fmla="*/ 1467814 w 2513876"/>
                  <a:gd name="connsiteY41" fmla="*/ 29444 h 4375737"/>
                  <a:gd name="connsiteX42" fmla="*/ 1467091 w 2513876"/>
                  <a:gd name="connsiteY42" fmla="*/ 24380 h 4375737"/>
                  <a:gd name="connsiteX43" fmla="*/ 1474325 w 2513876"/>
                  <a:gd name="connsiteY43" fmla="*/ 1231 h 4375737"/>
                  <a:gd name="connsiteX44" fmla="*/ 1506879 w 2513876"/>
                  <a:gd name="connsiteY44" fmla="*/ 16422 h 4375737"/>
                  <a:gd name="connsiteX45" fmla="*/ 1546667 w 2513876"/>
                  <a:gd name="connsiteY45" fmla="*/ 164723 h 4375737"/>
                  <a:gd name="connsiteX46" fmla="*/ 1578497 w 2513876"/>
                  <a:gd name="connsiteY46" fmla="*/ 289151 h 4375737"/>
                  <a:gd name="connsiteX47" fmla="*/ 1598753 w 2513876"/>
                  <a:gd name="connsiteY47" fmla="*/ 300725 h 4375737"/>
                  <a:gd name="connsiteX48" fmla="*/ 1642158 w 2513876"/>
                  <a:gd name="connsiteY48" fmla="*/ 289151 h 4375737"/>
                  <a:gd name="connsiteX49" fmla="*/ 1653733 w 2513876"/>
                  <a:gd name="connsiteY49" fmla="*/ 289874 h 4375737"/>
                  <a:gd name="connsiteX50" fmla="*/ 1650116 w 2513876"/>
                  <a:gd name="connsiteY50" fmla="*/ 300725 h 4375737"/>
                  <a:gd name="connsiteX51" fmla="*/ 1620456 w 2513876"/>
                  <a:gd name="connsiteY51" fmla="*/ 331833 h 4375737"/>
                  <a:gd name="connsiteX52" fmla="*/ 1602370 w 2513876"/>
                  <a:gd name="connsiteY52" fmla="*/ 381025 h 4375737"/>
                  <a:gd name="connsiteX53" fmla="*/ 1661690 w 2513876"/>
                  <a:gd name="connsiteY53" fmla="*/ 849799 h 4375737"/>
                  <a:gd name="connsiteX54" fmla="*/ 1679776 w 2513876"/>
                  <a:gd name="connsiteY54" fmla="*/ 980738 h 4375737"/>
                  <a:gd name="connsiteX55" fmla="*/ 1692797 w 2513876"/>
                  <a:gd name="connsiteY55" fmla="*/ 1009675 h 4375737"/>
                  <a:gd name="connsiteX56" fmla="*/ 1807097 w 2513876"/>
                  <a:gd name="connsiteY56" fmla="*/ 1124698 h 4375737"/>
                  <a:gd name="connsiteX57" fmla="*/ 1816502 w 2513876"/>
                  <a:gd name="connsiteY57" fmla="*/ 1128315 h 4375737"/>
                  <a:gd name="connsiteX58" fmla="*/ 1800587 w 2513876"/>
                  <a:gd name="connsiteY58" fmla="*/ 1032824 h 4375737"/>
                  <a:gd name="connsiteX59" fmla="*/ 1694968 w 2513876"/>
                  <a:gd name="connsiteY59" fmla="*/ 388259 h 4375737"/>
                  <a:gd name="connsiteX60" fmla="*/ 1679776 w 2513876"/>
                  <a:gd name="connsiteY60" fmla="*/ 297108 h 4375737"/>
                  <a:gd name="connsiteX61" fmla="*/ 1694968 w 2513876"/>
                  <a:gd name="connsiteY61" fmla="*/ 274682 h 4375737"/>
                  <a:gd name="connsiteX62" fmla="*/ 1817225 w 2513876"/>
                  <a:gd name="connsiteY62" fmla="*/ 242129 h 4375737"/>
                  <a:gd name="connsiteX63" fmla="*/ 1836758 w 2513876"/>
                  <a:gd name="connsiteY63" fmla="*/ 255150 h 4375737"/>
                  <a:gd name="connsiteX64" fmla="*/ 1888844 w 2513876"/>
                  <a:gd name="connsiteY64" fmla="*/ 575624 h 4375737"/>
                  <a:gd name="connsiteX65" fmla="*/ 1961909 w 2513876"/>
                  <a:gd name="connsiteY65" fmla="*/ 1022696 h 4375737"/>
                  <a:gd name="connsiteX66" fmla="*/ 2063911 w 2513876"/>
                  <a:gd name="connsiteY66" fmla="*/ 1640495 h 4375737"/>
                  <a:gd name="connsiteX67" fmla="*/ 2151444 w 2513876"/>
                  <a:gd name="connsiteY67" fmla="*/ 2167144 h 4375737"/>
                  <a:gd name="connsiteX68" fmla="*/ 2286000 w 2513876"/>
                  <a:gd name="connsiteY68" fmla="*/ 2983882 h 4375737"/>
                  <a:gd name="connsiteX69" fmla="*/ 2376427 w 2513876"/>
                  <a:gd name="connsiteY69" fmla="*/ 3527892 h 4375737"/>
                  <a:gd name="connsiteX70" fmla="*/ 2489280 w 2513876"/>
                  <a:gd name="connsiteY70" fmla="*/ 4212969 h 4375737"/>
                  <a:gd name="connsiteX71" fmla="*/ 2512430 w 2513876"/>
                  <a:gd name="connsiteY71" fmla="*/ 4351865 h 4375737"/>
                  <a:gd name="connsiteX72" fmla="*/ 2513876 w 2513876"/>
                  <a:gd name="connsiteY72" fmla="*/ 4372844 h 4375737"/>
                  <a:gd name="connsiteX73" fmla="*/ 2353278 w 2513876"/>
                  <a:gd name="connsiteY73" fmla="*/ 4372844 h 4375737"/>
                  <a:gd name="connsiteX74" fmla="*/ 2316383 w 2513876"/>
                  <a:gd name="connsiteY74" fmla="*/ 4142074 h 4375737"/>
                  <a:gd name="connsiteX75" fmla="*/ 2285277 w 2513876"/>
                  <a:gd name="connsiteY75" fmla="*/ 4095775 h 4375737"/>
                  <a:gd name="connsiteX76" fmla="*/ 1841821 w 2513876"/>
                  <a:gd name="connsiteY76" fmla="*/ 3839685 h 4375737"/>
                  <a:gd name="connsiteX77" fmla="*/ 1265258 w 2513876"/>
                  <a:gd name="connsiteY77" fmla="*/ 3504019 h 4375737"/>
                  <a:gd name="connsiteX78" fmla="*/ 1234874 w 2513876"/>
                  <a:gd name="connsiteY78" fmla="*/ 3504019 h 4375737"/>
                  <a:gd name="connsiteX79" fmla="*/ 722694 w 2513876"/>
                  <a:gd name="connsiteY79" fmla="*/ 3802068 h 4375737"/>
                  <a:gd name="connsiteX80" fmla="*/ 239451 w 2513876"/>
                  <a:gd name="connsiteY80" fmla="*/ 4082030 h 4375737"/>
                  <a:gd name="connsiteX81" fmla="*/ 201110 w 2513876"/>
                  <a:gd name="connsiteY81" fmla="*/ 4137733 h 4375737"/>
                  <a:gd name="connsiteX82" fmla="*/ 160599 w 2513876"/>
                  <a:gd name="connsiteY82" fmla="*/ 4373568 h 4375737"/>
                  <a:gd name="connsiteX83" fmla="*/ 0 w 2513876"/>
                  <a:gd name="connsiteY83" fmla="*/ 4375738 h 4375737"/>
                  <a:gd name="connsiteX84" fmla="*/ 1557518 w 2513876"/>
                  <a:gd name="connsiteY84" fmla="*/ 1570324 h 4375737"/>
                  <a:gd name="connsiteX85" fmla="*/ 1551008 w 2513876"/>
                  <a:gd name="connsiteY85" fmla="*/ 1552962 h 4375737"/>
                  <a:gd name="connsiteX86" fmla="*/ 1391132 w 2513876"/>
                  <a:gd name="connsiteY86" fmla="*/ 1151465 h 4375737"/>
                  <a:gd name="connsiteX87" fmla="*/ 1265258 w 2513876"/>
                  <a:gd name="connsiteY87" fmla="*/ 834608 h 4375737"/>
                  <a:gd name="connsiteX88" fmla="*/ 1256577 w 2513876"/>
                  <a:gd name="connsiteY88" fmla="*/ 822310 h 4375737"/>
                  <a:gd name="connsiteX89" fmla="*/ 1248619 w 2513876"/>
                  <a:gd name="connsiteY89" fmla="*/ 834608 h 4375737"/>
                  <a:gd name="connsiteX90" fmla="*/ 1135766 w 2513876"/>
                  <a:gd name="connsiteY90" fmla="*/ 1116017 h 4375737"/>
                  <a:gd name="connsiteX91" fmla="*/ 954911 w 2513876"/>
                  <a:gd name="connsiteY91" fmla="*/ 1572494 h 4375737"/>
                  <a:gd name="connsiteX92" fmla="*/ 961422 w 2513876"/>
                  <a:gd name="connsiteY92" fmla="*/ 1595643 h 4375737"/>
                  <a:gd name="connsiteX93" fmla="*/ 1215342 w 2513876"/>
                  <a:gd name="connsiteY93" fmla="*/ 1851733 h 4375737"/>
                  <a:gd name="connsiteX94" fmla="*/ 1284790 w 2513876"/>
                  <a:gd name="connsiteY94" fmla="*/ 1851733 h 4375737"/>
                  <a:gd name="connsiteX95" fmla="*/ 1547390 w 2513876"/>
                  <a:gd name="connsiteY95" fmla="*/ 1586962 h 4375737"/>
                  <a:gd name="connsiteX96" fmla="*/ 1557518 w 2513876"/>
                  <a:gd name="connsiteY96" fmla="*/ 1570324 h 4375737"/>
                  <a:gd name="connsiteX97" fmla="*/ 965763 w 2513876"/>
                  <a:gd name="connsiteY97" fmla="*/ 2318338 h 4375737"/>
                  <a:gd name="connsiteX98" fmla="*/ 948401 w 2513876"/>
                  <a:gd name="connsiteY98" fmla="*/ 2330636 h 4375737"/>
                  <a:gd name="connsiteX99" fmla="*/ 736439 w 2513876"/>
                  <a:gd name="connsiteY99" fmla="*/ 2545491 h 4375737"/>
                  <a:gd name="connsiteX100" fmla="*/ 720524 w 2513876"/>
                  <a:gd name="connsiteY100" fmla="*/ 2576598 h 4375737"/>
                  <a:gd name="connsiteX101" fmla="*/ 705332 w 2513876"/>
                  <a:gd name="connsiteY101" fmla="*/ 2695238 h 4375737"/>
                  <a:gd name="connsiteX102" fmla="*/ 664821 w 2513876"/>
                  <a:gd name="connsiteY102" fmla="*/ 3022223 h 4375737"/>
                  <a:gd name="connsiteX103" fmla="*/ 680736 w 2513876"/>
                  <a:gd name="connsiteY103" fmla="*/ 3051883 h 4375737"/>
                  <a:gd name="connsiteX104" fmla="*/ 856527 w 2513876"/>
                  <a:gd name="connsiteY104" fmla="*/ 3154609 h 4375737"/>
                  <a:gd name="connsiteX105" fmla="*/ 887634 w 2513876"/>
                  <a:gd name="connsiteY105" fmla="*/ 3147375 h 4375737"/>
                  <a:gd name="connsiteX106" fmla="*/ 1187128 w 2513876"/>
                  <a:gd name="connsiteY106" fmla="*/ 2682217 h 4375737"/>
                  <a:gd name="connsiteX107" fmla="*/ 1186405 w 2513876"/>
                  <a:gd name="connsiteY107" fmla="*/ 2651833 h 4375737"/>
                  <a:gd name="connsiteX108" fmla="*/ 1080786 w 2513876"/>
                  <a:gd name="connsiteY108" fmla="*/ 2490511 h 4375737"/>
                  <a:gd name="connsiteX109" fmla="*/ 978061 w 2513876"/>
                  <a:gd name="connsiteY109" fmla="*/ 2331359 h 4375737"/>
                  <a:gd name="connsiteX110" fmla="*/ 965763 w 2513876"/>
                  <a:gd name="connsiteY110" fmla="*/ 2318338 h 4375737"/>
                  <a:gd name="connsiteX111" fmla="*/ 1851949 w 2513876"/>
                  <a:gd name="connsiteY111" fmla="*/ 3023670 h 4375737"/>
                  <a:gd name="connsiteX112" fmla="*/ 1851226 w 2513876"/>
                  <a:gd name="connsiteY112" fmla="*/ 3018606 h 4375737"/>
                  <a:gd name="connsiteX113" fmla="*/ 1796246 w 2513876"/>
                  <a:gd name="connsiteY113" fmla="*/ 2593960 h 4375737"/>
                  <a:gd name="connsiteX114" fmla="*/ 1781054 w 2513876"/>
                  <a:gd name="connsiteY114" fmla="*/ 2562129 h 4375737"/>
                  <a:gd name="connsiteX115" fmla="*/ 1555348 w 2513876"/>
                  <a:gd name="connsiteY115" fmla="*/ 2335700 h 4375737"/>
                  <a:gd name="connsiteX116" fmla="*/ 1532199 w 2513876"/>
                  <a:gd name="connsiteY116" fmla="*/ 2337870 h 4375737"/>
                  <a:gd name="connsiteX117" fmla="*/ 1326025 w 2513876"/>
                  <a:gd name="connsiteY117" fmla="*/ 2655450 h 4375737"/>
                  <a:gd name="connsiteX118" fmla="*/ 1327472 w 2513876"/>
                  <a:gd name="connsiteY118" fmla="*/ 2684387 h 4375737"/>
                  <a:gd name="connsiteX119" fmla="*/ 1394749 w 2513876"/>
                  <a:gd name="connsiteY119" fmla="*/ 2785666 h 4375737"/>
                  <a:gd name="connsiteX120" fmla="*/ 1626243 w 2513876"/>
                  <a:gd name="connsiteY120" fmla="*/ 3145928 h 4375737"/>
                  <a:gd name="connsiteX121" fmla="*/ 1647946 w 2513876"/>
                  <a:gd name="connsiteY121" fmla="*/ 3152438 h 4375737"/>
                  <a:gd name="connsiteX122" fmla="*/ 1841098 w 2513876"/>
                  <a:gd name="connsiteY122" fmla="*/ 3040308 h 4375737"/>
                  <a:gd name="connsiteX123" fmla="*/ 1851949 w 2513876"/>
                  <a:gd name="connsiteY123" fmla="*/ 3023670 h 4375737"/>
                  <a:gd name="connsiteX124" fmla="*/ 1250066 w 2513876"/>
                  <a:gd name="connsiteY124" fmla="*/ 3382485 h 4375737"/>
                  <a:gd name="connsiteX125" fmla="*/ 1271045 w 2513876"/>
                  <a:gd name="connsiteY125" fmla="*/ 3371634 h 4375737"/>
                  <a:gd name="connsiteX126" fmla="*/ 1527135 w 2513876"/>
                  <a:gd name="connsiteY126" fmla="*/ 3222610 h 4375737"/>
                  <a:gd name="connsiteX127" fmla="*/ 1534369 w 2513876"/>
                  <a:gd name="connsiteY127" fmla="*/ 3189333 h 4375737"/>
                  <a:gd name="connsiteX128" fmla="*/ 1358578 w 2513876"/>
                  <a:gd name="connsiteY128" fmla="*/ 2918774 h 4375737"/>
                  <a:gd name="connsiteX129" fmla="*/ 1266704 w 2513876"/>
                  <a:gd name="connsiteY129" fmla="*/ 2778431 h 4375737"/>
                  <a:gd name="connsiteX130" fmla="*/ 1247896 w 2513876"/>
                  <a:gd name="connsiteY130" fmla="*/ 2777708 h 4375737"/>
                  <a:gd name="connsiteX131" fmla="*/ 972997 w 2513876"/>
                  <a:gd name="connsiteY131" fmla="*/ 3201631 h 4375737"/>
                  <a:gd name="connsiteX132" fmla="*/ 979508 w 2513876"/>
                  <a:gd name="connsiteY132" fmla="*/ 3227674 h 4375737"/>
                  <a:gd name="connsiteX133" fmla="*/ 1234151 w 2513876"/>
                  <a:gd name="connsiteY133" fmla="*/ 3375251 h 4375737"/>
                  <a:gd name="connsiteX134" fmla="*/ 1250066 w 2513876"/>
                  <a:gd name="connsiteY134" fmla="*/ 3382485 h 4375737"/>
                  <a:gd name="connsiteX135" fmla="*/ 2118891 w 2513876"/>
                  <a:gd name="connsiteY135" fmla="*/ 2994010 h 4375737"/>
                  <a:gd name="connsiteX136" fmla="*/ 2105145 w 2513876"/>
                  <a:gd name="connsiteY136" fmla="*/ 3001244 h 4375737"/>
                  <a:gd name="connsiteX137" fmla="*/ 1977101 w 2513876"/>
                  <a:gd name="connsiteY137" fmla="*/ 3075756 h 4375737"/>
                  <a:gd name="connsiteX138" fmla="*/ 1952504 w 2513876"/>
                  <a:gd name="connsiteY138" fmla="*/ 3127842 h 4375737"/>
                  <a:gd name="connsiteX139" fmla="*/ 2004590 w 2513876"/>
                  <a:gd name="connsiteY139" fmla="*/ 3518488 h 4375737"/>
                  <a:gd name="connsiteX140" fmla="*/ 2041485 w 2513876"/>
                  <a:gd name="connsiteY140" fmla="*/ 3823046 h 4375737"/>
                  <a:gd name="connsiteX141" fmla="*/ 2064634 w 2513876"/>
                  <a:gd name="connsiteY141" fmla="*/ 3857770 h 4375737"/>
                  <a:gd name="connsiteX142" fmla="*/ 2195573 w 2513876"/>
                  <a:gd name="connsiteY142" fmla="*/ 3933729 h 4375737"/>
                  <a:gd name="connsiteX143" fmla="*/ 2275872 w 2513876"/>
                  <a:gd name="connsiteY143" fmla="*/ 3980028 h 4375737"/>
                  <a:gd name="connsiteX144" fmla="*/ 2286000 w 2513876"/>
                  <a:gd name="connsiteY144" fmla="*/ 3982198 h 4375737"/>
                  <a:gd name="connsiteX145" fmla="*/ 2287447 w 2513876"/>
                  <a:gd name="connsiteY145" fmla="*/ 3972071 h 4375737"/>
                  <a:gd name="connsiteX146" fmla="*/ 2280213 w 2513876"/>
                  <a:gd name="connsiteY146" fmla="*/ 3930112 h 4375737"/>
                  <a:gd name="connsiteX147" fmla="*/ 2152168 w 2513876"/>
                  <a:gd name="connsiteY147" fmla="*/ 3154609 h 4375737"/>
                  <a:gd name="connsiteX148" fmla="*/ 2126848 w 2513876"/>
                  <a:gd name="connsiteY148" fmla="*/ 3008478 h 4375737"/>
                  <a:gd name="connsiteX149" fmla="*/ 2118891 w 2513876"/>
                  <a:gd name="connsiteY149" fmla="*/ 2994010 h 4375737"/>
                  <a:gd name="connsiteX150" fmla="*/ 563542 w 2513876"/>
                  <a:gd name="connsiteY150" fmla="*/ 3113374 h 4375737"/>
                  <a:gd name="connsiteX151" fmla="*/ 554138 w 2513876"/>
                  <a:gd name="connsiteY151" fmla="*/ 3093841 h 4375737"/>
                  <a:gd name="connsiteX152" fmla="*/ 407284 w 2513876"/>
                  <a:gd name="connsiteY152" fmla="*/ 3008478 h 4375737"/>
                  <a:gd name="connsiteX153" fmla="*/ 386305 w 2513876"/>
                  <a:gd name="connsiteY153" fmla="*/ 3019329 h 4375737"/>
                  <a:gd name="connsiteX154" fmla="*/ 230770 w 2513876"/>
                  <a:gd name="connsiteY154" fmla="*/ 3957602 h 4375737"/>
                  <a:gd name="connsiteX155" fmla="*/ 231494 w 2513876"/>
                  <a:gd name="connsiteY155" fmla="*/ 3970624 h 4375737"/>
                  <a:gd name="connsiteX156" fmla="*/ 244515 w 2513876"/>
                  <a:gd name="connsiteY156" fmla="*/ 3967007 h 4375737"/>
                  <a:gd name="connsiteX157" fmla="*/ 457923 w 2513876"/>
                  <a:gd name="connsiteY157" fmla="*/ 3843302 h 4375737"/>
                  <a:gd name="connsiteX158" fmla="*/ 473839 w 2513876"/>
                  <a:gd name="connsiteY158" fmla="*/ 3820876 h 4375737"/>
                  <a:gd name="connsiteX159" fmla="*/ 491924 w 2513876"/>
                  <a:gd name="connsiteY159" fmla="*/ 3686321 h 4375737"/>
                  <a:gd name="connsiteX160" fmla="*/ 533159 w 2513876"/>
                  <a:gd name="connsiteY160" fmla="*/ 3353549 h 4375737"/>
                  <a:gd name="connsiteX161" fmla="*/ 563542 w 2513876"/>
                  <a:gd name="connsiteY161" fmla="*/ 3113374 h 4375737"/>
                  <a:gd name="connsiteX162" fmla="*/ 2079103 w 2513876"/>
                  <a:gd name="connsiteY162" fmla="*/ 2718387 h 4375737"/>
                  <a:gd name="connsiteX163" fmla="*/ 1862800 w 2513876"/>
                  <a:gd name="connsiteY163" fmla="*/ 1411895 h 4375737"/>
                  <a:gd name="connsiteX164" fmla="*/ 1765139 w 2513876"/>
                  <a:gd name="connsiteY164" fmla="*/ 1508833 h 4375737"/>
                  <a:gd name="connsiteX165" fmla="*/ 1752118 w 2513876"/>
                  <a:gd name="connsiteY165" fmla="*/ 1550791 h 4375737"/>
                  <a:gd name="connsiteX166" fmla="*/ 1779607 w 2513876"/>
                  <a:gd name="connsiteY166" fmla="*/ 1763476 h 4375737"/>
                  <a:gd name="connsiteX167" fmla="*/ 1825183 w 2513876"/>
                  <a:gd name="connsiteY167" fmla="*/ 2117228 h 4375737"/>
                  <a:gd name="connsiteX168" fmla="*/ 1865694 w 2513876"/>
                  <a:gd name="connsiteY168" fmla="*/ 2441319 h 4375737"/>
                  <a:gd name="connsiteX169" fmla="*/ 1925014 w 2513876"/>
                  <a:gd name="connsiteY169" fmla="*/ 2565746 h 4375737"/>
                  <a:gd name="connsiteX170" fmla="*/ 1993739 w 2513876"/>
                  <a:gd name="connsiteY170" fmla="*/ 2633748 h 4375737"/>
                  <a:gd name="connsiteX171" fmla="*/ 2079103 w 2513876"/>
                  <a:gd name="connsiteY171" fmla="*/ 2718387 h 4375737"/>
                  <a:gd name="connsiteX172" fmla="*/ 440561 w 2513876"/>
                  <a:gd name="connsiteY172" fmla="*/ 2695962 h 4375737"/>
                  <a:gd name="connsiteX173" fmla="*/ 454306 w 2513876"/>
                  <a:gd name="connsiteY173" fmla="*/ 2689451 h 4375737"/>
                  <a:gd name="connsiteX174" fmla="*/ 633714 w 2513876"/>
                  <a:gd name="connsiteY174" fmla="*/ 2507873 h 4375737"/>
                  <a:gd name="connsiteX175" fmla="*/ 646735 w 2513876"/>
                  <a:gd name="connsiteY175" fmla="*/ 2479660 h 4375737"/>
                  <a:gd name="connsiteX176" fmla="*/ 689417 w 2513876"/>
                  <a:gd name="connsiteY176" fmla="*/ 2138207 h 4375737"/>
                  <a:gd name="connsiteX177" fmla="*/ 763206 w 2513876"/>
                  <a:gd name="connsiteY177" fmla="*/ 1561643 h 4375737"/>
                  <a:gd name="connsiteX178" fmla="*/ 750908 w 2513876"/>
                  <a:gd name="connsiteY178" fmla="*/ 1524748 h 4375737"/>
                  <a:gd name="connsiteX179" fmla="*/ 664821 w 2513876"/>
                  <a:gd name="connsiteY179" fmla="*/ 1438662 h 4375737"/>
                  <a:gd name="connsiteX180" fmla="*/ 651799 w 2513876"/>
                  <a:gd name="connsiteY180" fmla="*/ 1430704 h 4375737"/>
                  <a:gd name="connsiteX181" fmla="*/ 646735 w 2513876"/>
                  <a:gd name="connsiteY181" fmla="*/ 1443726 h 4375737"/>
                  <a:gd name="connsiteX182" fmla="*/ 564266 w 2513876"/>
                  <a:gd name="connsiteY182" fmla="*/ 1941437 h 4375737"/>
                  <a:gd name="connsiteX183" fmla="*/ 455030 w 2513876"/>
                  <a:gd name="connsiteY183" fmla="*/ 2601194 h 4375737"/>
                  <a:gd name="connsiteX184" fmla="*/ 440561 w 2513876"/>
                  <a:gd name="connsiteY184" fmla="*/ 2695962 h 4375737"/>
                  <a:gd name="connsiteX185" fmla="*/ 1945270 w 2513876"/>
                  <a:gd name="connsiteY185" fmla="*/ 3768067 h 4375737"/>
                  <a:gd name="connsiteX186" fmla="*/ 1944547 w 2513876"/>
                  <a:gd name="connsiteY186" fmla="*/ 3759386 h 4375737"/>
                  <a:gd name="connsiteX187" fmla="*/ 1912716 w 2513876"/>
                  <a:gd name="connsiteY187" fmla="*/ 3501126 h 4375737"/>
                  <a:gd name="connsiteX188" fmla="*/ 1866418 w 2513876"/>
                  <a:gd name="connsiteY188" fmla="*/ 3163289 h 4375737"/>
                  <a:gd name="connsiteX189" fmla="*/ 1845438 w 2513876"/>
                  <a:gd name="connsiteY189" fmla="*/ 3151715 h 4375737"/>
                  <a:gd name="connsiteX190" fmla="*/ 1707266 w 2513876"/>
                  <a:gd name="connsiteY190" fmla="*/ 3233461 h 4375737"/>
                  <a:gd name="connsiteX191" fmla="*/ 1702202 w 2513876"/>
                  <a:gd name="connsiteY191" fmla="*/ 3264568 h 4375737"/>
                  <a:gd name="connsiteX192" fmla="*/ 1870035 w 2513876"/>
                  <a:gd name="connsiteY192" fmla="*/ 3524275 h 4375737"/>
                  <a:gd name="connsiteX193" fmla="*/ 1889567 w 2513876"/>
                  <a:gd name="connsiteY193" fmla="*/ 3579255 h 4375737"/>
                  <a:gd name="connsiteX194" fmla="*/ 1910546 w 2513876"/>
                  <a:gd name="connsiteY194" fmla="*/ 3731172 h 4375737"/>
                  <a:gd name="connsiteX195" fmla="*/ 1908376 w 2513876"/>
                  <a:gd name="connsiteY195" fmla="*/ 3755045 h 4375737"/>
                  <a:gd name="connsiteX196" fmla="*/ 1890290 w 2513876"/>
                  <a:gd name="connsiteY196" fmla="*/ 3737683 h 4375737"/>
                  <a:gd name="connsiteX197" fmla="*/ 1788289 w 2513876"/>
                  <a:gd name="connsiteY197" fmla="*/ 3580701 h 4375737"/>
                  <a:gd name="connsiteX198" fmla="*/ 1613945 w 2513876"/>
                  <a:gd name="connsiteY198" fmla="*/ 3310867 h 4375737"/>
                  <a:gd name="connsiteX199" fmla="*/ 1590795 w 2513876"/>
                  <a:gd name="connsiteY199" fmla="*/ 3301462 h 4375737"/>
                  <a:gd name="connsiteX200" fmla="*/ 1364366 w 2513876"/>
                  <a:gd name="connsiteY200" fmla="*/ 3433848 h 4375737"/>
                  <a:gd name="connsiteX201" fmla="*/ 1365089 w 2513876"/>
                  <a:gd name="connsiteY201" fmla="*/ 3451210 h 4375737"/>
                  <a:gd name="connsiteX202" fmla="*/ 1430197 w 2513876"/>
                  <a:gd name="connsiteY202" fmla="*/ 3488827 h 4375737"/>
                  <a:gd name="connsiteX203" fmla="*/ 1928632 w 2513876"/>
                  <a:gd name="connsiteY203" fmla="*/ 3778918 h 4375737"/>
                  <a:gd name="connsiteX204" fmla="*/ 1943100 w 2513876"/>
                  <a:gd name="connsiteY204" fmla="*/ 3783982 h 4375737"/>
                  <a:gd name="connsiteX205" fmla="*/ 1945270 w 2513876"/>
                  <a:gd name="connsiteY205" fmla="*/ 3768067 h 4375737"/>
                  <a:gd name="connsiteX206" fmla="*/ 1660967 w 2513876"/>
                  <a:gd name="connsiteY206" fmla="*/ 1814839 h 4375737"/>
                  <a:gd name="connsiteX207" fmla="*/ 1647946 w 2513876"/>
                  <a:gd name="connsiteY207" fmla="*/ 1796753 h 4375737"/>
                  <a:gd name="connsiteX208" fmla="*/ 1607434 w 2513876"/>
                  <a:gd name="connsiteY208" fmla="*/ 1694028 h 4375737"/>
                  <a:gd name="connsiteX209" fmla="*/ 1585732 w 2513876"/>
                  <a:gd name="connsiteY209" fmla="*/ 1689688 h 4375737"/>
                  <a:gd name="connsiteX210" fmla="*/ 1415005 w 2513876"/>
                  <a:gd name="connsiteY210" fmla="*/ 1862584 h 4375737"/>
                  <a:gd name="connsiteX211" fmla="*/ 1330365 w 2513876"/>
                  <a:gd name="connsiteY211" fmla="*/ 1947224 h 4375737"/>
                  <a:gd name="connsiteX212" fmla="*/ 1328918 w 2513876"/>
                  <a:gd name="connsiteY212" fmla="*/ 1968204 h 4375737"/>
                  <a:gd name="connsiteX213" fmla="*/ 1513390 w 2513876"/>
                  <a:gd name="connsiteY213" fmla="*/ 2152675 h 4375737"/>
                  <a:gd name="connsiteX214" fmla="*/ 1532199 w 2513876"/>
                  <a:gd name="connsiteY214" fmla="*/ 2149058 h 4375737"/>
                  <a:gd name="connsiteX215" fmla="*/ 1574157 w 2513876"/>
                  <a:gd name="connsiteY215" fmla="*/ 2084674 h 4375737"/>
                  <a:gd name="connsiteX216" fmla="*/ 1666031 w 2513876"/>
                  <a:gd name="connsiteY216" fmla="*/ 1944330 h 4375737"/>
                  <a:gd name="connsiteX217" fmla="*/ 1676882 w 2513876"/>
                  <a:gd name="connsiteY217" fmla="*/ 1936373 h 4375737"/>
                  <a:gd name="connsiteX218" fmla="*/ 1682670 w 2513876"/>
                  <a:gd name="connsiteY218" fmla="*/ 1948671 h 4375737"/>
                  <a:gd name="connsiteX219" fmla="*/ 1695691 w 2513876"/>
                  <a:gd name="connsiteY219" fmla="*/ 2049226 h 4375737"/>
                  <a:gd name="connsiteX220" fmla="*/ 1679776 w 2513876"/>
                  <a:gd name="connsiteY220" fmla="*/ 2115781 h 4375737"/>
                  <a:gd name="connsiteX221" fmla="*/ 1610328 w 2513876"/>
                  <a:gd name="connsiteY221" fmla="*/ 2222123 h 4375737"/>
                  <a:gd name="connsiteX222" fmla="*/ 1613945 w 2513876"/>
                  <a:gd name="connsiteY222" fmla="*/ 2253954 h 4375737"/>
                  <a:gd name="connsiteX223" fmla="*/ 1764416 w 2513876"/>
                  <a:gd name="connsiteY223" fmla="*/ 2404424 h 4375737"/>
                  <a:gd name="connsiteX224" fmla="*/ 1774544 w 2513876"/>
                  <a:gd name="connsiteY224" fmla="*/ 2409488 h 4375737"/>
                  <a:gd name="connsiteX225" fmla="*/ 1732585 w 2513876"/>
                  <a:gd name="connsiteY225" fmla="*/ 2074546 h 4375737"/>
                  <a:gd name="connsiteX226" fmla="*/ 1690627 w 2513876"/>
                  <a:gd name="connsiteY226" fmla="*/ 1747561 h 4375737"/>
                  <a:gd name="connsiteX227" fmla="*/ 1674712 w 2513876"/>
                  <a:gd name="connsiteY227" fmla="*/ 1623856 h 4375737"/>
                  <a:gd name="connsiteX228" fmla="*/ 1659520 w 2513876"/>
                  <a:gd name="connsiteY228" fmla="*/ 1618069 h 4375737"/>
                  <a:gd name="connsiteX229" fmla="*/ 1645775 w 2513876"/>
                  <a:gd name="connsiteY229" fmla="*/ 1649176 h 4375737"/>
                  <a:gd name="connsiteX230" fmla="*/ 1655180 w 2513876"/>
                  <a:gd name="connsiteY230" fmla="*/ 1728752 h 4375737"/>
                  <a:gd name="connsiteX231" fmla="*/ 1660967 w 2513876"/>
                  <a:gd name="connsiteY231" fmla="*/ 1814839 h 4375737"/>
                  <a:gd name="connsiteX232" fmla="*/ 751631 w 2513876"/>
                  <a:gd name="connsiteY232" fmla="*/ 2384892 h 4375737"/>
                  <a:gd name="connsiteX233" fmla="*/ 762482 w 2513876"/>
                  <a:gd name="connsiteY233" fmla="*/ 2378381 h 4375737"/>
                  <a:gd name="connsiteX234" fmla="*/ 897761 w 2513876"/>
                  <a:gd name="connsiteY234" fmla="*/ 2243102 h 4375737"/>
                  <a:gd name="connsiteX235" fmla="*/ 901378 w 2513876"/>
                  <a:gd name="connsiteY235" fmla="*/ 2212719 h 4375737"/>
                  <a:gd name="connsiteX236" fmla="*/ 829760 w 2513876"/>
                  <a:gd name="connsiteY236" fmla="*/ 2103482 h 4375737"/>
                  <a:gd name="connsiteX237" fmla="*/ 820356 w 2513876"/>
                  <a:gd name="connsiteY237" fmla="*/ 2065141 h 4375737"/>
                  <a:gd name="connsiteX238" fmla="*/ 833377 w 2513876"/>
                  <a:gd name="connsiteY238" fmla="*/ 1966033 h 4375737"/>
                  <a:gd name="connsiteX239" fmla="*/ 840611 w 2513876"/>
                  <a:gd name="connsiteY239" fmla="*/ 1937820 h 4375737"/>
                  <a:gd name="connsiteX240" fmla="*/ 860144 w 2513876"/>
                  <a:gd name="connsiteY240" fmla="*/ 1960969 h 4375737"/>
                  <a:gd name="connsiteX241" fmla="*/ 977337 w 2513876"/>
                  <a:gd name="connsiteY241" fmla="*/ 2140377 h 4375737"/>
                  <a:gd name="connsiteX242" fmla="*/ 998316 w 2513876"/>
                  <a:gd name="connsiteY242" fmla="*/ 2141824 h 4375737"/>
                  <a:gd name="connsiteX243" fmla="*/ 1038104 w 2513876"/>
                  <a:gd name="connsiteY243" fmla="*/ 2100589 h 4375737"/>
                  <a:gd name="connsiteX244" fmla="*/ 1166873 w 2513876"/>
                  <a:gd name="connsiteY244" fmla="*/ 1971821 h 4375737"/>
                  <a:gd name="connsiteX245" fmla="*/ 1166873 w 2513876"/>
                  <a:gd name="connsiteY245" fmla="*/ 1944330 h 4375737"/>
                  <a:gd name="connsiteX246" fmla="*/ 1129978 w 2513876"/>
                  <a:gd name="connsiteY246" fmla="*/ 1907436 h 4375737"/>
                  <a:gd name="connsiteX247" fmla="*/ 928145 w 2513876"/>
                  <a:gd name="connsiteY247" fmla="*/ 1702709 h 4375737"/>
                  <a:gd name="connsiteX248" fmla="*/ 902825 w 2513876"/>
                  <a:gd name="connsiteY248" fmla="*/ 1708496 h 4375737"/>
                  <a:gd name="connsiteX249" fmla="*/ 867378 w 2513876"/>
                  <a:gd name="connsiteY249" fmla="*/ 1792413 h 4375737"/>
                  <a:gd name="connsiteX250" fmla="*/ 857973 w 2513876"/>
                  <a:gd name="connsiteY250" fmla="*/ 1803264 h 4375737"/>
                  <a:gd name="connsiteX251" fmla="*/ 855080 w 2513876"/>
                  <a:gd name="connsiteY251" fmla="*/ 1788796 h 4375737"/>
                  <a:gd name="connsiteX252" fmla="*/ 870272 w 2513876"/>
                  <a:gd name="connsiteY252" fmla="*/ 1668708 h 4375737"/>
                  <a:gd name="connsiteX253" fmla="*/ 860144 w 2513876"/>
                  <a:gd name="connsiteY253" fmla="*/ 1634708 h 4375737"/>
                  <a:gd name="connsiteX254" fmla="*/ 849292 w 2513876"/>
                  <a:gd name="connsiteY254" fmla="*/ 1626750 h 4375737"/>
                  <a:gd name="connsiteX255" fmla="*/ 844228 w 2513876"/>
                  <a:gd name="connsiteY255" fmla="*/ 1639049 h 4375737"/>
                  <a:gd name="connsiteX256" fmla="*/ 815292 w 2513876"/>
                  <a:gd name="connsiteY256" fmla="*/ 1858244 h 4375737"/>
                  <a:gd name="connsiteX257" fmla="*/ 756695 w 2513876"/>
                  <a:gd name="connsiteY257" fmla="*/ 2325572 h 4375737"/>
                  <a:gd name="connsiteX258" fmla="*/ 751631 w 2513876"/>
                  <a:gd name="connsiteY258" fmla="*/ 2384892 h 4375737"/>
                  <a:gd name="connsiteX259" fmla="*/ 1465644 w 2513876"/>
                  <a:gd name="connsiteY259" fmla="*/ 2250337 h 4375737"/>
                  <a:gd name="connsiteX260" fmla="*/ 1456963 w 2513876"/>
                  <a:gd name="connsiteY260" fmla="*/ 2235868 h 4375737"/>
                  <a:gd name="connsiteX261" fmla="*/ 1261640 w 2513876"/>
                  <a:gd name="connsiteY261" fmla="*/ 2039822 h 4375737"/>
                  <a:gd name="connsiteX262" fmla="*/ 1238491 w 2513876"/>
                  <a:gd name="connsiteY262" fmla="*/ 2039098 h 4375737"/>
                  <a:gd name="connsiteX263" fmla="*/ 1051849 w 2513876"/>
                  <a:gd name="connsiteY263" fmla="*/ 2226463 h 4375737"/>
                  <a:gd name="connsiteX264" fmla="*/ 1048956 w 2513876"/>
                  <a:gd name="connsiteY264" fmla="*/ 2252507 h 4375737"/>
                  <a:gd name="connsiteX265" fmla="*/ 1246449 w 2513876"/>
                  <a:gd name="connsiteY265" fmla="*/ 2558512 h 4375737"/>
                  <a:gd name="connsiteX266" fmla="*/ 1267428 w 2513876"/>
                  <a:gd name="connsiteY266" fmla="*/ 2558512 h 4375737"/>
                  <a:gd name="connsiteX267" fmla="*/ 1458410 w 2513876"/>
                  <a:gd name="connsiteY267" fmla="*/ 2263358 h 4375737"/>
                  <a:gd name="connsiteX268" fmla="*/ 1465644 w 2513876"/>
                  <a:gd name="connsiteY268" fmla="*/ 2250337 h 4375737"/>
                  <a:gd name="connsiteX269" fmla="*/ 1148787 w 2513876"/>
                  <a:gd name="connsiteY269" fmla="*/ 3438912 h 4375737"/>
                  <a:gd name="connsiteX270" fmla="*/ 930315 w 2513876"/>
                  <a:gd name="connsiteY270" fmla="*/ 3311590 h 4375737"/>
                  <a:gd name="connsiteX271" fmla="*/ 896314 w 2513876"/>
                  <a:gd name="connsiteY271" fmla="*/ 3319548 h 4375737"/>
                  <a:gd name="connsiteX272" fmla="*/ 638778 w 2513876"/>
                  <a:gd name="connsiteY272" fmla="*/ 3713811 h 4375737"/>
                  <a:gd name="connsiteX273" fmla="*/ 623586 w 2513876"/>
                  <a:gd name="connsiteY273" fmla="*/ 3738406 h 4375737"/>
                  <a:gd name="connsiteX274" fmla="*/ 627203 w 2513876"/>
                  <a:gd name="connsiteY274" fmla="*/ 3742024 h 4375737"/>
                  <a:gd name="connsiteX275" fmla="*/ 1148787 w 2513876"/>
                  <a:gd name="connsiteY275" fmla="*/ 3438912 h 4375737"/>
                  <a:gd name="connsiteX276" fmla="*/ 700992 w 2513876"/>
                  <a:gd name="connsiteY276" fmla="*/ 1118911 h 4375737"/>
                  <a:gd name="connsiteX277" fmla="*/ 711120 w 2513876"/>
                  <a:gd name="connsiteY277" fmla="*/ 1111677 h 4375737"/>
                  <a:gd name="connsiteX278" fmla="*/ 826866 w 2513876"/>
                  <a:gd name="connsiteY278" fmla="*/ 993036 h 4375737"/>
                  <a:gd name="connsiteX279" fmla="*/ 839165 w 2513876"/>
                  <a:gd name="connsiteY279" fmla="*/ 964100 h 4375737"/>
                  <a:gd name="connsiteX280" fmla="*/ 912953 w 2513876"/>
                  <a:gd name="connsiteY280" fmla="*/ 393323 h 4375737"/>
                  <a:gd name="connsiteX281" fmla="*/ 898485 w 2513876"/>
                  <a:gd name="connsiteY281" fmla="*/ 352088 h 4375737"/>
                  <a:gd name="connsiteX282" fmla="*/ 860144 w 2513876"/>
                  <a:gd name="connsiteY282" fmla="*/ 314470 h 4375737"/>
                  <a:gd name="connsiteX283" fmla="*/ 839888 w 2513876"/>
                  <a:gd name="connsiteY283" fmla="*/ 299279 h 4375737"/>
                  <a:gd name="connsiteX284" fmla="*/ 832654 w 2513876"/>
                  <a:gd name="connsiteY284" fmla="*/ 323151 h 4375737"/>
                  <a:gd name="connsiteX285" fmla="*/ 727035 w 2513876"/>
                  <a:gd name="connsiteY285" fmla="*/ 959759 h 4375737"/>
                  <a:gd name="connsiteX286" fmla="*/ 700992 w 2513876"/>
                  <a:gd name="connsiteY286" fmla="*/ 1118911 h 4375737"/>
                  <a:gd name="connsiteX287" fmla="*/ 1577774 w 2513876"/>
                  <a:gd name="connsiteY287" fmla="*/ 896098 h 4375737"/>
                  <a:gd name="connsiteX288" fmla="*/ 1520624 w 2513876"/>
                  <a:gd name="connsiteY288" fmla="*/ 436728 h 4375737"/>
                  <a:gd name="connsiteX289" fmla="*/ 1501092 w 2513876"/>
                  <a:gd name="connsiteY289" fmla="*/ 454814 h 4375737"/>
                  <a:gd name="connsiteX290" fmla="*/ 1342663 w 2513876"/>
                  <a:gd name="connsiteY290" fmla="*/ 613965 h 4375737"/>
                  <a:gd name="connsiteX291" fmla="*/ 1342663 w 2513876"/>
                  <a:gd name="connsiteY291" fmla="*/ 659541 h 4375737"/>
                  <a:gd name="connsiteX292" fmla="*/ 1485177 w 2513876"/>
                  <a:gd name="connsiteY292" fmla="*/ 804224 h 4375737"/>
                  <a:gd name="connsiteX293" fmla="*/ 1577774 w 2513876"/>
                  <a:gd name="connsiteY293" fmla="*/ 896098 h 4375737"/>
                  <a:gd name="connsiteX294" fmla="*/ 1138659 w 2513876"/>
                  <a:gd name="connsiteY294" fmla="*/ 828097 h 4375737"/>
                  <a:gd name="connsiteX295" fmla="*/ 1135042 w 2513876"/>
                  <a:gd name="connsiteY295" fmla="*/ 825203 h 4375737"/>
                  <a:gd name="connsiteX296" fmla="*/ 1128532 w 2513876"/>
                  <a:gd name="connsiteY296" fmla="*/ 830267 h 4375737"/>
                  <a:gd name="connsiteX297" fmla="*/ 936102 w 2513876"/>
                  <a:gd name="connsiteY297" fmla="*/ 1021250 h 4375737"/>
                  <a:gd name="connsiteX298" fmla="*/ 915847 w 2513876"/>
                  <a:gd name="connsiteY298" fmla="*/ 1065378 h 4375737"/>
                  <a:gd name="connsiteX299" fmla="*/ 907166 w 2513876"/>
                  <a:gd name="connsiteY299" fmla="*/ 1136273 h 4375737"/>
                  <a:gd name="connsiteX300" fmla="*/ 863037 w 2513876"/>
                  <a:gd name="connsiteY300" fmla="*/ 1475556 h 4375737"/>
                  <a:gd name="connsiteX301" fmla="*/ 875335 w 2513876"/>
                  <a:gd name="connsiteY301" fmla="*/ 1508833 h 4375737"/>
                  <a:gd name="connsiteX302" fmla="*/ 889804 w 2513876"/>
                  <a:gd name="connsiteY302" fmla="*/ 1513897 h 4375737"/>
                  <a:gd name="connsiteX303" fmla="*/ 893421 w 2513876"/>
                  <a:gd name="connsiteY303" fmla="*/ 1500875 h 4375737"/>
                  <a:gd name="connsiteX304" fmla="*/ 920911 w 2513876"/>
                  <a:gd name="connsiteY304" fmla="*/ 1363426 h 4375737"/>
                  <a:gd name="connsiteX305" fmla="*/ 1095978 w 2513876"/>
                  <a:gd name="connsiteY305" fmla="*/ 935886 h 4375737"/>
                  <a:gd name="connsiteX306" fmla="*/ 1138659 w 2513876"/>
                  <a:gd name="connsiteY306" fmla="*/ 828097 h 4375737"/>
                  <a:gd name="connsiteX307" fmla="*/ 570053 w 2513876"/>
                  <a:gd name="connsiteY307" fmla="*/ 3776024 h 4375737"/>
                  <a:gd name="connsiteX308" fmla="*/ 606224 w 2513876"/>
                  <a:gd name="connsiteY308" fmla="*/ 3739853 h 4375737"/>
                  <a:gd name="connsiteX309" fmla="*/ 621416 w 2513876"/>
                  <a:gd name="connsiteY309" fmla="*/ 3610362 h 4375737"/>
                  <a:gd name="connsiteX310" fmla="*/ 654693 w 2513876"/>
                  <a:gd name="connsiteY310" fmla="*/ 3506190 h 4375737"/>
                  <a:gd name="connsiteX311" fmla="*/ 697375 w 2513876"/>
                  <a:gd name="connsiteY311" fmla="*/ 3442529 h 4375737"/>
                  <a:gd name="connsiteX312" fmla="*/ 813121 w 2513876"/>
                  <a:gd name="connsiteY312" fmla="*/ 3262398 h 4375737"/>
                  <a:gd name="connsiteX313" fmla="*/ 811675 w 2513876"/>
                  <a:gd name="connsiteY313" fmla="*/ 3242142 h 4375737"/>
                  <a:gd name="connsiteX314" fmla="*/ 660480 w 2513876"/>
                  <a:gd name="connsiteY314" fmla="*/ 3154609 h 4375737"/>
                  <a:gd name="connsiteX315" fmla="*/ 646735 w 2513876"/>
                  <a:gd name="connsiteY315" fmla="*/ 3161119 h 4375737"/>
                  <a:gd name="connsiteX316" fmla="*/ 629373 w 2513876"/>
                  <a:gd name="connsiteY316" fmla="*/ 3297122 h 4375737"/>
                  <a:gd name="connsiteX317" fmla="*/ 587415 w 2513876"/>
                  <a:gd name="connsiteY317" fmla="*/ 3631341 h 4375737"/>
                  <a:gd name="connsiteX318" fmla="*/ 570053 w 2513876"/>
                  <a:gd name="connsiteY318" fmla="*/ 3776024 h 4375737"/>
                  <a:gd name="connsiteX319" fmla="*/ 1385345 w 2513876"/>
                  <a:gd name="connsiteY319" fmla="*/ 849076 h 4375737"/>
                  <a:gd name="connsiteX320" fmla="*/ 1388239 w 2513876"/>
                  <a:gd name="connsiteY320" fmla="*/ 856310 h 4375737"/>
                  <a:gd name="connsiteX321" fmla="*/ 1569816 w 2513876"/>
                  <a:gd name="connsiteY321" fmla="*/ 1304829 h 4375737"/>
                  <a:gd name="connsiteX322" fmla="*/ 1616115 w 2513876"/>
                  <a:gd name="connsiteY322" fmla="*/ 1437938 h 4375737"/>
                  <a:gd name="connsiteX323" fmla="*/ 1622626 w 2513876"/>
                  <a:gd name="connsiteY323" fmla="*/ 1492918 h 4375737"/>
                  <a:gd name="connsiteX324" fmla="*/ 1630583 w 2513876"/>
                  <a:gd name="connsiteY324" fmla="*/ 1502322 h 4375737"/>
                  <a:gd name="connsiteX325" fmla="*/ 1650839 w 2513876"/>
                  <a:gd name="connsiteY325" fmla="*/ 1467598 h 4375737"/>
                  <a:gd name="connsiteX326" fmla="*/ 1605264 w 2513876"/>
                  <a:gd name="connsiteY326" fmla="*/ 1095762 h 4375737"/>
                  <a:gd name="connsiteX327" fmla="*/ 1572710 w 2513876"/>
                  <a:gd name="connsiteY327" fmla="*/ 1030654 h 4375737"/>
                  <a:gd name="connsiteX328" fmla="*/ 1452623 w 2513876"/>
                  <a:gd name="connsiteY328" fmla="*/ 913460 h 4375737"/>
                  <a:gd name="connsiteX329" fmla="*/ 1385345 w 2513876"/>
                  <a:gd name="connsiteY329" fmla="*/ 849076 h 4375737"/>
                  <a:gd name="connsiteX330" fmla="*/ 938273 w 2513876"/>
                  <a:gd name="connsiteY330" fmla="*/ 877289 h 4375737"/>
                  <a:gd name="connsiteX331" fmla="*/ 948401 w 2513876"/>
                  <a:gd name="connsiteY331" fmla="*/ 870055 h 4375737"/>
                  <a:gd name="connsiteX332" fmla="*/ 1169766 w 2513876"/>
                  <a:gd name="connsiteY332" fmla="*/ 647243 h 4375737"/>
                  <a:gd name="connsiteX333" fmla="*/ 1168320 w 2513876"/>
                  <a:gd name="connsiteY333" fmla="*/ 624093 h 4375737"/>
                  <a:gd name="connsiteX334" fmla="*/ 1008444 w 2513876"/>
                  <a:gd name="connsiteY334" fmla="*/ 463494 h 4375737"/>
                  <a:gd name="connsiteX335" fmla="*/ 994699 w 2513876"/>
                  <a:gd name="connsiteY335" fmla="*/ 456260 h 4375737"/>
                  <a:gd name="connsiteX336" fmla="*/ 938273 w 2513876"/>
                  <a:gd name="connsiteY336" fmla="*/ 877289 h 4375737"/>
                  <a:gd name="connsiteX337" fmla="*/ 619246 w 2513876"/>
                  <a:gd name="connsiteY337" fmla="*/ 2677876 h 4375737"/>
                  <a:gd name="connsiteX338" fmla="*/ 617075 w 2513876"/>
                  <a:gd name="connsiteY338" fmla="*/ 2669919 h 4375737"/>
                  <a:gd name="connsiteX339" fmla="*/ 604054 w 2513876"/>
                  <a:gd name="connsiteY339" fmla="*/ 2677876 h 4375737"/>
                  <a:gd name="connsiteX340" fmla="*/ 420306 w 2513876"/>
                  <a:gd name="connsiteY340" fmla="*/ 2864518 h 4375737"/>
                  <a:gd name="connsiteX341" fmla="*/ 414518 w 2513876"/>
                  <a:gd name="connsiteY341" fmla="*/ 2871029 h 4375737"/>
                  <a:gd name="connsiteX342" fmla="*/ 421029 w 2513876"/>
                  <a:gd name="connsiteY342" fmla="*/ 2901412 h 4375737"/>
                  <a:gd name="connsiteX343" fmla="*/ 565713 w 2513876"/>
                  <a:gd name="connsiteY343" fmla="*/ 2986052 h 4375737"/>
                  <a:gd name="connsiteX344" fmla="*/ 582351 w 2513876"/>
                  <a:gd name="connsiteY344" fmla="*/ 2978095 h 4375737"/>
                  <a:gd name="connsiteX345" fmla="*/ 619246 w 2513876"/>
                  <a:gd name="connsiteY345" fmla="*/ 2677876 h 4375737"/>
                  <a:gd name="connsiteX346" fmla="*/ 1900418 w 2513876"/>
                  <a:gd name="connsiteY346" fmla="*/ 2686557 h 4375737"/>
                  <a:gd name="connsiteX347" fmla="*/ 1898971 w 2513876"/>
                  <a:gd name="connsiteY347" fmla="*/ 2695238 h 4375737"/>
                  <a:gd name="connsiteX348" fmla="*/ 1933696 w 2513876"/>
                  <a:gd name="connsiteY348" fmla="*/ 2967967 h 4375737"/>
                  <a:gd name="connsiteX349" fmla="*/ 1952504 w 2513876"/>
                  <a:gd name="connsiteY349" fmla="*/ 2975924 h 4375737"/>
                  <a:gd name="connsiteX350" fmla="*/ 2088507 w 2513876"/>
                  <a:gd name="connsiteY350" fmla="*/ 2897072 h 4375737"/>
                  <a:gd name="connsiteX351" fmla="*/ 2091400 w 2513876"/>
                  <a:gd name="connsiteY351" fmla="*/ 2875369 h 4375737"/>
                  <a:gd name="connsiteX352" fmla="*/ 1914887 w 2513876"/>
                  <a:gd name="connsiteY352" fmla="*/ 2696685 h 4375737"/>
                  <a:gd name="connsiteX353" fmla="*/ 1900418 w 2513876"/>
                  <a:gd name="connsiteY353" fmla="*/ 2686557 h 4375737"/>
                  <a:gd name="connsiteX354" fmla="*/ 813121 w 2513876"/>
                  <a:gd name="connsiteY354" fmla="*/ 1156529 h 4375737"/>
                  <a:gd name="connsiteX355" fmla="*/ 808781 w 2513876"/>
                  <a:gd name="connsiteY355" fmla="*/ 1155082 h 4375737"/>
                  <a:gd name="connsiteX356" fmla="*/ 680013 w 2513876"/>
                  <a:gd name="connsiteY356" fmla="*/ 1280957 h 4375737"/>
                  <a:gd name="connsiteX357" fmla="*/ 680736 w 2513876"/>
                  <a:gd name="connsiteY357" fmla="*/ 1314957 h 4375737"/>
                  <a:gd name="connsiteX358" fmla="*/ 764653 w 2513876"/>
                  <a:gd name="connsiteY358" fmla="*/ 1399597 h 4375737"/>
                  <a:gd name="connsiteX359" fmla="*/ 775504 w 2513876"/>
                  <a:gd name="connsiteY359" fmla="*/ 1407555 h 4375737"/>
                  <a:gd name="connsiteX360" fmla="*/ 782015 w 2513876"/>
                  <a:gd name="connsiteY360" fmla="*/ 1394533 h 4375737"/>
                  <a:gd name="connsiteX361" fmla="*/ 800823 w 2513876"/>
                  <a:gd name="connsiteY361" fmla="*/ 1267935 h 4375737"/>
                  <a:gd name="connsiteX362" fmla="*/ 813121 w 2513876"/>
                  <a:gd name="connsiteY362" fmla="*/ 1156529 h 4375737"/>
                  <a:gd name="connsiteX363" fmla="*/ 1732585 w 2513876"/>
                  <a:gd name="connsiteY363" fmla="*/ 1400321 h 4375737"/>
                  <a:gd name="connsiteX364" fmla="*/ 1825183 w 2513876"/>
                  <a:gd name="connsiteY364" fmla="*/ 1302659 h 4375737"/>
                  <a:gd name="connsiteX365" fmla="*/ 1822289 w 2513876"/>
                  <a:gd name="connsiteY365" fmla="*/ 1283850 h 4375737"/>
                  <a:gd name="connsiteX366" fmla="*/ 1720287 w 2513876"/>
                  <a:gd name="connsiteY366" fmla="*/ 1181848 h 4375737"/>
                  <a:gd name="connsiteX367" fmla="*/ 1707989 w 2513876"/>
                  <a:gd name="connsiteY367" fmla="*/ 1173167 h 4375737"/>
                  <a:gd name="connsiteX368" fmla="*/ 1705095 w 2513876"/>
                  <a:gd name="connsiteY368" fmla="*/ 1189083 h 4375737"/>
                  <a:gd name="connsiteX369" fmla="*/ 1719564 w 2513876"/>
                  <a:gd name="connsiteY369" fmla="*/ 1305553 h 4375737"/>
                  <a:gd name="connsiteX370" fmla="*/ 1732585 w 2513876"/>
                  <a:gd name="connsiteY370" fmla="*/ 1400321 h 437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</a:cxnLst>
                <a:rect l="l" t="t" r="r" b="b"/>
                <a:pathLst>
                  <a:path w="2513876" h="4375737">
                    <a:moveTo>
                      <a:pt x="0" y="4375738"/>
                    </a:moveTo>
                    <a:cubicBezTo>
                      <a:pt x="2170" y="4336673"/>
                      <a:pt x="11575" y="4299779"/>
                      <a:pt x="18085" y="4261438"/>
                    </a:cubicBezTo>
                    <a:cubicBezTo>
                      <a:pt x="45575" y="4088541"/>
                      <a:pt x="73789" y="3914921"/>
                      <a:pt x="102002" y="3742024"/>
                    </a:cubicBezTo>
                    <a:cubicBezTo>
                      <a:pt x="136726" y="3530062"/>
                      <a:pt x="172173" y="3318101"/>
                      <a:pt x="206897" y="3106863"/>
                    </a:cubicBezTo>
                    <a:cubicBezTo>
                      <a:pt x="239451" y="2907923"/>
                      <a:pt x="272728" y="2708983"/>
                      <a:pt x="305282" y="2510043"/>
                    </a:cubicBezTo>
                    <a:cubicBezTo>
                      <a:pt x="337113" y="2319784"/>
                      <a:pt x="368220" y="2130249"/>
                      <a:pt x="400050" y="1939990"/>
                    </a:cubicBezTo>
                    <a:cubicBezTo>
                      <a:pt x="439115" y="1704879"/>
                      <a:pt x="477456" y="1469045"/>
                      <a:pt x="516520" y="1233935"/>
                    </a:cubicBezTo>
                    <a:cubicBezTo>
                      <a:pt x="552691" y="1014015"/>
                      <a:pt x="588862" y="794096"/>
                      <a:pt x="625756" y="574178"/>
                    </a:cubicBezTo>
                    <a:cubicBezTo>
                      <a:pt x="643842" y="467112"/>
                      <a:pt x="661927" y="359322"/>
                      <a:pt x="680013" y="252257"/>
                    </a:cubicBezTo>
                    <a:cubicBezTo>
                      <a:pt x="683630" y="229831"/>
                      <a:pt x="686523" y="229107"/>
                      <a:pt x="706056" y="240682"/>
                    </a:cubicBezTo>
                    <a:cubicBezTo>
                      <a:pt x="722694" y="250086"/>
                      <a:pt x="740056" y="258767"/>
                      <a:pt x="755972" y="268895"/>
                    </a:cubicBezTo>
                    <a:cubicBezTo>
                      <a:pt x="768993" y="277576"/>
                      <a:pt x="774057" y="273236"/>
                      <a:pt x="779121" y="260214"/>
                    </a:cubicBezTo>
                    <a:cubicBezTo>
                      <a:pt x="808058" y="184255"/>
                      <a:pt x="836994" y="107573"/>
                      <a:pt x="865931" y="31614"/>
                    </a:cubicBezTo>
                    <a:cubicBezTo>
                      <a:pt x="868825" y="24380"/>
                      <a:pt x="869548" y="14975"/>
                      <a:pt x="879676" y="10635"/>
                    </a:cubicBezTo>
                    <a:cubicBezTo>
                      <a:pt x="884016" y="16422"/>
                      <a:pt x="881846" y="22210"/>
                      <a:pt x="880399" y="27274"/>
                    </a:cubicBezTo>
                    <a:cubicBezTo>
                      <a:pt x="873165" y="69232"/>
                      <a:pt x="866654" y="111913"/>
                      <a:pt x="859420" y="153872"/>
                    </a:cubicBezTo>
                    <a:cubicBezTo>
                      <a:pt x="857973" y="161829"/>
                      <a:pt x="856527" y="169787"/>
                      <a:pt x="862314" y="175574"/>
                    </a:cubicBezTo>
                    <a:cubicBezTo>
                      <a:pt x="873165" y="187149"/>
                      <a:pt x="872442" y="199447"/>
                      <a:pt x="868825" y="213915"/>
                    </a:cubicBezTo>
                    <a:cubicBezTo>
                      <a:pt x="864484" y="229107"/>
                      <a:pt x="862314" y="245746"/>
                      <a:pt x="856527" y="260214"/>
                    </a:cubicBezTo>
                    <a:cubicBezTo>
                      <a:pt x="850016" y="278299"/>
                      <a:pt x="856527" y="284087"/>
                      <a:pt x="873165" y="288427"/>
                    </a:cubicBezTo>
                    <a:cubicBezTo>
                      <a:pt x="907889" y="297108"/>
                      <a:pt x="941890" y="307236"/>
                      <a:pt x="976614" y="315917"/>
                    </a:cubicBezTo>
                    <a:cubicBezTo>
                      <a:pt x="998316" y="321705"/>
                      <a:pt x="1017125" y="331833"/>
                      <a:pt x="1033041" y="348471"/>
                    </a:cubicBezTo>
                    <a:cubicBezTo>
                      <a:pt x="1051849" y="368727"/>
                      <a:pt x="1071382" y="388259"/>
                      <a:pt x="1093808" y="405621"/>
                    </a:cubicBezTo>
                    <a:cubicBezTo>
                      <a:pt x="1088020" y="390429"/>
                      <a:pt x="1082956" y="374514"/>
                      <a:pt x="1076446" y="359322"/>
                    </a:cubicBezTo>
                    <a:cubicBezTo>
                      <a:pt x="1071382" y="347024"/>
                      <a:pt x="1076446" y="344131"/>
                      <a:pt x="1088020" y="346301"/>
                    </a:cubicBezTo>
                    <a:cubicBezTo>
                      <a:pt x="1098871" y="349195"/>
                      <a:pt x="1110446" y="350641"/>
                      <a:pt x="1120574" y="354258"/>
                    </a:cubicBezTo>
                    <a:cubicBezTo>
                      <a:pt x="1135766" y="360046"/>
                      <a:pt x="1139383" y="352812"/>
                      <a:pt x="1140830" y="339790"/>
                    </a:cubicBezTo>
                    <a:cubicBezTo>
                      <a:pt x="1142277" y="326769"/>
                      <a:pt x="1143723" y="313747"/>
                      <a:pt x="1145170" y="300725"/>
                    </a:cubicBezTo>
                    <a:cubicBezTo>
                      <a:pt x="1145894" y="294938"/>
                      <a:pt x="1143723" y="286257"/>
                      <a:pt x="1150958" y="285534"/>
                    </a:cubicBezTo>
                    <a:cubicBezTo>
                      <a:pt x="1157468" y="284810"/>
                      <a:pt x="1158915" y="293491"/>
                      <a:pt x="1161085" y="298555"/>
                    </a:cubicBezTo>
                    <a:cubicBezTo>
                      <a:pt x="1190022" y="368727"/>
                      <a:pt x="1218235" y="438898"/>
                      <a:pt x="1246449" y="508346"/>
                    </a:cubicBezTo>
                    <a:cubicBezTo>
                      <a:pt x="1248619" y="514134"/>
                      <a:pt x="1251513" y="519921"/>
                      <a:pt x="1254406" y="527155"/>
                    </a:cubicBezTo>
                    <a:cubicBezTo>
                      <a:pt x="1261640" y="522091"/>
                      <a:pt x="1263087" y="514857"/>
                      <a:pt x="1265981" y="509070"/>
                    </a:cubicBezTo>
                    <a:cubicBezTo>
                      <a:pt x="1286237" y="459877"/>
                      <a:pt x="1306492" y="411408"/>
                      <a:pt x="1325301" y="361492"/>
                    </a:cubicBezTo>
                    <a:cubicBezTo>
                      <a:pt x="1331089" y="347024"/>
                      <a:pt x="1338323" y="340513"/>
                      <a:pt x="1354238" y="341237"/>
                    </a:cubicBezTo>
                    <a:cubicBezTo>
                      <a:pt x="1378111" y="341960"/>
                      <a:pt x="1401984" y="341960"/>
                      <a:pt x="1425856" y="341237"/>
                    </a:cubicBezTo>
                    <a:cubicBezTo>
                      <a:pt x="1439601" y="341237"/>
                      <a:pt x="1443218" y="346301"/>
                      <a:pt x="1437431" y="358599"/>
                    </a:cubicBezTo>
                    <a:cubicBezTo>
                      <a:pt x="1434537" y="365110"/>
                      <a:pt x="1432367" y="371621"/>
                      <a:pt x="1432367" y="380301"/>
                    </a:cubicBezTo>
                    <a:cubicBezTo>
                      <a:pt x="1438878" y="373791"/>
                      <a:pt x="1446112" y="367280"/>
                      <a:pt x="1452623" y="360046"/>
                    </a:cubicBezTo>
                    <a:cubicBezTo>
                      <a:pt x="1464197" y="347024"/>
                      <a:pt x="1478666" y="339067"/>
                      <a:pt x="1496751" y="340513"/>
                    </a:cubicBezTo>
                    <a:cubicBezTo>
                      <a:pt x="1511220" y="341960"/>
                      <a:pt x="1513390" y="336173"/>
                      <a:pt x="1511220" y="322428"/>
                    </a:cubicBezTo>
                    <a:cubicBezTo>
                      <a:pt x="1493858" y="225490"/>
                      <a:pt x="1480113" y="127829"/>
                      <a:pt x="1467814" y="29444"/>
                    </a:cubicBezTo>
                    <a:cubicBezTo>
                      <a:pt x="1467814" y="27997"/>
                      <a:pt x="1467091" y="25827"/>
                      <a:pt x="1467091" y="24380"/>
                    </a:cubicBezTo>
                    <a:cubicBezTo>
                      <a:pt x="1469261" y="16422"/>
                      <a:pt x="1459133" y="3401"/>
                      <a:pt x="1474325" y="1231"/>
                    </a:cubicBezTo>
                    <a:cubicBezTo>
                      <a:pt x="1487347" y="-940"/>
                      <a:pt x="1501092" y="-2387"/>
                      <a:pt x="1506879" y="16422"/>
                    </a:cubicBezTo>
                    <a:cubicBezTo>
                      <a:pt x="1522071" y="65615"/>
                      <a:pt x="1533646" y="115530"/>
                      <a:pt x="1546667" y="164723"/>
                    </a:cubicBezTo>
                    <a:cubicBezTo>
                      <a:pt x="1557518" y="205958"/>
                      <a:pt x="1568370" y="247916"/>
                      <a:pt x="1578497" y="289151"/>
                    </a:cubicBezTo>
                    <a:cubicBezTo>
                      <a:pt x="1581391" y="301449"/>
                      <a:pt x="1586455" y="305066"/>
                      <a:pt x="1598753" y="300725"/>
                    </a:cubicBezTo>
                    <a:cubicBezTo>
                      <a:pt x="1613221" y="296385"/>
                      <a:pt x="1627690" y="292768"/>
                      <a:pt x="1642158" y="289151"/>
                    </a:cubicBezTo>
                    <a:cubicBezTo>
                      <a:pt x="1645775" y="288427"/>
                      <a:pt x="1650839" y="285534"/>
                      <a:pt x="1653733" y="289874"/>
                    </a:cubicBezTo>
                    <a:cubicBezTo>
                      <a:pt x="1656627" y="294215"/>
                      <a:pt x="1652286" y="297832"/>
                      <a:pt x="1650116" y="300725"/>
                    </a:cubicBezTo>
                    <a:cubicBezTo>
                      <a:pt x="1639988" y="310853"/>
                      <a:pt x="1630583" y="321705"/>
                      <a:pt x="1620456" y="331833"/>
                    </a:cubicBezTo>
                    <a:cubicBezTo>
                      <a:pt x="1605987" y="345577"/>
                      <a:pt x="1599476" y="361492"/>
                      <a:pt x="1602370" y="381025"/>
                    </a:cubicBezTo>
                    <a:cubicBezTo>
                      <a:pt x="1622626" y="537283"/>
                      <a:pt x="1642158" y="693541"/>
                      <a:pt x="1661690" y="849799"/>
                    </a:cubicBezTo>
                    <a:cubicBezTo>
                      <a:pt x="1667478" y="893205"/>
                      <a:pt x="1673989" y="937333"/>
                      <a:pt x="1679776" y="980738"/>
                    </a:cubicBezTo>
                    <a:cubicBezTo>
                      <a:pt x="1681223" y="991589"/>
                      <a:pt x="1684840" y="1001717"/>
                      <a:pt x="1692797" y="1009675"/>
                    </a:cubicBezTo>
                    <a:cubicBezTo>
                      <a:pt x="1731139" y="1048016"/>
                      <a:pt x="1769480" y="1086357"/>
                      <a:pt x="1807097" y="1124698"/>
                    </a:cubicBezTo>
                    <a:cubicBezTo>
                      <a:pt x="1809268" y="1126869"/>
                      <a:pt x="1810715" y="1129039"/>
                      <a:pt x="1816502" y="1128315"/>
                    </a:cubicBezTo>
                    <a:cubicBezTo>
                      <a:pt x="1811438" y="1096485"/>
                      <a:pt x="1806374" y="1064655"/>
                      <a:pt x="1800587" y="1032824"/>
                    </a:cubicBezTo>
                    <a:cubicBezTo>
                      <a:pt x="1765139" y="817969"/>
                      <a:pt x="1729692" y="603114"/>
                      <a:pt x="1694968" y="388259"/>
                    </a:cubicBezTo>
                    <a:cubicBezTo>
                      <a:pt x="1689904" y="357875"/>
                      <a:pt x="1685563" y="326769"/>
                      <a:pt x="1679776" y="297108"/>
                    </a:cubicBezTo>
                    <a:cubicBezTo>
                      <a:pt x="1676882" y="283363"/>
                      <a:pt x="1681946" y="278299"/>
                      <a:pt x="1694968" y="274682"/>
                    </a:cubicBezTo>
                    <a:cubicBezTo>
                      <a:pt x="1736202" y="264555"/>
                      <a:pt x="1776714" y="253703"/>
                      <a:pt x="1817225" y="242129"/>
                    </a:cubicBezTo>
                    <a:cubicBezTo>
                      <a:pt x="1830970" y="238511"/>
                      <a:pt x="1835311" y="242129"/>
                      <a:pt x="1836758" y="255150"/>
                    </a:cubicBezTo>
                    <a:cubicBezTo>
                      <a:pt x="1854120" y="362216"/>
                      <a:pt x="1871482" y="468558"/>
                      <a:pt x="1888844" y="575624"/>
                    </a:cubicBezTo>
                    <a:cubicBezTo>
                      <a:pt x="1913440" y="724648"/>
                      <a:pt x="1937313" y="873672"/>
                      <a:pt x="1961909" y="1022696"/>
                    </a:cubicBezTo>
                    <a:cubicBezTo>
                      <a:pt x="1995909" y="1228871"/>
                      <a:pt x="2029910" y="1435045"/>
                      <a:pt x="2063911" y="1640495"/>
                    </a:cubicBezTo>
                    <a:cubicBezTo>
                      <a:pt x="2092847" y="1816286"/>
                      <a:pt x="2122508" y="1991353"/>
                      <a:pt x="2151444" y="2167144"/>
                    </a:cubicBezTo>
                    <a:cubicBezTo>
                      <a:pt x="2196296" y="2439148"/>
                      <a:pt x="2241148" y="2711877"/>
                      <a:pt x="2286000" y="2983882"/>
                    </a:cubicBezTo>
                    <a:cubicBezTo>
                      <a:pt x="2315660" y="3165460"/>
                      <a:pt x="2346044" y="3346314"/>
                      <a:pt x="2376427" y="3527892"/>
                    </a:cubicBezTo>
                    <a:cubicBezTo>
                      <a:pt x="2414045" y="3756492"/>
                      <a:pt x="2451663" y="3984368"/>
                      <a:pt x="2489280" y="4212969"/>
                    </a:cubicBezTo>
                    <a:cubicBezTo>
                      <a:pt x="2497238" y="4259267"/>
                      <a:pt x="2504472" y="4305566"/>
                      <a:pt x="2512430" y="4351865"/>
                    </a:cubicBezTo>
                    <a:cubicBezTo>
                      <a:pt x="2513876" y="4359099"/>
                      <a:pt x="2513153" y="4366334"/>
                      <a:pt x="2513876" y="4372844"/>
                    </a:cubicBezTo>
                    <a:cubicBezTo>
                      <a:pt x="2460344" y="4372844"/>
                      <a:pt x="2406811" y="4372844"/>
                      <a:pt x="2353278" y="4372844"/>
                    </a:cubicBezTo>
                    <a:cubicBezTo>
                      <a:pt x="2340980" y="4296162"/>
                      <a:pt x="2327958" y="4219479"/>
                      <a:pt x="2316383" y="4142074"/>
                    </a:cubicBezTo>
                    <a:cubicBezTo>
                      <a:pt x="2313490" y="4121095"/>
                      <a:pt x="2304809" y="4107349"/>
                      <a:pt x="2285277" y="4095775"/>
                    </a:cubicBezTo>
                    <a:cubicBezTo>
                      <a:pt x="2136976" y="4011135"/>
                      <a:pt x="1989399" y="3925049"/>
                      <a:pt x="1841821" y="3839685"/>
                    </a:cubicBezTo>
                    <a:cubicBezTo>
                      <a:pt x="1649392" y="3728279"/>
                      <a:pt x="1456963" y="3616149"/>
                      <a:pt x="1265258" y="3504019"/>
                    </a:cubicBezTo>
                    <a:cubicBezTo>
                      <a:pt x="1254406" y="3497508"/>
                      <a:pt x="1245725" y="3497508"/>
                      <a:pt x="1234874" y="3504019"/>
                    </a:cubicBezTo>
                    <a:cubicBezTo>
                      <a:pt x="1064147" y="3603851"/>
                      <a:pt x="893421" y="3702959"/>
                      <a:pt x="722694" y="3802068"/>
                    </a:cubicBezTo>
                    <a:cubicBezTo>
                      <a:pt x="561372" y="3895388"/>
                      <a:pt x="400773" y="3989432"/>
                      <a:pt x="239451" y="4082030"/>
                    </a:cubicBezTo>
                    <a:cubicBezTo>
                      <a:pt x="216302" y="4095052"/>
                      <a:pt x="204727" y="4111690"/>
                      <a:pt x="201110" y="4137733"/>
                    </a:cubicBezTo>
                    <a:cubicBezTo>
                      <a:pt x="190982" y="4216586"/>
                      <a:pt x="176514" y="4295438"/>
                      <a:pt x="160599" y="4373568"/>
                    </a:cubicBezTo>
                    <a:cubicBezTo>
                      <a:pt x="107066" y="4375738"/>
                      <a:pt x="53533" y="4375738"/>
                      <a:pt x="0" y="4375738"/>
                    </a:cubicBezTo>
                    <a:close/>
                    <a:moveTo>
                      <a:pt x="1557518" y="1570324"/>
                    </a:moveTo>
                    <a:cubicBezTo>
                      <a:pt x="1555348" y="1565260"/>
                      <a:pt x="1553178" y="1558749"/>
                      <a:pt x="1551008" y="1552962"/>
                    </a:cubicBezTo>
                    <a:cubicBezTo>
                      <a:pt x="1497475" y="1419129"/>
                      <a:pt x="1444665" y="1285297"/>
                      <a:pt x="1391132" y="1151465"/>
                    </a:cubicBezTo>
                    <a:cubicBezTo>
                      <a:pt x="1349174" y="1045846"/>
                      <a:pt x="1307216" y="940227"/>
                      <a:pt x="1265258" y="834608"/>
                    </a:cubicBezTo>
                    <a:cubicBezTo>
                      <a:pt x="1263087" y="830267"/>
                      <a:pt x="1263087" y="822310"/>
                      <a:pt x="1256577" y="822310"/>
                    </a:cubicBezTo>
                    <a:cubicBezTo>
                      <a:pt x="1250066" y="822310"/>
                      <a:pt x="1250066" y="830267"/>
                      <a:pt x="1248619" y="834608"/>
                    </a:cubicBezTo>
                    <a:cubicBezTo>
                      <a:pt x="1211001" y="928652"/>
                      <a:pt x="1173384" y="1022696"/>
                      <a:pt x="1135766" y="1116017"/>
                    </a:cubicBezTo>
                    <a:cubicBezTo>
                      <a:pt x="1075722" y="1267935"/>
                      <a:pt x="1015678" y="1420576"/>
                      <a:pt x="954911" y="1572494"/>
                    </a:cubicBezTo>
                    <a:cubicBezTo>
                      <a:pt x="950571" y="1583345"/>
                      <a:pt x="954911" y="1589133"/>
                      <a:pt x="961422" y="1595643"/>
                    </a:cubicBezTo>
                    <a:cubicBezTo>
                      <a:pt x="1046062" y="1681007"/>
                      <a:pt x="1130702" y="1766370"/>
                      <a:pt x="1215342" y="1851733"/>
                    </a:cubicBezTo>
                    <a:cubicBezTo>
                      <a:pt x="1250066" y="1886457"/>
                      <a:pt x="1250066" y="1886457"/>
                      <a:pt x="1284790" y="1851733"/>
                    </a:cubicBezTo>
                    <a:cubicBezTo>
                      <a:pt x="1372323" y="1763476"/>
                      <a:pt x="1459857" y="1675219"/>
                      <a:pt x="1547390" y="1586962"/>
                    </a:cubicBezTo>
                    <a:cubicBezTo>
                      <a:pt x="1551731" y="1582622"/>
                      <a:pt x="1558242" y="1579728"/>
                      <a:pt x="1557518" y="1570324"/>
                    </a:cubicBezTo>
                    <a:close/>
                    <a:moveTo>
                      <a:pt x="965763" y="2318338"/>
                    </a:moveTo>
                    <a:cubicBezTo>
                      <a:pt x="958528" y="2320508"/>
                      <a:pt x="953465" y="2325572"/>
                      <a:pt x="948401" y="2330636"/>
                    </a:cubicBezTo>
                    <a:cubicBezTo>
                      <a:pt x="877506" y="2402254"/>
                      <a:pt x="807334" y="2473872"/>
                      <a:pt x="736439" y="2545491"/>
                    </a:cubicBezTo>
                    <a:cubicBezTo>
                      <a:pt x="727758" y="2554172"/>
                      <a:pt x="721971" y="2564300"/>
                      <a:pt x="720524" y="2576598"/>
                    </a:cubicBezTo>
                    <a:cubicBezTo>
                      <a:pt x="716184" y="2616386"/>
                      <a:pt x="710396" y="2655450"/>
                      <a:pt x="705332" y="2695238"/>
                    </a:cubicBezTo>
                    <a:cubicBezTo>
                      <a:pt x="691587" y="2804474"/>
                      <a:pt x="678566" y="2913710"/>
                      <a:pt x="664821" y="3022223"/>
                    </a:cubicBezTo>
                    <a:cubicBezTo>
                      <a:pt x="662651" y="3036691"/>
                      <a:pt x="667715" y="3044649"/>
                      <a:pt x="680736" y="3051883"/>
                    </a:cubicBezTo>
                    <a:cubicBezTo>
                      <a:pt x="739333" y="3085160"/>
                      <a:pt x="798653" y="3119161"/>
                      <a:pt x="856527" y="3154609"/>
                    </a:cubicBezTo>
                    <a:cubicBezTo>
                      <a:pt x="870995" y="3163289"/>
                      <a:pt x="878953" y="3161843"/>
                      <a:pt x="887634" y="3147375"/>
                    </a:cubicBezTo>
                    <a:cubicBezTo>
                      <a:pt x="986742" y="2991840"/>
                      <a:pt x="1086573" y="2837028"/>
                      <a:pt x="1187128" y="2682217"/>
                    </a:cubicBezTo>
                    <a:cubicBezTo>
                      <a:pt x="1194363" y="2671365"/>
                      <a:pt x="1193639" y="2662685"/>
                      <a:pt x="1186405" y="2651833"/>
                    </a:cubicBezTo>
                    <a:cubicBezTo>
                      <a:pt x="1150958" y="2598300"/>
                      <a:pt x="1115510" y="2544767"/>
                      <a:pt x="1080786" y="2490511"/>
                    </a:cubicBezTo>
                    <a:cubicBezTo>
                      <a:pt x="1046785" y="2437701"/>
                      <a:pt x="1012785" y="2384169"/>
                      <a:pt x="978061" y="2331359"/>
                    </a:cubicBezTo>
                    <a:cubicBezTo>
                      <a:pt x="975167" y="2327019"/>
                      <a:pt x="972997" y="2320508"/>
                      <a:pt x="965763" y="2318338"/>
                    </a:cubicBezTo>
                    <a:close/>
                    <a:moveTo>
                      <a:pt x="1851949" y="3023670"/>
                    </a:moveTo>
                    <a:cubicBezTo>
                      <a:pt x="1851949" y="3022223"/>
                      <a:pt x="1851226" y="3020053"/>
                      <a:pt x="1851226" y="3018606"/>
                    </a:cubicBezTo>
                    <a:cubicBezTo>
                      <a:pt x="1832417" y="2876816"/>
                      <a:pt x="1814332" y="2735750"/>
                      <a:pt x="1796246" y="2593960"/>
                    </a:cubicBezTo>
                    <a:cubicBezTo>
                      <a:pt x="1794799" y="2581662"/>
                      <a:pt x="1789735" y="2571534"/>
                      <a:pt x="1781054" y="2562129"/>
                    </a:cubicBezTo>
                    <a:cubicBezTo>
                      <a:pt x="1705819" y="2486894"/>
                      <a:pt x="1630583" y="2411659"/>
                      <a:pt x="1555348" y="2335700"/>
                    </a:cubicBezTo>
                    <a:cubicBezTo>
                      <a:pt x="1545944" y="2325572"/>
                      <a:pt x="1540156" y="2326295"/>
                      <a:pt x="1532199" y="2337870"/>
                    </a:cubicBezTo>
                    <a:cubicBezTo>
                      <a:pt x="1463474" y="2444212"/>
                      <a:pt x="1395473" y="2549831"/>
                      <a:pt x="1326025" y="2655450"/>
                    </a:cubicBezTo>
                    <a:cubicBezTo>
                      <a:pt x="1318791" y="2666302"/>
                      <a:pt x="1320237" y="2674259"/>
                      <a:pt x="1327472" y="2684387"/>
                    </a:cubicBezTo>
                    <a:cubicBezTo>
                      <a:pt x="1349897" y="2717664"/>
                      <a:pt x="1372323" y="2751665"/>
                      <a:pt x="1394749" y="2785666"/>
                    </a:cubicBezTo>
                    <a:cubicBezTo>
                      <a:pt x="1472155" y="2905753"/>
                      <a:pt x="1549561" y="3025840"/>
                      <a:pt x="1626243" y="3145928"/>
                    </a:cubicBezTo>
                    <a:cubicBezTo>
                      <a:pt x="1632030" y="3155332"/>
                      <a:pt x="1637094" y="3158226"/>
                      <a:pt x="1647946" y="3152438"/>
                    </a:cubicBezTo>
                    <a:cubicBezTo>
                      <a:pt x="1712330" y="3114821"/>
                      <a:pt x="1776714" y="3077926"/>
                      <a:pt x="1841098" y="3040308"/>
                    </a:cubicBezTo>
                    <a:cubicBezTo>
                      <a:pt x="1846885" y="3036691"/>
                      <a:pt x="1852673" y="3033074"/>
                      <a:pt x="1851949" y="3023670"/>
                    </a:cubicBezTo>
                    <a:close/>
                    <a:moveTo>
                      <a:pt x="1250066" y="3382485"/>
                    </a:moveTo>
                    <a:cubicBezTo>
                      <a:pt x="1257300" y="3378868"/>
                      <a:pt x="1264534" y="3375251"/>
                      <a:pt x="1271045" y="3371634"/>
                    </a:cubicBezTo>
                    <a:cubicBezTo>
                      <a:pt x="1356408" y="3321718"/>
                      <a:pt x="1441772" y="3272526"/>
                      <a:pt x="1527135" y="3222610"/>
                    </a:cubicBezTo>
                    <a:cubicBezTo>
                      <a:pt x="1548114" y="3210312"/>
                      <a:pt x="1548114" y="3210312"/>
                      <a:pt x="1534369" y="3189333"/>
                    </a:cubicBezTo>
                    <a:cubicBezTo>
                      <a:pt x="1475772" y="3098905"/>
                      <a:pt x="1417175" y="3008478"/>
                      <a:pt x="1358578" y="2918774"/>
                    </a:cubicBezTo>
                    <a:cubicBezTo>
                      <a:pt x="1328195" y="2871752"/>
                      <a:pt x="1297811" y="2824730"/>
                      <a:pt x="1266704" y="2778431"/>
                    </a:cubicBezTo>
                    <a:cubicBezTo>
                      <a:pt x="1260917" y="2769750"/>
                      <a:pt x="1256577" y="2764686"/>
                      <a:pt x="1247896" y="2777708"/>
                    </a:cubicBezTo>
                    <a:cubicBezTo>
                      <a:pt x="1156745" y="2918774"/>
                      <a:pt x="1064871" y="3060564"/>
                      <a:pt x="972997" y="3201631"/>
                    </a:cubicBezTo>
                    <a:cubicBezTo>
                      <a:pt x="965039" y="3213929"/>
                      <a:pt x="965763" y="3219716"/>
                      <a:pt x="979508" y="3227674"/>
                    </a:cubicBezTo>
                    <a:cubicBezTo>
                      <a:pt x="1064871" y="3276143"/>
                      <a:pt x="1149511" y="3326058"/>
                      <a:pt x="1234151" y="3375251"/>
                    </a:cubicBezTo>
                    <a:cubicBezTo>
                      <a:pt x="1239215" y="3376698"/>
                      <a:pt x="1244278" y="3379591"/>
                      <a:pt x="1250066" y="3382485"/>
                    </a:cubicBezTo>
                    <a:close/>
                    <a:moveTo>
                      <a:pt x="2118891" y="2994010"/>
                    </a:moveTo>
                    <a:cubicBezTo>
                      <a:pt x="2114550" y="2996180"/>
                      <a:pt x="2109486" y="2998350"/>
                      <a:pt x="2105145" y="3001244"/>
                    </a:cubicBezTo>
                    <a:cubicBezTo>
                      <a:pt x="2062464" y="3025840"/>
                      <a:pt x="2019782" y="3051160"/>
                      <a:pt x="1977101" y="3075756"/>
                    </a:cubicBezTo>
                    <a:cubicBezTo>
                      <a:pt x="1946717" y="3093118"/>
                      <a:pt x="1947440" y="3093118"/>
                      <a:pt x="1952504" y="3127842"/>
                    </a:cubicBezTo>
                    <a:cubicBezTo>
                      <a:pt x="1971313" y="3258057"/>
                      <a:pt x="1988675" y="3388273"/>
                      <a:pt x="2004590" y="3518488"/>
                    </a:cubicBezTo>
                    <a:cubicBezTo>
                      <a:pt x="2016889" y="3619766"/>
                      <a:pt x="2029187" y="3721768"/>
                      <a:pt x="2041485" y="3823046"/>
                    </a:cubicBezTo>
                    <a:cubicBezTo>
                      <a:pt x="2043655" y="3838962"/>
                      <a:pt x="2050166" y="3849813"/>
                      <a:pt x="2064634" y="3857770"/>
                    </a:cubicBezTo>
                    <a:cubicBezTo>
                      <a:pt x="2108763" y="3882367"/>
                      <a:pt x="2152168" y="3908410"/>
                      <a:pt x="2195573" y="3933729"/>
                    </a:cubicBezTo>
                    <a:cubicBezTo>
                      <a:pt x="2222339" y="3948921"/>
                      <a:pt x="2249106" y="3964837"/>
                      <a:pt x="2275872" y="3980028"/>
                    </a:cubicBezTo>
                    <a:cubicBezTo>
                      <a:pt x="2278766" y="3981475"/>
                      <a:pt x="2282383" y="3984368"/>
                      <a:pt x="2286000" y="3982198"/>
                    </a:cubicBezTo>
                    <a:cubicBezTo>
                      <a:pt x="2289617" y="3980028"/>
                      <a:pt x="2288170" y="3975688"/>
                      <a:pt x="2287447" y="3972071"/>
                    </a:cubicBezTo>
                    <a:cubicBezTo>
                      <a:pt x="2285277" y="3958326"/>
                      <a:pt x="2283106" y="3943857"/>
                      <a:pt x="2280213" y="3930112"/>
                    </a:cubicBezTo>
                    <a:cubicBezTo>
                      <a:pt x="2236084" y="3671852"/>
                      <a:pt x="2193402" y="3412868"/>
                      <a:pt x="2152168" y="3154609"/>
                    </a:cubicBezTo>
                    <a:cubicBezTo>
                      <a:pt x="2144210" y="3106140"/>
                      <a:pt x="2135529" y="3057671"/>
                      <a:pt x="2126848" y="3008478"/>
                    </a:cubicBezTo>
                    <a:cubicBezTo>
                      <a:pt x="2126125" y="3003414"/>
                      <a:pt x="2126848" y="2996180"/>
                      <a:pt x="2118891" y="2994010"/>
                    </a:cubicBezTo>
                    <a:close/>
                    <a:moveTo>
                      <a:pt x="563542" y="3113374"/>
                    </a:moveTo>
                    <a:cubicBezTo>
                      <a:pt x="567159" y="3100352"/>
                      <a:pt x="559925" y="3097459"/>
                      <a:pt x="554138" y="3093841"/>
                    </a:cubicBezTo>
                    <a:cubicBezTo>
                      <a:pt x="504946" y="3065628"/>
                      <a:pt x="456477" y="3036691"/>
                      <a:pt x="407284" y="3008478"/>
                    </a:cubicBezTo>
                    <a:cubicBezTo>
                      <a:pt x="389922" y="2998350"/>
                      <a:pt x="389922" y="2999074"/>
                      <a:pt x="386305" y="3019329"/>
                    </a:cubicBezTo>
                    <a:cubicBezTo>
                      <a:pt x="334219" y="3331846"/>
                      <a:pt x="282856" y="3645086"/>
                      <a:pt x="230770" y="3957602"/>
                    </a:cubicBezTo>
                    <a:cubicBezTo>
                      <a:pt x="230047" y="3961943"/>
                      <a:pt x="226430" y="3967730"/>
                      <a:pt x="231494" y="3970624"/>
                    </a:cubicBezTo>
                    <a:cubicBezTo>
                      <a:pt x="235834" y="3973517"/>
                      <a:pt x="240175" y="3969177"/>
                      <a:pt x="244515" y="3967007"/>
                    </a:cubicBezTo>
                    <a:cubicBezTo>
                      <a:pt x="315410" y="3925772"/>
                      <a:pt x="386305" y="3884537"/>
                      <a:pt x="457923" y="3843302"/>
                    </a:cubicBezTo>
                    <a:cubicBezTo>
                      <a:pt x="466604" y="3838238"/>
                      <a:pt x="472392" y="3831004"/>
                      <a:pt x="473839" y="3820876"/>
                    </a:cubicBezTo>
                    <a:cubicBezTo>
                      <a:pt x="479626" y="3776024"/>
                      <a:pt x="486137" y="3731172"/>
                      <a:pt x="491924" y="3686321"/>
                    </a:cubicBezTo>
                    <a:cubicBezTo>
                      <a:pt x="505669" y="3575637"/>
                      <a:pt x="519414" y="3464231"/>
                      <a:pt x="533159" y="3353549"/>
                    </a:cubicBezTo>
                    <a:cubicBezTo>
                      <a:pt x="543287" y="3272526"/>
                      <a:pt x="554138" y="3191503"/>
                      <a:pt x="563542" y="3113374"/>
                    </a:cubicBezTo>
                    <a:close/>
                    <a:moveTo>
                      <a:pt x="2079103" y="2718387"/>
                    </a:moveTo>
                    <a:cubicBezTo>
                      <a:pt x="2006761" y="2282890"/>
                      <a:pt x="1935142" y="1849563"/>
                      <a:pt x="1862800" y="1411895"/>
                    </a:cubicBezTo>
                    <a:cubicBezTo>
                      <a:pt x="1828077" y="1446619"/>
                      <a:pt x="1796970" y="1478450"/>
                      <a:pt x="1765139" y="1508833"/>
                    </a:cubicBezTo>
                    <a:cubicBezTo>
                      <a:pt x="1752841" y="1521131"/>
                      <a:pt x="1749947" y="1534153"/>
                      <a:pt x="1752118" y="1550791"/>
                    </a:cubicBezTo>
                    <a:cubicBezTo>
                      <a:pt x="1761522" y="1621686"/>
                      <a:pt x="1770203" y="1692581"/>
                      <a:pt x="1779607" y="1763476"/>
                    </a:cubicBezTo>
                    <a:cubicBezTo>
                      <a:pt x="1794799" y="1881393"/>
                      <a:pt x="1809991" y="1999310"/>
                      <a:pt x="1825183" y="2117228"/>
                    </a:cubicBezTo>
                    <a:cubicBezTo>
                      <a:pt x="1838928" y="2225017"/>
                      <a:pt x="1856290" y="2332806"/>
                      <a:pt x="1865694" y="2441319"/>
                    </a:cubicBezTo>
                    <a:cubicBezTo>
                      <a:pt x="1870035" y="2491235"/>
                      <a:pt x="1885226" y="2533193"/>
                      <a:pt x="1925014" y="2565746"/>
                    </a:cubicBezTo>
                    <a:cubicBezTo>
                      <a:pt x="1949611" y="2586002"/>
                      <a:pt x="1970590" y="2610598"/>
                      <a:pt x="1993739" y="2633748"/>
                    </a:cubicBezTo>
                    <a:cubicBezTo>
                      <a:pt x="2020506" y="2661961"/>
                      <a:pt x="2045102" y="2693792"/>
                      <a:pt x="2079103" y="2718387"/>
                    </a:cubicBezTo>
                    <a:close/>
                    <a:moveTo>
                      <a:pt x="440561" y="2695962"/>
                    </a:moveTo>
                    <a:cubicBezTo>
                      <a:pt x="448519" y="2697409"/>
                      <a:pt x="450689" y="2693068"/>
                      <a:pt x="454306" y="2689451"/>
                    </a:cubicBezTo>
                    <a:cubicBezTo>
                      <a:pt x="514350" y="2628684"/>
                      <a:pt x="573670" y="2568640"/>
                      <a:pt x="633714" y="2507873"/>
                    </a:cubicBezTo>
                    <a:cubicBezTo>
                      <a:pt x="641672" y="2499916"/>
                      <a:pt x="645289" y="2490511"/>
                      <a:pt x="646735" y="2479660"/>
                    </a:cubicBezTo>
                    <a:cubicBezTo>
                      <a:pt x="660480" y="2366083"/>
                      <a:pt x="674949" y="2251783"/>
                      <a:pt x="689417" y="2138207"/>
                    </a:cubicBezTo>
                    <a:cubicBezTo>
                      <a:pt x="714013" y="1945777"/>
                      <a:pt x="738609" y="1754072"/>
                      <a:pt x="763206" y="1561643"/>
                    </a:cubicBezTo>
                    <a:cubicBezTo>
                      <a:pt x="765376" y="1547174"/>
                      <a:pt x="761759" y="1534876"/>
                      <a:pt x="750908" y="1524748"/>
                    </a:cubicBezTo>
                    <a:cubicBezTo>
                      <a:pt x="721971" y="1496535"/>
                      <a:pt x="693758" y="1467598"/>
                      <a:pt x="664821" y="1438662"/>
                    </a:cubicBezTo>
                    <a:cubicBezTo>
                      <a:pt x="661204" y="1435045"/>
                      <a:pt x="658310" y="1428534"/>
                      <a:pt x="651799" y="1430704"/>
                    </a:cubicBezTo>
                    <a:cubicBezTo>
                      <a:pt x="647459" y="1432151"/>
                      <a:pt x="647459" y="1438662"/>
                      <a:pt x="646735" y="1443726"/>
                    </a:cubicBezTo>
                    <a:cubicBezTo>
                      <a:pt x="619246" y="1609388"/>
                      <a:pt x="591756" y="1775774"/>
                      <a:pt x="564266" y="1941437"/>
                    </a:cubicBezTo>
                    <a:cubicBezTo>
                      <a:pt x="528095" y="2161356"/>
                      <a:pt x="491201" y="2381275"/>
                      <a:pt x="455030" y="2601194"/>
                    </a:cubicBezTo>
                    <a:cubicBezTo>
                      <a:pt x="450689" y="2633024"/>
                      <a:pt x="445625" y="2664131"/>
                      <a:pt x="440561" y="2695962"/>
                    </a:cubicBezTo>
                    <a:close/>
                    <a:moveTo>
                      <a:pt x="1945270" y="3768067"/>
                    </a:moveTo>
                    <a:cubicBezTo>
                      <a:pt x="1945270" y="3765173"/>
                      <a:pt x="1944547" y="3762280"/>
                      <a:pt x="1944547" y="3759386"/>
                    </a:cubicBezTo>
                    <a:cubicBezTo>
                      <a:pt x="1934419" y="3673299"/>
                      <a:pt x="1924291" y="3587212"/>
                      <a:pt x="1912716" y="3501126"/>
                    </a:cubicBezTo>
                    <a:cubicBezTo>
                      <a:pt x="1898248" y="3388273"/>
                      <a:pt x="1882333" y="3276143"/>
                      <a:pt x="1866418" y="3163289"/>
                    </a:cubicBezTo>
                    <a:cubicBezTo>
                      <a:pt x="1863524" y="3144481"/>
                      <a:pt x="1861354" y="3143757"/>
                      <a:pt x="1845438" y="3151715"/>
                    </a:cubicBezTo>
                    <a:cubicBezTo>
                      <a:pt x="1797693" y="3176311"/>
                      <a:pt x="1752118" y="3204524"/>
                      <a:pt x="1707266" y="3233461"/>
                    </a:cubicBezTo>
                    <a:cubicBezTo>
                      <a:pt x="1692074" y="3242865"/>
                      <a:pt x="1692797" y="3250823"/>
                      <a:pt x="1702202" y="3264568"/>
                    </a:cubicBezTo>
                    <a:cubicBezTo>
                      <a:pt x="1760075" y="3349931"/>
                      <a:pt x="1815055" y="3436742"/>
                      <a:pt x="1870035" y="3524275"/>
                    </a:cubicBezTo>
                    <a:cubicBezTo>
                      <a:pt x="1880886" y="3541637"/>
                      <a:pt x="1887397" y="3559723"/>
                      <a:pt x="1889567" y="3579255"/>
                    </a:cubicBezTo>
                    <a:cubicBezTo>
                      <a:pt x="1896801" y="3629894"/>
                      <a:pt x="1904035" y="3680533"/>
                      <a:pt x="1910546" y="3731172"/>
                    </a:cubicBezTo>
                    <a:cubicBezTo>
                      <a:pt x="1911270" y="3739130"/>
                      <a:pt x="1918504" y="3751428"/>
                      <a:pt x="1908376" y="3755045"/>
                    </a:cubicBezTo>
                    <a:cubicBezTo>
                      <a:pt x="1900418" y="3757939"/>
                      <a:pt x="1895354" y="3744917"/>
                      <a:pt x="1890290" y="3737683"/>
                    </a:cubicBezTo>
                    <a:cubicBezTo>
                      <a:pt x="1856290" y="3685597"/>
                      <a:pt x="1822289" y="3632788"/>
                      <a:pt x="1788289" y="3580701"/>
                    </a:cubicBezTo>
                    <a:cubicBezTo>
                      <a:pt x="1730415" y="3490998"/>
                      <a:pt x="1671818" y="3400571"/>
                      <a:pt x="1613945" y="3310867"/>
                    </a:cubicBezTo>
                    <a:cubicBezTo>
                      <a:pt x="1608158" y="3302186"/>
                      <a:pt x="1604540" y="3293505"/>
                      <a:pt x="1590795" y="3301462"/>
                    </a:cubicBezTo>
                    <a:cubicBezTo>
                      <a:pt x="1515560" y="3346314"/>
                      <a:pt x="1439601" y="3389719"/>
                      <a:pt x="1364366" y="3433848"/>
                    </a:cubicBezTo>
                    <a:cubicBezTo>
                      <a:pt x="1351344" y="3441082"/>
                      <a:pt x="1354961" y="3445422"/>
                      <a:pt x="1365089" y="3451210"/>
                    </a:cubicBezTo>
                    <a:cubicBezTo>
                      <a:pt x="1386792" y="3463508"/>
                      <a:pt x="1408494" y="3475806"/>
                      <a:pt x="1430197" y="3488827"/>
                    </a:cubicBezTo>
                    <a:cubicBezTo>
                      <a:pt x="1596583" y="3585765"/>
                      <a:pt x="1762245" y="3681980"/>
                      <a:pt x="1928632" y="3778918"/>
                    </a:cubicBezTo>
                    <a:cubicBezTo>
                      <a:pt x="1932972" y="3781812"/>
                      <a:pt x="1937313" y="3786876"/>
                      <a:pt x="1943100" y="3783982"/>
                    </a:cubicBezTo>
                    <a:cubicBezTo>
                      <a:pt x="1948164" y="3779641"/>
                      <a:pt x="1944547" y="3773131"/>
                      <a:pt x="1945270" y="3768067"/>
                    </a:cubicBezTo>
                    <a:close/>
                    <a:moveTo>
                      <a:pt x="1660967" y="1814839"/>
                    </a:moveTo>
                    <a:cubicBezTo>
                      <a:pt x="1650839" y="1809775"/>
                      <a:pt x="1650116" y="1802541"/>
                      <a:pt x="1647946" y="1796753"/>
                    </a:cubicBezTo>
                    <a:cubicBezTo>
                      <a:pt x="1634201" y="1762753"/>
                      <a:pt x="1621179" y="1728029"/>
                      <a:pt x="1607434" y="1694028"/>
                    </a:cubicBezTo>
                    <a:cubicBezTo>
                      <a:pt x="1600200" y="1675219"/>
                      <a:pt x="1600200" y="1675219"/>
                      <a:pt x="1585732" y="1689688"/>
                    </a:cubicBezTo>
                    <a:cubicBezTo>
                      <a:pt x="1528582" y="1747561"/>
                      <a:pt x="1472155" y="1804711"/>
                      <a:pt x="1415005" y="1862584"/>
                    </a:cubicBezTo>
                    <a:cubicBezTo>
                      <a:pt x="1386792" y="1890798"/>
                      <a:pt x="1358578" y="1919011"/>
                      <a:pt x="1330365" y="1947224"/>
                    </a:cubicBezTo>
                    <a:cubicBezTo>
                      <a:pt x="1323131" y="1954458"/>
                      <a:pt x="1320961" y="1959522"/>
                      <a:pt x="1328918" y="1968204"/>
                    </a:cubicBezTo>
                    <a:cubicBezTo>
                      <a:pt x="1390409" y="2029694"/>
                      <a:pt x="1451899" y="2091185"/>
                      <a:pt x="1513390" y="2152675"/>
                    </a:cubicBezTo>
                    <a:cubicBezTo>
                      <a:pt x="1522071" y="2161356"/>
                      <a:pt x="1526411" y="2158462"/>
                      <a:pt x="1532199" y="2149058"/>
                    </a:cubicBezTo>
                    <a:cubicBezTo>
                      <a:pt x="1545944" y="2127356"/>
                      <a:pt x="1559689" y="2105653"/>
                      <a:pt x="1574157" y="2084674"/>
                    </a:cubicBezTo>
                    <a:cubicBezTo>
                      <a:pt x="1604540" y="2037651"/>
                      <a:pt x="1634924" y="1990629"/>
                      <a:pt x="1666031" y="1944330"/>
                    </a:cubicBezTo>
                    <a:cubicBezTo>
                      <a:pt x="1668201" y="1940713"/>
                      <a:pt x="1671095" y="1934926"/>
                      <a:pt x="1676882" y="1936373"/>
                    </a:cubicBezTo>
                    <a:cubicBezTo>
                      <a:pt x="1681946" y="1937820"/>
                      <a:pt x="1681946" y="1944330"/>
                      <a:pt x="1682670" y="1948671"/>
                    </a:cubicBezTo>
                    <a:cubicBezTo>
                      <a:pt x="1687010" y="1981948"/>
                      <a:pt x="1689180" y="2015949"/>
                      <a:pt x="1695691" y="2049226"/>
                    </a:cubicBezTo>
                    <a:cubicBezTo>
                      <a:pt x="1700755" y="2075269"/>
                      <a:pt x="1693521" y="2095525"/>
                      <a:pt x="1679776" y="2115781"/>
                    </a:cubicBezTo>
                    <a:cubicBezTo>
                      <a:pt x="1655903" y="2150505"/>
                      <a:pt x="1634201" y="2186675"/>
                      <a:pt x="1610328" y="2222123"/>
                    </a:cubicBezTo>
                    <a:cubicBezTo>
                      <a:pt x="1601647" y="2235145"/>
                      <a:pt x="1602370" y="2243102"/>
                      <a:pt x="1613945" y="2253954"/>
                    </a:cubicBezTo>
                    <a:cubicBezTo>
                      <a:pt x="1664584" y="2303869"/>
                      <a:pt x="1714500" y="2353785"/>
                      <a:pt x="1764416" y="2404424"/>
                    </a:cubicBezTo>
                    <a:cubicBezTo>
                      <a:pt x="1766586" y="2406595"/>
                      <a:pt x="1768756" y="2411659"/>
                      <a:pt x="1774544" y="2409488"/>
                    </a:cubicBezTo>
                    <a:cubicBezTo>
                      <a:pt x="1760799" y="2298082"/>
                      <a:pt x="1746330" y="2186675"/>
                      <a:pt x="1732585" y="2074546"/>
                    </a:cubicBezTo>
                    <a:cubicBezTo>
                      <a:pt x="1718840" y="1965310"/>
                      <a:pt x="1704372" y="1856074"/>
                      <a:pt x="1690627" y="1747561"/>
                    </a:cubicBezTo>
                    <a:cubicBezTo>
                      <a:pt x="1685563" y="1706326"/>
                      <a:pt x="1679776" y="1665091"/>
                      <a:pt x="1674712" y="1623856"/>
                    </a:cubicBezTo>
                    <a:cubicBezTo>
                      <a:pt x="1673265" y="1610112"/>
                      <a:pt x="1668201" y="1610835"/>
                      <a:pt x="1659520" y="1618069"/>
                    </a:cubicBezTo>
                    <a:cubicBezTo>
                      <a:pt x="1649392" y="1626027"/>
                      <a:pt x="1644328" y="1636155"/>
                      <a:pt x="1645775" y="1649176"/>
                    </a:cubicBezTo>
                    <a:cubicBezTo>
                      <a:pt x="1648669" y="1675943"/>
                      <a:pt x="1652286" y="1701985"/>
                      <a:pt x="1655180" y="1728752"/>
                    </a:cubicBezTo>
                    <a:cubicBezTo>
                      <a:pt x="1655180" y="1756242"/>
                      <a:pt x="1661690" y="1783732"/>
                      <a:pt x="1660967" y="1814839"/>
                    </a:cubicBezTo>
                    <a:close/>
                    <a:moveTo>
                      <a:pt x="751631" y="2384892"/>
                    </a:moveTo>
                    <a:cubicBezTo>
                      <a:pt x="758142" y="2384892"/>
                      <a:pt x="759589" y="2381275"/>
                      <a:pt x="762482" y="2378381"/>
                    </a:cubicBezTo>
                    <a:cubicBezTo>
                      <a:pt x="807334" y="2333530"/>
                      <a:pt x="852186" y="2287954"/>
                      <a:pt x="897761" y="2243102"/>
                    </a:cubicBezTo>
                    <a:cubicBezTo>
                      <a:pt x="908613" y="2232251"/>
                      <a:pt x="909336" y="2225017"/>
                      <a:pt x="901378" y="2212719"/>
                    </a:cubicBezTo>
                    <a:cubicBezTo>
                      <a:pt x="876782" y="2176548"/>
                      <a:pt x="853633" y="2139653"/>
                      <a:pt x="829760" y="2103482"/>
                    </a:cubicBezTo>
                    <a:cubicBezTo>
                      <a:pt x="821802" y="2091185"/>
                      <a:pt x="818185" y="2079610"/>
                      <a:pt x="820356" y="2065141"/>
                    </a:cubicBezTo>
                    <a:cubicBezTo>
                      <a:pt x="824696" y="2031864"/>
                      <a:pt x="828313" y="1999310"/>
                      <a:pt x="833377" y="1966033"/>
                    </a:cubicBezTo>
                    <a:cubicBezTo>
                      <a:pt x="834824" y="1955905"/>
                      <a:pt x="829760" y="1939990"/>
                      <a:pt x="840611" y="1937820"/>
                    </a:cubicBezTo>
                    <a:cubicBezTo>
                      <a:pt x="849292" y="1936373"/>
                      <a:pt x="854356" y="1952288"/>
                      <a:pt x="860144" y="1960969"/>
                    </a:cubicBezTo>
                    <a:cubicBezTo>
                      <a:pt x="899208" y="2020289"/>
                      <a:pt x="936102" y="2081780"/>
                      <a:pt x="977337" y="2140377"/>
                    </a:cubicBezTo>
                    <a:cubicBezTo>
                      <a:pt x="984571" y="2151228"/>
                      <a:pt x="989635" y="2151951"/>
                      <a:pt x="998316" y="2141824"/>
                    </a:cubicBezTo>
                    <a:cubicBezTo>
                      <a:pt x="1010615" y="2127356"/>
                      <a:pt x="1024359" y="2114334"/>
                      <a:pt x="1038104" y="2100589"/>
                    </a:cubicBezTo>
                    <a:cubicBezTo>
                      <a:pt x="1080786" y="2057184"/>
                      <a:pt x="1123468" y="2014502"/>
                      <a:pt x="1166873" y="1971821"/>
                    </a:cubicBezTo>
                    <a:cubicBezTo>
                      <a:pt x="1177724" y="1960969"/>
                      <a:pt x="1177724" y="1954458"/>
                      <a:pt x="1166873" y="1944330"/>
                    </a:cubicBezTo>
                    <a:cubicBezTo>
                      <a:pt x="1153851" y="1932756"/>
                      <a:pt x="1142277" y="1919734"/>
                      <a:pt x="1129978" y="1907436"/>
                    </a:cubicBezTo>
                    <a:cubicBezTo>
                      <a:pt x="1062701" y="1839435"/>
                      <a:pt x="995423" y="1771434"/>
                      <a:pt x="928145" y="1702709"/>
                    </a:cubicBezTo>
                    <a:cubicBezTo>
                      <a:pt x="912230" y="1686794"/>
                      <a:pt x="910060" y="1687517"/>
                      <a:pt x="902825" y="1708496"/>
                    </a:cubicBezTo>
                    <a:cubicBezTo>
                      <a:pt x="891974" y="1736710"/>
                      <a:pt x="881123" y="1764923"/>
                      <a:pt x="867378" y="1792413"/>
                    </a:cubicBezTo>
                    <a:cubicBezTo>
                      <a:pt x="865208" y="1796753"/>
                      <a:pt x="864484" y="1804711"/>
                      <a:pt x="857973" y="1803264"/>
                    </a:cubicBezTo>
                    <a:cubicBezTo>
                      <a:pt x="852186" y="1801817"/>
                      <a:pt x="854356" y="1793860"/>
                      <a:pt x="855080" y="1788796"/>
                    </a:cubicBezTo>
                    <a:cubicBezTo>
                      <a:pt x="860144" y="1749008"/>
                      <a:pt x="864484" y="1708496"/>
                      <a:pt x="870272" y="1668708"/>
                    </a:cubicBezTo>
                    <a:cubicBezTo>
                      <a:pt x="872442" y="1654963"/>
                      <a:pt x="869548" y="1644112"/>
                      <a:pt x="860144" y="1634708"/>
                    </a:cubicBezTo>
                    <a:cubicBezTo>
                      <a:pt x="856527" y="1631814"/>
                      <a:pt x="854356" y="1626027"/>
                      <a:pt x="849292" y="1626750"/>
                    </a:cubicBezTo>
                    <a:cubicBezTo>
                      <a:pt x="843505" y="1628197"/>
                      <a:pt x="844952" y="1634708"/>
                      <a:pt x="844228" y="1639049"/>
                    </a:cubicBezTo>
                    <a:cubicBezTo>
                      <a:pt x="834101" y="1712114"/>
                      <a:pt x="824696" y="1785179"/>
                      <a:pt x="815292" y="1858244"/>
                    </a:cubicBezTo>
                    <a:cubicBezTo>
                      <a:pt x="795036" y="2013779"/>
                      <a:pt x="775504" y="2170037"/>
                      <a:pt x="756695" y="2325572"/>
                    </a:cubicBezTo>
                    <a:cubicBezTo>
                      <a:pt x="752354" y="2345104"/>
                      <a:pt x="747290" y="2364636"/>
                      <a:pt x="751631" y="2384892"/>
                    </a:cubicBezTo>
                    <a:close/>
                    <a:moveTo>
                      <a:pt x="1465644" y="2250337"/>
                    </a:moveTo>
                    <a:cubicBezTo>
                      <a:pt x="1465644" y="2243102"/>
                      <a:pt x="1460580" y="2239485"/>
                      <a:pt x="1456963" y="2235868"/>
                    </a:cubicBezTo>
                    <a:cubicBezTo>
                      <a:pt x="1391856" y="2170761"/>
                      <a:pt x="1326748" y="2104929"/>
                      <a:pt x="1261640" y="2039822"/>
                    </a:cubicBezTo>
                    <a:cubicBezTo>
                      <a:pt x="1252959" y="2031141"/>
                      <a:pt x="1247896" y="2029694"/>
                      <a:pt x="1238491" y="2039098"/>
                    </a:cubicBezTo>
                    <a:cubicBezTo>
                      <a:pt x="1177001" y="2102036"/>
                      <a:pt x="1114787" y="2164250"/>
                      <a:pt x="1051849" y="2226463"/>
                    </a:cubicBezTo>
                    <a:cubicBezTo>
                      <a:pt x="1043168" y="2235145"/>
                      <a:pt x="1041721" y="2242379"/>
                      <a:pt x="1048956" y="2252507"/>
                    </a:cubicBezTo>
                    <a:cubicBezTo>
                      <a:pt x="1114787" y="2354508"/>
                      <a:pt x="1181341" y="2456511"/>
                      <a:pt x="1246449" y="2558512"/>
                    </a:cubicBezTo>
                    <a:cubicBezTo>
                      <a:pt x="1254406" y="2570811"/>
                      <a:pt x="1258747" y="2571534"/>
                      <a:pt x="1267428" y="2558512"/>
                    </a:cubicBezTo>
                    <a:cubicBezTo>
                      <a:pt x="1330365" y="2460128"/>
                      <a:pt x="1394749" y="2361743"/>
                      <a:pt x="1458410" y="2263358"/>
                    </a:cubicBezTo>
                    <a:cubicBezTo>
                      <a:pt x="1461304" y="2259017"/>
                      <a:pt x="1463474" y="2253954"/>
                      <a:pt x="1465644" y="2250337"/>
                    </a:cubicBezTo>
                    <a:close/>
                    <a:moveTo>
                      <a:pt x="1148787" y="3438912"/>
                    </a:moveTo>
                    <a:cubicBezTo>
                      <a:pt x="1072829" y="3394783"/>
                      <a:pt x="1001210" y="3353549"/>
                      <a:pt x="930315" y="3311590"/>
                    </a:cubicBezTo>
                    <a:cubicBezTo>
                      <a:pt x="909336" y="3299292"/>
                      <a:pt x="909336" y="3299292"/>
                      <a:pt x="896314" y="3319548"/>
                    </a:cubicBezTo>
                    <a:cubicBezTo>
                      <a:pt x="810228" y="3451210"/>
                      <a:pt x="724141" y="3582148"/>
                      <a:pt x="638778" y="3713811"/>
                    </a:cubicBezTo>
                    <a:cubicBezTo>
                      <a:pt x="633714" y="3721768"/>
                      <a:pt x="628650" y="3730449"/>
                      <a:pt x="623586" y="3738406"/>
                    </a:cubicBezTo>
                    <a:cubicBezTo>
                      <a:pt x="625033" y="3739853"/>
                      <a:pt x="625756" y="3740577"/>
                      <a:pt x="627203" y="3742024"/>
                    </a:cubicBezTo>
                    <a:cubicBezTo>
                      <a:pt x="802270" y="3647256"/>
                      <a:pt x="975167" y="3545978"/>
                      <a:pt x="1148787" y="3438912"/>
                    </a:cubicBezTo>
                    <a:close/>
                    <a:moveTo>
                      <a:pt x="700992" y="1118911"/>
                    </a:moveTo>
                    <a:cubicBezTo>
                      <a:pt x="707502" y="1114570"/>
                      <a:pt x="709673" y="1113847"/>
                      <a:pt x="711120" y="1111677"/>
                    </a:cubicBezTo>
                    <a:cubicBezTo>
                      <a:pt x="749461" y="1071889"/>
                      <a:pt x="788525" y="1032824"/>
                      <a:pt x="826866" y="993036"/>
                    </a:cubicBezTo>
                    <a:cubicBezTo>
                      <a:pt x="834824" y="985079"/>
                      <a:pt x="837718" y="974951"/>
                      <a:pt x="839165" y="964100"/>
                    </a:cubicBezTo>
                    <a:cubicBezTo>
                      <a:pt x="863761" y="773841"/>
                      <a:pt x="888357" y="583582"/>
                      <a:pt x="912953" y="393323"/>
                    </a:cubicBezTo>
                    <a:cubicBezTo>
                      <a:pt x="915123" y="376684"/>
                      <a:pt x="911506" y="362939"/>
                      <a:pt x="898485" y="352088"/>
                    </a:cubicBezTo>
                    <a:cubicBezTo>
                      <a:pt x="885463" y="340513"/>
                      <a:pt x="873165" y="326769"/>
                      <a:pt x="860144" y="314470"/>
                    </a:cubicBezTo>
                    <a:cubicBezTo>
                      <a:pt x="853633" y="308683"/>
                      <a:pt x="848569" y="296385"/>
                      <a:pt x="839888" y="299279"/>
                    </a:cubicBezTo>
                    <a:cubicBezTo>
                      <a:pt x="831930" y="302172"/>
                      <a:pt x="834101" y="315194"/>
                      <a:pt x="832654" y="323151"/>
                    </a:cubicBezTo>
                    <a:cubicBezTo>
                      <a:pt x="797206" y="535113"/>
                      <a:pt x="762482" y="747798"/>
                      <a:pt x="727035" y="959759"/>
                    </a:cubicBezTo>
                    <a:cubicBezTo>
                      <a:pt x="718354" y="1011122"/>
                      <a:pt x="710396" y="1062484"/>
                      <a:pt x="700992" y="1118911"/>
                    </a:cubicBezTo>
                    <a:close/>
                    <a:moveTo>
                      <a:pt x="1577774" y="896098"/>
                    </a:moveTo>
                    <a:cubicBezTo>
                      <a:pt x="1558242" y="740564"/>
                      <a:pt x="1539433" y="590816"/>
                      <a:pt x="1520624" y="436728"/>
                    </a:cubicBezTo>
                    <a:cubicBezTo>
                      <a:pt x="1511220" y="444686"/>
                      <a:pt x="1506156" y="449750"/>
                      <a:pt x="1501092" y="454814"/>
                    </a:cubicBezTo>
                    <a:cubicBezTo>
                      <a:pt x="1448282" y="507623"/>
                      <a:pt x="1395473" y="561156"/>
                      <a:pt x="1342663" y="613965"/>
                    </a:cubicBezTo>
                    <a:cubicBezTo>
                      <a:pt x="1323131" y="633498"/>
                      <a:pt x="1323854" y="640008"/>
                      <a:pt x="1342663" y="659541"/>
                    </a:cubicBezTo>
                    <a:cubicBezTo>
                      <a:pt x="1390409" y="708010"/>
                      <a:pt x="1437431" y="755755"/>
                      <a:pt x="1485177" y="804224"/>
                    </a:cubicBezTo>
                    <a:cubicBezTo>
                      <a:pt x="1514837" y="833884"/>
                      <a:pt x="1544497" y="862821"/>
                      <a:pt x="1577774" y="896098"/>
                    </a:cubicBezTo>
                    <a:close/>
                    <a:moveTo>
                      <a:pt x="1138659" y="828097"/>
                    </a:moveTo>
                    <a:cubicBezTo>
                      <a:pt x="1137213" y="827374"/>
                      <a:pt x="1136489" y="826650"/>
                      <a:pt x="1135042" y="825203"/>
                    </a:cubicBezTo>
                    <a:cubicBezTo>
                      <a:pt x="1132872" y="826650"/>
                      <a:pt x="1129978" y="828097"/>
                      <a:pt x="1128532" y="830267"/>
                    </a:cubicBezTo>
                    <a:cubicBezTo>
                      <a:pt x="1064147" y="893928"/>
                      <a:pt x="1001934" y="959036"/>
                      <a:pt x="936102" y="1021250"/>
                    </a:cubicBezTo>
                    <a:cubicBezTo>
                      <a:pt x="923081" y="1032824"/>
                      <a:pt x="917294" y="1048739"/>
                      <a:pt x="915847" y="1065378"/>
                    </a:cubicBezTo>
                    <a:cubicBezTo>
                      <a:pt x="912953" y="1089251"/>
                      <a:pt x="910060" y="1112400"/>
                      <a:pt x="907166" y="1136273"/>
                    </a:cubicBezTo>
                    <a:cubicBezTo>
                      <a:pt x="892697" y="1249126"/>
                      <a:pt x="877506" y="1362703"/>
                      <a:pt x="863037" y="1475556"/>
                    </a:cubicBezTo>
                    <a:cubicBezTo>
                      <a:pt x="861590" y="1488577"/>
                      <a:pt x="863761" y="1500875"/>
                      <a:pt x="875335" y="1508833"/>
                    </a:cubicBezTo>
                    <a:cubicBezTo>
                      <a:pt x="879676" y="1511727"/>
                      <a:pt x="884016" y="1516791"/>
                      <a:pt x="889804" y="1513897"/>
                    </a:cubicBezTo>
                    <a:cubicBezTo>
                      <a:pt x="894868" y="1511727"/>
                      <a:pt x="893421" y="1505216"/>
                      <a:pt x="893421" y="1500875"/>
                    </a:cubicBezTo>
                    <a:cubicBezTo>
                      <a:pt x="899208" y="1454577"/>
                      <a:pt x="902102" y="1406831"/>
                      <a:pt x="920911" y="1363426"/>
                    </a:cubicBezTo>
                    <a:cubicBezTo>
                      <a:pt x="982401" y="1222360"/>
                      <a:pt x="1037381" y="1078400"/>
                      <a:pt x="1095978" y="935886"/>
                    </a:cubicBezTo>
                    <a:cubicBezTo>
                      <a:pt x="1109723" y="901162"/>
                      <a:pt x="1124191" y="864268"/>
                      <a:pt x="1138659" y="828097"/>
                    </a:cubicBezTo>
                    <a:close/>
                    <a:moveTo>
                      <a:pt x="570053" y="3776024"/>
                    </a:moveTo>
                    <a:cubicBezTo>
                      <a:pt x="589585" y="3769514"/>
                      <a:pt x="604054" y="3761556"/>
                      <a:pt x="606224" y="3739853"/>
                    </a:cubicBezTo>
                    <a:cubicBezTo>
                      <a:pt x="610565" y="3696448"/>
                      <a:pt x="616352" y="3653767"/>
                      <a:pt x="621416" y="3610362"/>
                    </a:cubicBezTo>
                    <a:cubicBezTo>
                      <a:pt x="625756" y="3573467"/>
                      <a:pt x="631544" y="3537296"/>
                      <a:pt x="654693" y="3506190"/>
                    </a:cubicBezTo>
                    <a:cubicBezTo>
                      <a:pt x="669885" y="3485934"/>
                      <a:pt x="683630" y="3464231"/>
                      <a:pt x="697375" y="3442529"/>
                    </a:cubicBezTo>
                    <a:cubicBezTo>
                      <a:pt x="735716" y="3382485"/>
                      <a:pt x="774780" y="3322441"/>
                      <a:pt x="813121" y="3262398"/>
                    </a:cubicBezTo>
                    <a:cubicBezTo>
                      <a:pt x="817462" y="3255163"/>
                      <a:pt x="823249" y="3248653"/>
                      <a:pt x="811675" y="3242142"/>
                    </a:cubicBezTo>
                    <a:cubicBezTo>
                      <a:pt x="761035" y="3213205"/>
                      <a:pt x="711120" y="3183545"/>
                      <a:pt x="660480" y="3154609"/>
                    </a:cubicBezTo>
                    <a:cubicBezTo>
                      <a:pt x="652523" y="3149545"/>
                      <a:pt x="648182" y="3149545"/>
                      <a:pt x="646735" y="3161119"/>
                    </a:cubicBezTo>
                    <a:cubicBezTo>
                      <a:pt x="641672" y="3206694"/>
                      <a:pt x="635161" y="3251546"/>
                      <a:pt x="629373" y="3297122"/>
                    </a:cubicBezTo>
                    <a:cubicBezTo>
                      <a:pt x="615628" y="3408528"/>
                      <a:pt x="601160" y="3519935"/>
                      <a:pt x="587415" y="3631341"/>
                    </a:cubicBezTo>
                    <a:cubicBezTo>
                      <a:pt x="581628" y="3679087"/>
                      <a:pt x="575841" y="3726832"/>
                      <a:pt x="570053" y="3776024"/>
                    </a:cubicBezTo>
                    <a:close/>
                    <a:moveTo>
                      <a:pt x="1385345" y="849076"/>
                    </a:moveTo>
                    <a:cubicBezTo>
                      <a:pt x="1385345" y="849076"/>
                      <a:pt x="1386792" y="852693"/>
                      <a:pt x="1388239" y="856310"/>
                    </a:cubicBezTo>
                    <a:cubicBezTo>
                      <a:pt x="1449006" y="1006058"/>
                      <a:pt x="1509773" y="1155082"/>
                      <a:pt x="1569816" y="1304829"/>
                    </a:cubicBezTo>
                    <a:cubicBezTo>
                      <a:pt x="1587178" y="1348234"/>
                      <a:pt x="1609604" y="1390193"/>
                      <a:pt x="1616115" y="1437938"/>
                    </a:cubicBezTo>
                    <a:cubicBezTo>
                      <a:pt x="1618285" y="1456023"/>
                      <a:pt x="1619732" y="1474833"/>
                      <a:pt x="1622626" y="1492918"/>
                    </a:cubicBezTo>
                    <a:cubicBezTo>
                      <a:pt x="1623349" y="1497258"/>
                      <a:pt x="1623349" y="1507386"/>
                      <a:pt x="1630583" y="1502322"/>
                    </a:cubicBezTo>
                    <a:cubicBezTo>
                      <a:pt x="1642158" y="1494365"/>
                      <a:pt x="1653009" y="1484960"/>
                      <a:pt x="1650839" y="1467598"/>
                    </a:cubicBezTo>
                    <a:cubicBezTo>
                      <a:pt x="1635647" y="1343894"/>
                      <a:pt x="1619732" y="1220189"/>
                      <a:pt x="1605264" y="1095762"/>
                    </a:cubicBezTo>
                    <a:cubicBezTo>
                      <a:pt x="1602370" y="1068995"/>
                      <a:pt x="1591519" y="1049463"/>
                      <a:pt x="1572710" y="1030654"/>
                    </a:cubicBezTo>
                    <a:cubicBezTo>
                      <a:pt x="1532199" y="992313"/>
                      <a:pt x="1493134" y="952525"/>
                      <a:pt x="1452623" y="913460"/>
                    </a:cubicBezTo>
                    <a:cubicBezTo>
                      <a:pt x="1430920" y="891034"/>
                      <a:pt x="1407047" y="869332"/>
                      <a:pt x="1385345" y="849076"/>
                    </a:cubicBezTo>
                    <a:close/>
                    <a:moveTo>
                      <a:pt x="938273" y="877289"/>
                    </a:moveTo>
                    <a:cubicBezTo>
                      <a:pt x="944783" y="872949"/>
                      <a:pt x="946954" y="871502"/>
                      <a:pt x="948401" y="870055"/>
                    </a:cubicBezTo>
                    <a:cubicBezTo>
                      <a:pt x="1022189" y="795543"/>
                      <a:pt x="1095254" y="721031"/>
                      <a:pt x="1169766" y="647243"/>
                    </a:cubicBezTo>
                    <a:cubicBezTo>
                      <a:pt x="1179171" y="637838"/>
                      <a:pt x="1176277" y="632051"/>
                      <a:pt x="1168320" y="624093"/>
                    </a:cubicBezTo>
                    <a:cubicBezTo>
                      <a:pt x="1114787" y="570560"/>
                      <a:pt x="1061254" y="517027"/>
                      <a:pt x="1008444" y="463494"/>
                    </a:cubicBezTo>
                    <a:cubicBezTo>
                      <a:pt x="1004827" y="459877"/>
                      <a:pt x="1002657" y="454090"/>
                      <a:pt x="994699" y="456260"/>
                    </a:cubicBezTo>
                    <a:cubicBezTo>
                      <a:pt x="975167" y="594433"/>
                      <a:pt x="957082" y="733329"/>
                      <a:pt x="938273" y="877289"/>
                    </a:cubicBezTo>
                    <a:close/>
                    <a:moveTo>
                      <a:pt x="619246" y="2677876"/>
                    </a:moveTo>
                    <a:cubicBezTo>
                      <a:pt x="619246" y="2675706"/>
                      <a:pt x="621416" y="2670642"/>
                      <a:pt x="617075" y="2669919"/>
                    </a:cubicBezTo>
                    <a:cubicBezTo>
                      <a:pt x="610565" y="2668472"/>
                      <a:pt x="607671" y="2674259"/>
                      <a:pt x="604054" y="2677876"/>
                    </a:cubicBezTo>
                    <a:cubicBezTo>
                      <a:pt x="542563" y="2740090"/>
                      <a:pt x="481073" y="2802304"/>
                      <a:pt x="420306" y="2864518"/>
                    </a:cubicBezTo>
                    <a:cubicBezTo>
                      <a:pt x="418135" y="2866688"/>
                      <a:pt x="415965" y="2868859"/>
                      <a:pt x="414518" y="2871029"/>
                    </a:cubicBezTo>
                    <a:cubicBezTo>
                      <a:pt x="404390" y="2885497"/>
                      <a:pt x="405837" y="2892731"/>
                      <a:pt x="421029" y="2901412"/>
                    </a:cubicBezTo>
                    <a:cubicBezTo>
                      <a:pt x="469498" y="2929626"/>
                      <a:pt x="517967" y="2957115"/>
                      <a:pt x="565713" y="2986052"/>
                    </a:cubicBezTo>
                    <a:cubicBezTo>
                      <a:pt x="576564" y="2992563"/>
                      <a:pt x="580181" y="2992563"/>
                      <a:pt x="582351" y="2978095"/>
                    </a:cubicBezTo>
                    <a:cubicBezTo>
                      <a:pt x="593926" y="2878263"/>
                      <a:pt x="606947" y="2778431"/>
                      <a:pt x="619246" y="2677876"/>
                    </a:cubicBezTo>
                    <a:close/>
                    <a:moveTo>
                      <a:pt x="1900418" y="2686557"/>
                    </a:moveTo>
                    <a:cubicBezTo>
                      <a:pt x="1897525" y="2689451"/>
                      <a:pt x="1898248" y="2692345"/>
                      <a:pt x="1898971" y="2695238"/>
                    </a:cubicBezTo>
                    <a:cubicBezTo>
                      <a:pt x="1910546" y="2785666"/>
                      <a:pt x="1922121" y="2876816"/>
                      <a:pt x="1933696" y="2967967"/>
                    </a:cubicBezTo>
                    <a:cubicBezTo>
                      <a:pt x="1935866" y="2983159"/>
                      <a:pt x="1941653" y="2982435"/>
                      <a:pt x="1952504" y="2975924"/>
                    </a:cubicBezTo>
                    <a:cubicBezTo>
                      <a:pt x="1997356" y="2949158"/>
                      <a:pt x="2042932" y="2923115"/>
                      <a:pt x="2088507" y="2897072"/>
                    </a:cubicBezTo>
                    <a:cubicBezTo>
                      <a:pt x="2100805" y="2890561"/>
                      <a:pt x="2102252" y="2885497"/>
                      <a:pt x="2091400" y="2875369"/>
                    </a:cubicBezTo>
                    <a:cubicBezTo>
                      <a:pt x="2032080" y="2816049"/>
                      <a:pt x="1973483" y="2756005"/>
                      <a:pt x="1914887" y="2696685"/>
                    </a:cubicBezTo>
                    <a:cubicBezTo>
                      <a:pt x="1909823" y="2692345"/>
                      <a:pt x="1906929" y="2686557"/>
                      <a:pt x="1900418" y="2686557"/>
                    </a:cubicBezTo>
                    <a:close/>
                    <a:moveTo>
                      <a:pt x="813121" y="1156529"/>
                    </a:moveTo>
                    <a:cubicBezTo>
                      <a:pt x="811675" y="1155805"/>
                      <a:pt x="810228" y="1155805"/>
                      <a:pt x="808781" y="1155082"/>
                    </a:cubicBezTo>
                    <a:cubicBezTo>
                      <a:pt x="766099" y="1197040"/>
                      <a:pt x="722694" y="1238998"/>
                      <a:pt x="680013" y="1280957"/>
                    </a:cubicBezTo>
                    <a:cubicBezTo>
                      <a:pt x="668438" y="1292531"/>
                      <a:pt x="669885" y="1304106"/>
                      <a:pt x="680736" y="1314957"/>
                    </a:cubicBezTo>
                    <a:cubicBezTo>
                      <a:pt x="708949" y="1343170"/>
                      <a:pt x="737163" y="1371384"/>
                      <a:pt x="764653" y="1399597"/>
                    </a:cubicBezTo>
                    <a:cubicBezTo>
                      <a:pt x="768270" y="1403214"/>
                      <a:pt x="771163" y="1408278"/>
                      <a:pt x="775504" y="1407555"/>
                    </a:cubicBezTo>
                    <a:cubicBezTo>
                      <a:pt x="782015" y="1406108"/>
                      <a:pt x="781291" y="1398874"/>
                      <a:pt x="782015" y="1394533"/>
                    </a:cubicBezTo>
                    <a:cubicBezTo>
                      <a:pt x="788525" y="1352575"/>
                      <a:pt x="795036" y="1309893"/>
                      <a:pt x="800823" y="1267935"/>
                    </a:cubicBezTo>
                    <a:cubicBezTo>
                      <a:pt x="806611" y="1231041"/>
                      <a:pt x="809504" y="1193423"/>
                      <a:pt x="813121" y="1156529"/>
                    </a:cubicBezTo>
                    <a:close/>
                    <a:moveTo>
                      <a:pt x="1732585" y="1400321"/>
                    </a:moveTo>
                    <a:cubicBezTo>
                      <a:pt x="1765863" y="1364873"/>
                      <a:pt x="1795523" y="1333766"/>
                      <a:pt x="1825183" y="1302659"/>
                    </a:cubicBezTo>
                    <a:cubicBezTo>
                      <a:pt x="1833141" y="1294701"/>
                      <a:pt x="1828077" y="1289637"/>
                      <a:pt x="1822289" y="1283850"/>
                    </a:cubicBezTo>
                    <a:cubicBezTo>
                      <a:pt x="1788289" y="1249849"/>
                      <a:pt x="1754288" y="1215849"/>
                      <a:pt x="1720287" y="1181848"/>
                    </a:cubicBezTo>
                    <a:cubicBezTo>
                      <a:pt x="1716670" y="1178231"/>
                      <a:pt x="1713053" y="1170997"/>
                      <a:pt x="1707989" y="1173167"/>
                    </a:cubicBezTo>
                    <a:cubicBezTo>
                      <a:pt x="1701478" y="1176061"/>
                      <a:pt x="1704372" y="1183295"/>
                      <a:pt x="1705095" y="1189083"/>
                    </a:cubicBezTo>
                    <a:cubicBezTo>
                      <a:pt x="1709436" y="1228147"/>
                      <a:pt x="1714500" y="1267212"/>
                      <a:pt x="1719564" y="1305553"/>
                    </a:cubicBezTo>
                    <a:cubicBezTo>
                      <a:pt x="1723181" y="1335213"/>
                      <a:pt x="1727521" y="1364873"/>
                      <a:pt x="1732585" y="1400321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9FB80E7-DFA0-4FE9-ADB4-0BB970E27669}"/>
                  </a:ext>
                </a:extLst>
              </p:cNvPr>
              <p:cNvSpPr/>
              <p:nvPr/>
            </p:nvSpPr>
            <p:spPr>
              <a:xfrm>
                <a:off x="3012048" y="2409811"/>
                <a:ext cx="161386" cy="289692"/>
              </a:xfrm>
              <a:custGeom>
                <a:avLst/>
                <a:gdLst>
                  <a:gd name="connsiteX0" fmla="*/ 1721 w 190399"/>
                  <a:gd name="connsiteY0" fmla="*/ 0 h 341772"/>
                  <a:gd name="connsiteX1" fmla="*/ 14743 w 190399"/>
                  <a:gd name="connsiteY1" fmla="*/ 15192 h 341772"/>
                  <a:gd name="connsiteX2" fmla="*/ 181129 w 190399"/>
                  <a:gd name="connsiteY2" fmla="*/ 308176 h 341772"/>
                  <a:gd name="connsiteX3" fmla="*/ 184746 w 190399"/>
                  <a:gd name="connsiteY3" fmla="*/ 337836 h 341772"/>
                  <a:gd name="connsiteX4" fmla="*/ 140617 w 190399"/>
                  <a:gd name="connsiteY4" fmla="*/ 324815 h 341772"/>
                  <a:gd name="connsiteX5" fmla="*/ 61765 w 190399"/>
                  <a:gd name="connsiteY5" fmla="*/ 146854 h 341772"/>
                  <a:gd name="connsiteX6" fmla="*/ 3891 w 190399"/>
                  <a:gd name="connsiteY6" fmla="*/ 16639 h 341772"/>
                  <a:gd name="connsiteX7" fmla="*/ 1721 w 190399"/>
                  <a:gd name="connsiteY7" fmla="*/ 0 h 341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0399" h="341772">
                    <a:moveTo>
                      <a:pt x="1721" y="0"/>
                    </a:moveTo>
                    <a:cubicBezTo>
                      <a:pt x="9679" y="2170"/>
                      <a:pt x="11849" y="9405"/>
                      <a:pt x="14743" y="15192"/>
                    </a:cubicBezTo>
                    <a:cubicBezTo>
                      <a:pt x="70446" y="112853"/>
                      <a:pt x="126149" y="210515"/>
                      <a:pt x="181129" y="308176"/>
                    </a:cubicBezTo>
                    <a:cubicBezTo>
                      <a:pt x="186193" y="316857"/>
                      <a:pt x="197044" y="327708"/>
                      <a:pt x="184746" y="337836"/>
                    </a:cubicBezTo>
                    <a:cubicBezTo>
                      <a:pt x="173894" y="347241"/>
                      <a:pt x="147851" y="338560"/>
                      <a:pt x="140617" y="324815"/>
                    </a:cubicBezTo>
                    <a:cubicBezTo>
                      <a:pt x="110957" y="266941"/>
                      <a:pt x="88531" y="206174"/>
                      <a:pt x="61765" y="146854"/>
                    </a:cubicBezTo>
                    <a:cubicBezTo>
                      <a:pt x="42232" y="103449"/>
                      <a:pt x="23424" y="60044"/>
                      <a:pt x="3891" y="16639"/>
                    </a:cubicBezTo>
                    <a:cubicBezTo>
                      <a:pt x="2445" y="12298"/>
                      <a:pt x="-2619" y="7234"/>
                      <a:pt x="1721" y="0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3486CF7-28B1-430B-81A9-1161D88126CE}"/>
                  </a:ext>
                </a:extLst>
              </p:cNvPr>
              <p:cNvSpPr/>
              <p:nvPr/>
            </p:nvSpPr>
            <p:spPr>
              <a:xfrm>
                <a:off x="2406501" y="2445216"/>
                <a:ext cx="99104" cy="253721"/>
              </a:xfrm>
              <a:custGeom>
                <a:avLst/>
                <a:gdLst>
                  <a:gd name="connsiteX0" fmla="*/ 20202 w 116920"/>
                  <a:gd name="connsiteY0" fmla="*/ 298960 h 299334"/>
                  <a:gd name="connsiteX1" fmla="*/ 3564 w 116920"/>
                  <a:gd name="connsiteY1" fmla="*/ 278704 h 299334"/>
                  <a:gd name="connsiteX2" fmla="*/ 104842 w 116920"/>
                  <a:gd name="connsiteY2" fmla="*/ 10316 h 299334"/>
                  <a:gd name="connsiteX3" fmla="*/ 112800 w 116920"/>
                  <a:gd name="connsiteY3" fmla="*/ 188 h 299334"/>
                  <a:gd name="connsiteX4" fmla="*/ 114970 w 116920"/>
                  <a:gd name="connsiteY4" fmla="*/ 13933 h 299334"/>
                  <a:gd name="connsiteX5" fmla="*/ 43352 w 116920"/>
                  <a:gd name="connsiteY5" fmla="*/ 282321 h 299334"/>
                  <a:gd name="connsiteX6" fmla="*/ 20202 w 116920"/>
                  <a:gd name="connsiteY6" fmla="*/ 298960 h 299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6920" h="299334">
                    <a:moveTo>
                      <a:pt x="20202" y="298960"/>
                    </a:moveTo>
                    <a:cubicBezTo>
                      <a:pt x="-2223" y="298960"/>
                      <a:pt x="-2947" y="298236"/>
                      <a:pt x="3564" y="278704"/>
                    </a:cubicBezTo>
                    <a:cubicBezTo>
                      <a:pt x="34671" y="188277"/>
                      <a:pt x="72289" y="100020"/>
                      <a:pt x="104842" y="10316"/>
                    </a:cubicBezTo>
                    <a:cubicBezTo>
                      <a:pt x="106289" y="5975"/>
                      <a:pt x="107013" y="-1259"/>
                      <a:pt x="112800" y="188"/>
                    </a:cubicBezTo>
                    <a:cubicBezTo>
                      <a:pt x="120034" y="2358"/>
                      <a:pt x="115694" y="9593"/>
                      <a:pt x="114970" y="13933"/>
                    </a:cubicBezTo>
                    <a:cubicBezTo>
                      <a:pt x="91097" y="103637"/>
                      <a:pt x="66501" y="192617"/>
                      <a:pt x="43352" y="282321"/>
                    </a:cubicBezTo>
                    <a:cubicBezTo>
                      <a:pt x="39011" y="298236"/>
                      <a:pt x="30330" y="300407"/>
                      <a:pt x="20202" y="298960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E56781-1CD4-4C25-8A4B-D9771C9F2630}"/>
                  </a:ext>
                </a:extLst>
              </p:cNvPr>
              <p:cNvSpPr/>
              <p:nvPr/>
            </p:nvSpPr>
            <p:spPr>
              <a:xfrm>
                <a:off x="2845414" y="2471615"/>
                <a:ext cx="65054" cy="226591"/>
              </a:xfrm>
              <a:custGeom>
                <a:avLst/>
                <a:gdLst>
                  <a:gd name="connsiteX0" fmla="*/ 60140 w 76749"/>
                  <a:gd name="connsiteY0" fmla="*/ 267091 h 267327"/>
                  <a:gd name="connsiteX1" fmla="*/ 39884 w 76749"/>
                  <a:gd name="connsiteY1" fmla="*/ 250452 h 267327"/>
                  <a:gd name="connsiteX2" fmla="*/ 1543 w 76749"/>
                  <a:gd name="connsiteY2" fmla="*/ 15341 h 267327"/>
                  <a:gd name="connsiteX3" fmla="*/ 4437 w 76749"/>
                  <a:gd name="connsiteY3" fmla="*/ 150 h 267327"/>
                  <a:gd name="connsiteX4" fmla="*/ 13118 w 76749"/>
                  <a:gd name="connsiteY4" fmla="*/ 13171 h 267327"/>
                  <a:gd name="connsiteX5" fmla="*/ 75332 w 76749"/>
                  <a:gd name="connsiteY5" fmla="*/ 249005 h 267327"/>
                  <a:gd name="connsiteX6" fmla="*/ 60140 w 76749"/>
                  <a:gd name="connsiteY6" fmla="*/ 267091 h 267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749" h="267327">
                    <a:moveTo>
                      <a:pt x="60140" y="267091"/>
                    </a:moveTo>
                    <a:cubicBezTo>
                      <a:pt x="47842" y="268538"/>
                      <a:pt x="42055" y="262750"/>
                      <a:pt x="39884" y="250452"/>
                    </a:cubicBezTo>
                    <a:cubicBezTo>
                      <a:pt x="27586" y="172323"/>
                      <a:pt x="14565" y="93470"/>
                      <a:pt x="1543" y="15341"/>
                    </a:cubicBezTo>
                    <a:cubicBezTo>
                      <a:pt x="820" y="10277"/>
                      <a:pt x="-2797" y="1596"/>
                      <a:pt x="4437" y="150"/>
                    </a:cubicBezTo>
                    <a:cubicBezTo>
                      <a:pt x="11671" y="-1297"/>
                      <a:pt x="11671" y="8107"/>
                      <a:pt x="13118" y="13171"/>
                    </a:cubicBezTo>
                    <a:cubicBezTo>
                      <a:pt x="34097" y="92024"/>
                      <a:pt x="54353" y="170153"/>
                      <a:pt x="75332" y="249005"/>
                    </a:cubicBezTo>
                    <a:cubicBezTo>
                      <a:pt x="79672" y="263474"/>
                      <a:pt x="73885" y="268538"/>
                      <a:pt x="60140" y="267091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A2AA564-D0ED-4037-8520-A4E81F39C00A}"/>
                  </a:ext>
                </a:extLst>
              </p:cNvPr>
              <p:cNvSpPr/>
              <p:nvPr/>
            </p:nvSpPr>
            <p:spPr>
              <a:xfrm>
                <a:off x="2648953" y="2484006"/>
                <a:ext cx="28550" cy="215227"/>
              </a:xfrm>
              <a:custGeom>
                <a:avLst/>
                <a:gdLst>
                  <a:gd name="connsiteX0" fmla="*/ 27871 w 33682"/>
                  <a:gd name="connsiteY0" fmla="*/ 0 h 253919"/>
                  <a:gd name="connsiteX1" fmla="*/ 33659 w 33682"/>
                  <a:gd name="connsiteY1" fmla="*/ 14468 h 253919"/>
                  <a:gd name="connsiteX2" fmla="*/ 33659 w 33682"/>
                  <a:gd name="connsiteY2" fmla="*/ 235111 h 253919"/>
                  <a:gd name="connsiteX3" fmla="*/ 18467 w 33682"/>
                  <a:gd name="connsiteY3" fmla="*/ 253920 h 253919"/>
                  <a:gd name="connsiteX4" fmla="*/ 381 w 33682"/>
                  <a:gd name="connsiteY4" fmla="*/ 235834 h 253919"/>
                  <a:gd name="connsiteX5" fmla="*/ 20637 w 33682"/>
                  <a:gd name="connsiteY5" fmla="*/ 69448 h 253919"/>
                  <a:gd name="connsiteX6" fmla="*/ 27871 w 33682"/>
                  <a:gd name="connsiteY6" fmla="*/ 0 h 253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82" h="253919">
                    <a:moveTo>
                      <a:pt x="27871" y="0"/>
                    </a:moveTo>
                    <a:cubicBezTo>
                      <a:pt x="34382" y="5787"/>
                      <a:pt x="33659" y="10128"/>
                      <a:pt x="33659" y="14468"/>
                    </a:cubicBezTo>
                    <a:cubicBezTo>
                      <a:pt x="33659" y="88257"/>
                      <a:pt x="33659" y="162046"/>
                      <a:pt x="33659" y="235111"/>
                    </a:cubicBezTo>
                    <a:cubicBezTo>
                      <a:pt x="33659" y="245962"/>
                      <a:pt x="31488" y="253196"/>
                      <a:pt x="18467" y="253920"/>
                    </a:cubicBezTo>
                    <a:cubicBezTo>
                      <a:pt x="5445" y="253920"/>
                      <a:pt x="-1789" y="251026"/>
                      <a:pt x="381" y="235834"/>
                    </a:cubicBezTo>
                    <a:cubicBezTo>
                      <a:pt x="7616" y="180854"/>
                      <a:pt x="13403" y="125151"/>
                      <a:pt x="20637" y="69448"/>
                    </a:cubicBezTo>
                    <a:cubicBezTo>
                      <a:pt x="22084" y="47022"/>
                      <a:pt x="24254" y="24596"/>
                      <a:pt x="27871" y="0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A41A20B-1FF5-406D-9642-B3430418B2C0}"/>
                  </a:ext>
                </a:extLst>
              </p:cNvPr>
              <p:cNvSpPr/>
              <p:nvPr/>
            </p:nvSpPr>
            <p:spPr>
              <a:xfrm>
                <a:off x="2252547" y="2393824"/>
                <a:ext cx="78590" cy="127896"/>
              </a:xfrm>
              <a:custGeom>
                <a:avLst/>
                <a:gdLst>
                  <a:gd name="connsiteX0" fmla="*/ 0 w 92719"/>
                  <a:gd name="connsiteY0" fmla="*/ 134607 h 150889"/>
                  <a:gd name="connsiteX1" fmla="*/ 10851 w 92719"/>
                  <a:gd name="connsiteY1" fmla="*/ 99160 h 150889"/>
                  <a:gd name="connsiteX2" fmla="*/ 73789 w 92719"/>
                  <a:gd name="connsiteY2" fmla="*/ 10903 h 150889"/>
                  <a:gd name="connsiteX3" fmla="*/ 78129 w 92719"/>
                  <a:gd name="connsiteY3" fmla="*/ 5115 h 150889"/>
                  <a:gd name="connsiteX4" fmla="*/ 90427 w 92719"/>
                  <a:gd name="connsiteY4" fmla="*/ 1498 h 150889"/>
                  <a:gd name="connsiteX5" fmla="*/ 90427 w 92719"/>
                  <a:gd name="connsiteY5" fmla="*/ 12350 h 150889"/>
                  <a:gd name="connsiteX6" fmla="*/ 58597 w 92719"/>
                  <a:gd name="connsiteY6" fmla="*/ 70223 h 150889"/>
                  <a:gd name="connsiteX7" fmla="*/ 18809 w 92719"/>
                  <a:gd name="connsiteY7" fmla="*/ 139671 h 150889"/>
                  <a:gd name="connsiteX8" fmla="*/ 7234 w 92719"/>
                  <a:gd name="connsiteY8" fmla="*/ 150522 h 150889"/>
                  <a:gd name="connsiteX9" fmla="*/ 0 w 92719"/>
                  <a:gd name="connsiteY9" fmla="*/ 134607 h 15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719" h="150889">
                    <a:moveTo>
                      <a:pt x="0" y="134607"/>
                    </a:moveTo>
                    <a:cubicBezTo>
                      <a:pt x="723" y="121586"/>
                      <a:pt x="3617" y="110011"/>
                      <a:pt x="10851" y="99160"/>
                    </a:cubicBezTo>
                    <a:cubicBezTo>
                      <a:pt x="31830" y="69499"/>
                      <a:pt x="52810" y="39839"/>
                      <a:pt x="73789" y="10903"/>
                    </a:cubicBezTo>
                    <a:cubicBezTo>
                      <a:pt x="75235" y="8732"/>
                      <a:pt x="76682" y="7286"/>
                      <a:pt x="78129" y="5115"/>
                    </a:cubicBezTo>
                    <a:cubicBezTo>
                      <a:pt x="81746" y="1498"/>
                      <a:pt x="85363" y="-2119"/>
                      <a:pt x="90427" y="1498"/>
                    </a:cubicBezTo>
                    <a:cubicBezTo>
                      <a:pt x="94768" y="5115"/>
                      <a:pt x="91874" y="9456"/>
                      <a:pt x="90427" y="12350"/>
                    </a:cubicBezTo>
                    <a:cubicBezTo>
                      <a:pt x="79576" y="31882"/>
                      <a:pt x="68725" y="50691"/>
                      <a:pt x="58597" y="70223"/>
                    </a:cubicBezTo>
                    <a:cubicBezTo>
                      <a:pt x="45575" y="93372"/>
                      <a:pt x="32554" y="117245"/>
                      <a:pt x="18809" y="139671"/>
                    </a:cubicBezTo>
                    <a:cubicBezTo>
                      <a:pt x="15915" y="144735"/>
                      <a:pt x="13745" y="152693"/>
                      <a:pt x="7234" y="150522"/>
                    </a:cubicBezTo>
                    <a:cubicBezTo>
                      <a:pt x="-723" y="149075"/>
                      <a:pt x="723" y="140395"/>
                      <a:pt x="0" y="134607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390A5BD-43E4-48AE-9EE3-E7E5EDB8DA7D}"/>
                </a:ext>
              </a:extLst>
            </p:cNvPr>
            <p:cNvGrpSpPr/>
            <p:nvPr/>
          </p:nvGrpSpPr>
          <p:grpSpPr>
            <a:xfrm>
              <a:off x="1537576" y="623273"/>
              <a:ext cx="2357813" cy="2369570"/>
              <a:chOff x="1537576" y="623273"/>
              <a:chExt cx="2357813" cy="2369570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5EDB436D-7BDF-4B96-AF30-82D4EDA45E66}"/>
                  </a:ext>
                </a:extLst>
              </p:cNvPr>
              <p:cNvSpPr/>
              <p:nvPr/>
            </p:nvSpPr>
            <p:spPr>
              <a:xfrm>
                <a:off x="1537576" y="1491648"/>
                <a:ext cx="965870" cy="285263"/>
              </a:xfrm>
              <a:custGeom>
                <a:avLst/>
                <a:gdLst>
                  <a:gd name="connsiteX0" fmla="*/ 723 w 1139510"/>
                  <a:gd name="connsiteY0" fmla="*/ 205720 h 336546"/>
                  <a:gd name="connsiteX1" fmla="*/ 34724 w 1139510"/>
                  <a:gd name="connsiteY1" fmla="*/ 78398 h 336546"/>
                  <a:gd name="connsiteX2" fmla="*/ 48469 w 1139510"/>
                  <a:gd name="connsiteY2" fmla="*/ 24866 h 336546"/>
                  <a:gd name="connsiteX3" fmla="*/ 85363 w 1139510"/>
                  <a:gd name="connsiteY3" fmla="*/ 3886 h 336546"/>
                  <a:gd name="connsiteX4" fmla="*/ 227877 w 1139510"/>
                  <a:gd name="connsiteY4" fmla="*/ 42951 h 336546"/>
                  <a:gd name="connsiteX5" fmla="*/ 842782 w 1139510"/>
                  <a:gd name="connsiteY5" fmla="*/ 209337 h 336546"/>
                  <a:gd name="connsiteX6" fmla="*/ 1123468 w 1139510"/>
                  <a:gd name="connsiteY6" fmla="*/ 296871 h 336546"/>
                  <a:gd name="connsiteX7" fmla="*/ 1138659 w 1139510"/>
                  <a:gd name="connsiteY7" fmla="*/ 322914 h 336546"/>
                  <a:gd name="connsiteX8" fmla="*/ 1114787 w 1139510"/>
                  <a:gd name="connsiteY8" fmla="*/ 335935 h 336546"/>
                  <a:gd name="connsiteX9" fmla="*/ 722694 w 1139510"/>
                  <a:gd name="connsiteY9" fmla="*/ 294700 h 336546"/>
                  <a:gd name="connsiteX10" fmla="*/ 340006 w 1139510"/>
                  <a:gd name="connsiteY10" fmla="*/ 253465 h 336546"/>
                  <a:gd name="connsiteX11" fmla="*/ 24596 w 1139510"/>
                  <a:gd name="connsiteY11" fmla="*/ 220188 h 336546"/>
                  <a:gd name="connsiteX12" fmla="*/ 0 w 1139510"/>
                  <a:gd name="connsiteY12" fmla="*/ 219465 h 336546"/>
                  <a:gd name="connsiteX13" fmla="*/ 723 w 1139510"/>
                  <a:gd name="connsiteY13" fmla="*/ 205720 h 336546"/>
                  <a:gd name="connsiteX14" fmla="*/ 1061977 w 1139510"/>
                  <a:gd name="connsiteY14" fmla="*/ 288913 h 336546"/>
                  <a:gd name="connsiteX15" fmla="*/ 988912 w 1139510"/>
                  <a:gd name="connsiteY15" fmla="*/ 261423 h 336546"/>
                  <a:gd name="connsiteX16" fmla="*/ 551244 w 1139510"/>
                  <a:gd name="connsiteY16" fmla="*/ 142783 h 336546"/>
                  <a:gd name="connsiteX17" fmla="*/ 75959 w 1139510"/>
                  <a:gd name="connsiteY17" fmla="*/ 14014 h 336546"/>
                  <a:gd name="connsiteX18" fmla="*/ 62214 w 1139510"/>
                  <a:gd name="connsiteY18" fmla="*/ 21248 h 336546"/>
                  <a:gd name="connsiteX19" fmla="*/ 21703 w 1139510"/>
                  <a:gd name="connsiteY19" fmla="*/ 180400 h 336546"/>
                  <a:gd name="connsiteX20" fmla="*/ 22426 w 1139510"/>
                  <a:gd name="connsiteY20" fmla="*/ 194145 h 336546"/>
                  <a:gd name="connsiteX21" fmla="*/ 25320 w 1139510"/>
                  <a:gd name="connsiteY21" fmla="*/ 185464 h 336546"/>
                  <a:gd name="connsiteX22" fmla="*/ 61491 w 1139510"/>
                  <a:gd name="connsiteY22" fmla="*/ 41504 h 336546"/>
                  <a:gd name="connsiteX23" fmla="*/ 92597 w 1139510"/>
                  <a:gd name="connsiteY23" fmla="*/ 23419 h 336546"/>
                  <a:gd name="connsiteX24" fmla="*/ 384858 w 1139510"/>
                  <a:gd name="connsiteY24" fmla="*/ 104442 h 336546"/>
                  <a:gd name="connsiteX25" fmla="*/ 872442 w 1139510"/>
                  <a:gd name="connsiteY25" fmla="*/ 236104 h 336546"/>
                  <a:gd name="connsiteX26" fmla="*/ 1061977 w 1139510"/>
                  <a:gd name="connsiteY26" fmla="*/ 288913 h 336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139510" h="336546">
                    <a:moveTo>
                      <a:pt x="723" y="205720"/>
                    </a:moveTo>
                    <a:cubicBezTo>
                      <a:pt x="14468" y="163762"/>
                      <a:pt x="23873" y="121080"/>
                      <a:pt x="34724" y="78398"/>
                    </a:cubicBezTo>
                    <a:cubicBezTo>
                      <a:pt x="39788" y="60313"/>
                      <a:pt x="44128" y="42951"/>
                      <a:pt x="48469" y="24866"/>
                    </a:cubicBezTo>
                    <a:cubicBezTo>
                      <a:pt x="55703" y="-2624"/>
                      <a:pt x="57873" y="-3348"/>
                      <a:pt x="85363" y="3886"/>
                    </a:cubicBezTo>
                    <a:cubicBezTo>
                      <a:pt x="133109" y="16908"/>
                      <a:pt x="180854" y="29929"/>
                      <a:pt x="227877" y="42951"/>
                    </a:cubicBezTo>
                    <a:cubicBezTo>
                      <a:pt x="432604" y="98654"/>
                      <a:pt x="638054" y="153634"/>
                      <a:pt x="842782" y="209337"/>
                    </a:cubicBezTo>
                    <a:cubicBezTo>
                      <a:pt x="937549" y="235380"/>
                      <a:pt x="1033040" y="257806"/>
                      <a:pt x="1123468" y="296871"/>
                    </a:cubicBezTo>
                    <a:cubicBezTo>
                      <a:pt x="1137213" y="302658"/>
                      <a:pt x="1141553" y="308445"/>
                      <a:pt x="1138659" y="322914"/>
                    </a:cubicBezTo>
                    <a:cubicBezTo>
                      <a:pt x="1135042" y="337382"/>
                      <a:pt x="1127085" y="337382"/>
                      <a:pt x="1114787" y="335935"/>
                    </a:cubicBezTo>
                    <a:cubicBezTo>
                      <a:pt x="983848" y="322190"/>
                      <a:pt x="853633" y="308445"/>
                      <a:pt x="722694" y="294700"/>
                    </a:cubicBezTo>
                    <a:cubicBezTo>
                      <a:pt x="595373" y="280955"/>
                      <a:pt x="467328" y="267211"/>
                      <a:pt x="340006" y="253465"/>
                    </a:cubicBezTo>
                    <a:cubicBezTo>
                      <a:pt x="235111" y="242614"/>
                      <a:pt x="129492" y="231040"/>
                      <a:pt x="24596" y="220188"/>
                    </a:cubicBezTo>
                    <a:cubicBezTo>
                      <a:pt x="16639" y="219465"/>
                      <a:pt x="7958" y="219465"/>
                      <a:pt x="0" y="219465"/>
                    </a:cubicBezTo>
                    <a:cubicBezTo>
                      <a:pt x="723" y="215124"/>
                      <a:pt x="723" y="210060"/>
                      <a:pt x="723" y="205720"/>
                    </a:cubicBezTo>
                    <a:close/>
                    <a:moveTo>
                      <a:pt x="1061977" y="288913"/>
                    </a:moveTo>
                    <a:cubicBezTo>
                      <a:pt x="1038828" y="276615"/>
                      <a:pt x="1013508" y="267934"/>
                      <a:pt x="988912" y="261423"/>
                    </a:cubicBezTo>
                    <a:cubicBezTo>
                      <a:pt x="842782" y="221635"/>
                      <a:pt x="697375" y="181847"/>
                      <a:pt x="551244" y="142783"/>
                    </a:cubicBezTo>
                    <a:cubicBezTo>
                      <a:pt x="392816" y="100101"/>
                      <a:pt x="234387" y="57419"/>
                      <a:pt x="75959" y="14014"/>
                    </a:cubicBezTo>
                    <a:cubicBezTo>
                      <a:pt x="68001" y="11844"/>
                      <a:pt x="64384" y="12567"/>
                      <a:pt x="62214" y="21248"/>
                    </a:cubicBezTo>
                    <a:cubicBezTo>
                      <a:pt x="49192" y="74058"/>
                      <a:pt x="35447" y="127591"/>
                      <a:pt x="21703" y="180400"/>
                    </a:cubicBezTo>
                    <a:cubicBezTo>
                      <a:pt x="20979" y="184741"/>
                      <a:pt x="17362" y="189081"/>
                      <a:pt x="22426" y="194145"/>
                    </a:cubicBezTo>
                    <a:cubicBezTo>
                      <a:pt x="23873" y="190528"/>
                      <a:pt x="24596" y="188358"/>
                      <a:pt x="25320" y="185464"/>
                    </a:cubicBezTo>
                    <a:cubicBezTo>
                      <a:pt x="37618" y="137719"/>
                      <a:pt x="49192" y="89973"/>
                      <a:pt x="61491" y="41504"/>
                    </a:cubicBezTo>
                    <a:cubicBezTo>
                      <a:pt x="67278" y="19078"/>
                      <a:pt x="70895" y="17631"/>
                      <a:pt x="92597" y="23419"/>
                    </a:cubicBezTo>
                    <a:cubicBezTo>
                      <a:pt x="190259" y="50185"/>
                      <a:pt x="287197" y="77675"/>
                      <a:pt x="384858" y="104442"/>
                    </a:cubicBezTo>
                    <a:cubicBezTo>
                      <a:pt x="547627" y="148570"/>
                      <a:pt x="710396" y="191975"/>
                      <a:pt x="872442" y="236104"/>
                    </a:cubicBezTo>
                    <a:cubicBezTo>
                      <a:pt x="936826" y="253465"/>
                      <a:pt x="999763" y="268657"/>
                      <a:pt x="1061977" y="288913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9EA7990-E155-4489-ACD2-3709B3178033}"/>
                  </a:ext>
                </a:extLst>
              </p:cNvPr>
              <p:cNvSpPr/>
              <p:nvPr/>
            </p:nvSpPr>
            <p:spPr>
              <a:xfrm>
                <a:off x="2748447" y="623273"/>
                <a:ext cx="279997" cy="973295"/>
              </a:xfrm>
              <a:custGeom>
                <a:avLst/>
                <a:gdLst>
                  <a:gd name="connsiteX0" fmla="*/ 195 w 330334"/>
                  <a:gd name="connsiteY0" fmla="*/ 1123865 h 1148269"/>
                  <a:gd name="connsiteX1" fmla="*/ 19727 w 330334"/>
                  <a:gd name="connsiteY1" fmla="*/ 916244 h 1148269"/>
                  <a:gd name="connsiteX2" fmla="*/ 43600 w 330334"/>
                  <a:gd name="connsiteY2" fmla="*/ 673175 h 1148269"/>
                  <a:gd name="connsiteX3" fmla="*/ 73260 w 330334"/>
                  <a:gd name="connsiteY3" fmla="*/ 382361 h 1148269"/>
                  <a:gd name="connsiteX4" fmla="*/ 103643 w 330334"/>
                  <a:gd name="connsiteY4" fmla="*/ 96611 h 1148269"/>
                  <a:gd name="connsiteX5" fmla="*/ 112324 w 330334"/>
                  <a:gd name="connsiteY5" fmla="*/ 20652 h 1148269"/>
                  <a:gd name="connsiteX6" fmla="*/ 138367 w 330334"/>
                  <a:gd name="connsiteY6" fmla="*/ 2567 h 1148269"/>
                  <a:gd name="connsiteX7" fmla="*/ 314158 w 330334"/>
                  <a:gd name="connsiteY7" fmla="*/ 49589 h 1148269"/>
                  <a:gd name="connsiteX8" fmla="*/ 328626 w 330334"/>
                  <a:gd name="connsiteY8" fmla="*/ 74909 h 1148269"/>
                  <a:gd name="connsiteX9" fmla="*/ 285221 w 330334"/>
                  <a:gd name="connsiteY9" fmla="*/ 231890 h 1148269"/>
                  <a:gd name="connsiteX10" fmla="*/ 108707 w 330334"/>
                  <a:gd name="connsiteY10" fmla="*/ 903222 h 1148269"/>
                  <a:gd name="connsiteX11" fmla="*/ 33472 w 330334"/>
                  <a:gd name="connsiteY11" fmla="*/ 1131822 h 1148269"/>
                  <a:gd name="connsiteX12" fmla="*/ 12493 w 330334"/>
                  <a:gd name="connsiteY12" fmla="*/ 1147737 h 1148269"/>
                  <a:gd name="connsiteX13" fmla="*/ 195 w 330334"/>
                  <a:gd name="connsiteY13" fmla="*/ 1123865 h 1148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0334" h="1148269">
                    <a:moveTo>
                      <a:pt x="195" y="1123865"/>
                    </a:moveTo>
                    <a:cubicBezTo>
                      <a:pt x="6705" y="1054416"/>
                      <a:pt x="12493" y="984968"/>
                      <a:pt x="19727" y="916244"/>
                    </a:cubicBezTo>
                    <a:cubicBezTo>
                      <a:pt x="27685" y="835221"/>
                      <a:pt x="35642" y="754198"/>
                      <a:pt x="43600" y="673175"/>
                    </a:cubicBezTo>
                    <a:cubicBezTo>
                      <a:pt x="53728" y="576237"/>
                      <a:pt x="63132" y="479299"/>
                      <a:pt x="73260" y="382361"/>
                    </a:cubicBezTo>
                    <a:cubicBezTo>
                      <a:pt x="83388" y="286870"/>
                      <a:pt x="93516" y="192102"/>
                      <a:pt x="103643" y="96611"/>
                    </a:cubicBezTo>
                    <a:cubicBezTo>
                      <a:pt x="106537" y="71292"/>
                      <a:pt x="108707" y="45972"/>
                      <a:pt x="112324" y="20652"/>
                    </a:cubicBezTo>
                    <a:cubicBezTo>
                      <a:pt x="115218" y="-1773"/>
                      <a:pt x="117388" y="-2497"/>
                      <a:pt x="138367" y="2567"/>
                    </a:cubicBezTo>
                    <a:cubicBezTo>
                      <a:pt x="196964" y="17759"/>
                      <a:pt x="255561" y="34397"/>
                      <a:pt x="314158" y="49589"/>
                    </a:cubicBezTo>
                    <a:cubicBezTo>
                      <a:pt x="329350" y="53206"/>
                      <a:pt x="332967" y="59717"/>
                      <a:pt x="328626" y="74909"/>
                    </a:cubicBezTo>
                    <a:cubicBezTo>
                      <a:pt x="313435" y="126995"/>
                      <a:pt x="299690" y="179081"/>
                      <a:pt x="285221" y="231890"/>
                    </a:cubicBezTo>
                    <a:cubicBezTo>
                      <a:pt x="225901" y="455427"/>
                      <a:pt x="167304" y="679686"/>
                      <a:pt x="108707" y="903222"/>
                    </a:cubicBezTo>
                    <a:cubicBezTo>
                      <a:pt x="88452" y="981351"/>
                      <a:pt x="63855" y="1057310"/>
                      <a:pt x="33472" y="1131822"/>
                    </a:cubicBezTo>
                    <a:cubicBezTo>
                      <a:pt x="29855" y="1141227"/>
                      <a:pt x="26961" y="1150631"/>
                      <a:pt x="12493" y="1147737"/>
                    </a:cubicBezTo>
                    <a:cubicBezTo>
                      <a:pt x="195" y="1144120"/>
                      <a:pt x="-529" y="1134716"/>
                      <a:pt x="195" y="112386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FE88BFD8-6FB2-4D9D-8AAF-C857830B3AEA}"/>
                  </a:ext>
                </a:extLst>
              </p:cNvPr>
              <p:cNvSpPr/>
              <p:nvPr/>
            </p:nvSpPr>
            <p:spPr>
              <a:xfrm>
                <a:off x="2905383" y="1895344"/>
                <a:ext cx="916042" cy="510398"/>
              </a:xfrm>
              <a:custGeom>
                <a:avLst/>
                <a:gdLst>
                  <a:gd name="connsiteX0" fmla="*/ 45093 w 1080724"/>
                  <a:gd name="connsiteY0" fmla="*/ 23880 h 602155"/>
                  <a:gd name="connsiteX1" fmla="*/ 17603 w 1080724"/>
                  <a:gd name="connsiteY1" fmla="*/ 2178 h 602155"/>
                  <a:gd name="connsiteX2" fmla="*/ 36412 w 1080724"/>
                  <a:gd name="connsiteY2" fmla="*/ 4348 h 602155"/>
                  <a:gd name="connsiteX3" fmla="*/ 722212 w 1080724"/>
                  <a:gd name="connsiteY3" fmla="*/ 269842 h 602155"/>
                  <a:gd name="connsiteX4" fmla="*/ 1062218 w 1080724"/>
                  <a:gd name="connsiteY4" fmla="*/ 400057 h 602155"/>
                  <a:gd name="connsiteX5" fmla="*/ 1073070 w 1080724"/>
                  <a:gd name="connsiteY5" fmla="*/ 429717 h 602155"/>
                  <a:gd name="connsiteX6" fmla="*/ 981919 w 1080724"/>
                  <a:gd name="connsiteY6" fmla="*/ 589593 h 602155"/>
                  <a:gd name="connsiteX7" fmla="*/ 954429 w 1080724"/>
                  <a:gd name="connsiteY7" fmla="*/ 597551 h 602155"/>
                  <a:gd name="connsiteX8" fmla="*/ 737404 w 1080724"/>
                  <a:gd name="connsiteY8" fmla="*/ 470952 h 602155"/>
                  <a:gd name="connsiteX9" fmla="*/ 160117 w 1080724"/>
                  <a:gd name="connsiteY9" fmla="*/ 136010 h 602155"/>
                  <a:gd name="connsiteX10" fmla="*/ 11092 w 1080724"/>
                  <a:gd name="connsiteY10" fmla="*/ 34731 h 602155"/>
                  <a:gd name="connsiteX11" fmla="*/ 1688 w 1080724"/>
                  <a:gd name="connsiteY11" fmla="*/ 26774 h 602155"/>
                  <a:gd name="connsiteX12" fmla="*/ 3858 w 1080724"/>
                  <a:gd name="connsiteY12" fmla="*/ 12305 h 602155"/>
                  <a:gd name="connsiteX13" fmla="*/ 13986 w 1080724"/>
                  <a:gd name="connsiteY13" fmla="*/ 14476 h 602155"/>
                  <a:gd name="connsiteX14" fmla="*/ 45093 w 1080724"/>
                  <a:gd name="connsiteY14" fmla="*/ 23880 h 602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80724" h="602155">
                    <a:moveTo>
                      <a:pt x="45093" y="23880"/>
                    </a:moveTo>
                    <a:cubicBezTo>
                      <a:pt x="36412" y="16646"/>
                      <a:pt x="23390" y="15199"/>
                      <a:pt x="17603" y="2178"/>
                    </a:cubicBezTo>
                    <a:cubicBezTo>
                      <a:pt x="25561" y="-2886"/>
                      <a:pt x="30625" y="2178"/>
                      <a:pt x="36412" y="4348"/>
                    </a:cubicBezTo>
                    <a:cubicBezTo>
                      <a:pt x="265012" y="92605"/>
                      <a:pt x="493612" y="181585"/>
                      <a:pt x="722212" y="269842"/>
                    </a:cubicBezTo>
                    <a:cubicBezTo>
                      <a:pt x="835065" y="313247"/>
                      <a:pt x="948642" y="356652"/>
                      <a:pt x="1062218" y="400057"/>
                    </a:cubicBezTo>
                    <a:cubicBezTo>
                      <a:pt x="1084644" y="408738"/>
                      <a:pt x="1084644" y="408738"/>
                      <a:pt x="1073070" y="429717"/>
                    </a:cubicBezTo>
                    <a:cubicBezTo>
                      <a:pt x="1042686" y="482527"/>
                      <a:pt x="1011579" y="536060"/>
                      <a:pt x="981919" y="589593"/>
                    </a:cubicBezTo>
                    <a:cubicBezTo>
                      <a:pt x="973961" y="603338"/>
                      <a:pt x="967451" y="605508"/>
                      <a:pt x="954429" y="597551"/>
                    </a:cubicBezTo>
                    <a:cubicBezTo>
                      <a:pt x="882087" y="554869"/>
                      <a:pt x="809745" y="512911"/>
                      <a:pt x="737404" y="470952"/>
                    </a:cubicBezTo>
                    <a:cubicBezTo>
                      <a:pt x="544975" y="359546"/>
                      <a:pt x="352546" y="248140"/>
                      <a:pt x="160117" y="136010"/>
                    </a:cubicBezTo>
                    <a:cubicBezTo>
                      <a:pt x="108030" y="105626"/>
                      <a:pt x="59561" y="70179"/>
                      <a:pt x="11092" y="34731"/>
                    </a:cubicBezTo>
                    <a:cubicBezTo>
                      <a:pt x="7475" y="32561"/>
                      <a:pt x="4582" y="29668"/>
                      <a:pt x="1688" y="26774"/>
                    </a:cubicBezTo>
                    <a:cubicBezTo>
                      <a:pt x="-1929" y="21710"/>
                      <a:pt x="965" y="16646"/>
                      <a:pt x="3858" y="12305"/>
                    </a:cubicBezTo>
                    <a:cubicBezTo>
                      <a:pt x="8199" y="7242"/>
                      <a:pt x="10369" y="10859"/>
                      <a:pt x="13986" y="14476"/>
                    </a:cubicBezTo>
                    <a:cubicBezTo>
                      <a:pt x="22667" y="20986"/>
                      <a:pt x="34242" y="20263"/>
                      <a:pt x="45093" y="23880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07DD643-6360-4070-BF7C-136F4DBFE602}"/>
                  </a:ext>
                </a:extLst>
              </p:cNvPr>
              <p:cNvSpPr/>
              <p:nvPr/>
            </p:nvSpPr>
            <p:spPr>
              <a:xfrm>
                <a:off x="2874134" y="1945175"/>
                <a:ext cx="797182" cy="703163"/>
              </a:xfrm>
              <a:custGeom>
                <a:avLst/>
                <a:gdLst>
                  <a:gd name="connsiteX0" fmla="*/ 780057 w 940496"/>
                  <a:gd name="connsiteY0" fmla="*/ 829575 h 829574"/>
                  <a:gd name="connsiteX1" fmla="*/ 766312 w 940496"/>
                  <a:gd name="connsiteY1" fmla="*/ 818724 h 829574"/>
                  <a:gd name="connsiteX2" fmla="*/ 185408 w 940496"/>
                  <a:gd name="connsiteY2" fmla="*/ 231309 h 829574"/>
                  <a:gd name="connsiteX3" fmla="*/ 7447 w 940496"/>
                  <a:gd name="connsiteY3" fmla="*/ 34539 h 829574"/>
                  <a:gd name="connsiteX4" fmla="*/ 11064 w 940496"/>
                  <a:gd name="connsiteY4" fmla="*/ 3432 h 829574"/>
                  <a:gd name="connsiteX5" fmla="*/ 32767 w 940496"/>
                  <a:gd name="connsiteY5" fmla="*/ 6326 h 829574"/>
                  <a:gd name="connsiteX6" fmla="*/ 244728 w 940496"/>
                  <a:gd name="connsiteY6" fmla="*/ 161137 h 829574"/>
                  <a:gd name="connsiteX7" fmla="*/ 925464 w 940496"/>
                  <a:gd name="connsiteY7" fmla="*/ 657402 h 829574"/>
                  <a:gd name="connsiteX8" fmla="*/ 928358 w 940496"/>
                  <a:gd name="connsiteY8" fmla="*/ 688508 h 829574"/>
                  <a:gd name="connsiteX9" fmla="*/ 795249 w 940496"/>
                  <a:gd name="connsiteY9" fmla="*/ 820171 h 829574"/>
                  <a:gd name="connsiteX10" fmla="*/ 780057 w 940496"/>
                  <a:gd name="connsiteY10" fmla="*/ 829575 h 829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0496" h="829574">
                    <a:moveTo>
                      <a:pt x="780057" y="829575"/>
                    </a:moveTo>
                    <a:cubicBezTo>
                      <a:pt x="773546" y="828128"/>
                      <a:pt x="770653" y="823064"/>
                      <a:pt x="766312" y="818724"/>
                    </a:cubicBezTo>
                    <a:cubicBezTo>
                      <a:pt x="575330" y="619784"/>
                      <a:pt x="380007" y="425908"/>
                      <a:pt x="185408" y="231309"/>
                    </a:cubicBezTo>
                    <a:cubicBezTo>
                      <a:pt x="122471" y="168371"/>
                      <a:pt x="61703" y="104710"/>
                      <a:pt x="7447" y="34539"/>
                    </a:cubicBezTo>
                    <a:cubicBezTo>
                      <a:pt x="-2681" y="21517"/>
                      <a:pt x="-3404" y="13560"/>
                      <a:pt x="11064" y="3432"/>
                    </a:cubicBezTo>
                    <a:cubicBezTo>
                      <a:pt x="21192" y="-3802"/>
                      <a:pt x="26256" y="1985"/>
                      <a:pt x="32767" y="6326"/>
                    </a:cubicBezTo>
                    <a:cubicBezTo>
                      <a:pt x="103662" y="57688"/>
                      <a:pt x="173833" y="109774"/>
                      <a:pt x="244728" y="161137"/>
                    </a:cubicBezTo>
                    <a:cubicBezTo>
                      <a:pt x="471881" y="326800"/>
                      <a:pt x="698311" y="491739"/>
                      <a:pt x="925464" y="657402"/>
                    </a:cubicBezTo>
                    <a:cubicBezTo>
                      <a:pt x="944996" y="671870"/>
                      <a:pt x="944996" y="671870"/>
                      <a:pt x="928358" y="688508"/>
                    </a:cubicBezTo>
                    <a:cubicBezTo>
                      <a:pt x="884229" y="732637"/>
                      <a:pt x="839377" y="776765"/>
                      <a:pt x="795249" y="820171"/>
                    </a:cubicBezTo>
                    <a:cubicBezTo>
                      <a:pt x="790185" y="823788"/>
                      <a:pt x="787291" y="828852"/>
                      <a:pt x="780057" y="82957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2DFCD79-4A75-4A92-B635-5BC396F971B4}"/>
                  </a:ext>
                </a:extLst>
              </p:cNvPr>
              <p:cNvSpPr/>
              <p:nvPr/>
            </p:nvSpPr>
            <p:spPr>
              <a:xfrm>
                <a:off x="2764967" y="2009556"/>
                <a:ext cx="427227" cy="939855"/>
              </a:xfrm>
              <a:custGeom>
                <a:avLst/>
                <a:gdLst>
                  <a:gd name="connsiteX0" fmla="*/ 299732 w 504032"/>
                  <a:gd name="connsiteY0" fmla="*/ 1108819 h 1108818"/>
                  <a:gd name="connsiteX1" fmla="*/ 284541 w 504032"/>
                  <a:gd name="connsiteY1" fmla="*/ 1090010 h 1108818"/>
                  <a:gd name="connsiteX2" fmla="*/ 238242 w 504032"/>
                  <a:gd name="connsiteY2" fmla="*/ 915666 h 1108818"/>
                  <a:gd name="connsiteX3" fmla="*/ 7472 w 504032"/>
                  <a:gd name="connsiteY3" fmla="*/ 51905 h 1108818"/>
                  <a:gd name="connsiteX4" fmla="*/ 238 w 504032"/>
                  <a:gd name="connsiteY4" fmla="*/ 22245 h 1108818"/>
                  <a:gd name="connsiteX5" fmla="*/ 5302 w 504032"/>
                  <a:gd name="connsiteY5" fmla="*/ 12117 h 1108818"/>
                  <a:gd name="connsiteX6" fmla="*/ 13259 w 504032"/>
                  <a:gd name="connsiteY6" fmla="*/ 17181 h 1108818"/>
                  <a:gd name="connsiteX7" fmla="*/ 24834 w 504032"/>
                  <a:gd name="connsiteY7" fmla="*/ 22969 h 1108818"/>
                  <a:gd name="connsiteX8" fmla="*/ 27004 w 504032"/>
                  <a:gd name="connsiteY8" fmla="*/ 11394 h 1108818"/>
                  <a:gd name="connsiteX9" fmla="*/ 29898 w 504032"/>
                  <a:gd name="connsiteY9" fmla="*/ 1989 h 1108818"/>
                  <a:gd name="connsiteX10" fmla="*/ 42919 w 504032"/>
                  <a:gd name="connsiteY10" fmla="*/ 3436 h 1108818"/>
                  <a:gd name="connsiteX11" fmla="*/ 50877 w 504032"/>
                  <a:gd name="connsiteY11" fmla="*/ 17181 h 1108818"/>
                  <a:gd name="connsiteX12" fmla="*/ 349648 w 504032"/>
                  <a:gd name="connsiteY12" fmla="*/ 696470 h 1108818"/>
                  <a:gd name="connsiteX13" fmla="*/ 500119 w 504032"/>
                  <a:gd name="connsiteY13" fmla="*/ 1035753 h 1108818"/>
                  <a:gd name="connsiteX14" fmla="*/ 494332 w 504032"/>
                  <a:gd name="connsiteY14" fmla="*/ 1056009 h 1108818"/>
                  <a:gd name="connsiteX15" fmla="*/ 304796 w 504032"/>
                  <a:gd name="connsiteY15" fmla="*/ 1107372 h 1108818"/>
                  <a:gd name="connsiteX16" fmla="*/ 299732 w 504032"/>
                  <a:gd name="connsiteY16" fmla="*/ 1108819 h 110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4032" h="1108818">
                    <a:moveTo>
                      <a:pt x="299732" y="1108819"/>
                    </a:moveTo>
                    <a:cubicBezTo>
                      <a:pt x="288158" y="1108819"/>
                      <a:pt x="286711" y="1098691"/>
                      <a:pt x="284541" y="1090010"/>
                    </a:cubicBezTo>
                    <a:cubicBezTo>
                      <a:pt x="268626" y="1032136"/>
                      <a:pt x="253434" y="973540"/>
                      <a:pt x="238242" y="915666"/>
                    </a:cubicBezTo>
                    <a:cubicBezTo>
                      <a:pt x="161560" y="627746"/>
                      <a:pt x="84154" y="339826"/>
                      <a:pt x="7472" y="51905"/>
                    </a:cubicBezTo>
                    <a:cubicBezTo>
                      <a:pt x="4578" y="42501"/>
                      <a:pt x="2408" y="32373"/>
                      <a:pt x="238" y="22245"/>
                    </a:cubicBezTo>
                    <a:cubicBezTo>
                      <a:pt x="-486" y="17905"/>
                      <a:pt x="238" y="13564"/>
                      <a:pt x="5302" y="12117"/>
                    </a:cubicBezTo>
                    <a:cubicBezTo>
                      <a:pt x="9642" y="11394"/>
                      <a:pt x="12536" y="12841"/>
                      <a:pt x="13259" y="17181"/>
                    </a:cubicBezTo>
                    <a:cubicBezTo>
                      <a:pt x="14706" y="23692"/>
                      <a:pt x="19046" y="26586"/>
                      <a:pt x="24834" y="22969"/>
                    </a:cubicBezTo>
                    <a:cubicBezTo>
                      <a:pt x="29898" y="20075"/>
                      <a:pt x="31344" y="15734"/>
                      <a:pt x="27004" y="11394"/>
                    </a:cubicBezTo>
                    <a:cubicBezTo>
                      <a:pt x="23387" y="6330"/>
                      <a:pt x="24834" y="4160"/>
                      <a:pt x="29898" y="1989"/>
                    </a:cubicBezTo>
                    <a:cubicBezTo>
                      <a:pt x="34238" y="-181"/>
                      <a:pt x="39302" y="-1628"/>
                      <a:pt x="42919" y="3436"/>
                    </a:cubicBezTo>
                    <a:cubicBezTo>
                      <a:pt x="45813" y="7777"/>
                      <a:pt x="48707" y="12841"/>
                      <a:pt x="50877" y="17181"/>
                    </a:cubicBezTo>
                    <a:cubicBezTo>
                      <a:pt x="150708" y="243611"/>
                      <a:pt x="249817" y="470041"/>
                      <a:pt x="349648" y="696470"/>
                    </a:cubicBezTo>
                    <a:cubicBezTo>
                      <a:pt x="399564" y="809324"/>
                      <a:pt x="450203" y="922900"/>
                      <a:pt x="500119" y="1035753"/>
                    </a:cubicBezTo>
                    <a:cubicBezTo>
                      <a:pt x="504460" y="1044434"/>
                      <a:pt x="508077" y="1052392"/>
                      <a:pt x="494332" y="1056009"/>
                    </a:cubicBezTo>
                    <a:cubicBezTo>
                      <a:pt x="431395" y="1072648"/>
                      <a:pt x="367734" y="1090010"/>
                      <a:pt x="304796" y="1107372"/>
                    </a:cubicBezTo>
                    <a:cubicBezTo>
                      <a:pt x="303350" y="1108095"/>
                      <a:pt x="301903" y="1108095"/>
                      <a:pt x="299732" y="1108819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0EAC85F9-4B38-4B43-82C0-F899AB18EE57}"/>
                  </a:ext>
                </a:extLst>
              </p:cNvPr>
              <p:cNvSpPr/>
              <p:nvPr/>
            </p:nvSpPr>
            <p:spPr>
              <a:xfrm>
                <a:off x="2826834" y="1982802"/>
                <a:ext cx="629878" cy="850652"/>
              </a:xfrm>
              <a:custGeom>
                <a:avLst/>
                <a:gdLst>
                  <a:gd name="connsiteX0" fmla="*/ 22016 w 743115"/>
                  <a:gd name="connsiteY0" fmla="*/ 22702 h 1003578"/>
                  <a:gd name="connsiteX1" fmla="*/ 21292 w 743115"/>
                  <a:gd name="connsiteY1" fmla="*/ 1000 h 1003578"/>
                  <a:gd name="connsiteX2" fmla="*/ 40101 w 743115"/>
                  <a:gd name="connsiteY2" fmla="*/ 13298 h 1003578"/>
                  <a:gd name="connsiteX3" fmla="*/ 200700 w 743115"/>
                  <a:gd name="connsiteY3" fmla="*/ 213685 h 1003578"/>
                  <a:gd name="connsiteX4" fmla="*/ 729518 w 743115"/>
                  <a:gd name="connsiteY4" fmla="*/ 869824 h 1003578"/>
                  <a:gd name="connsiteX5" fmla="*/ 735305 w 743115"/>
                  <a:gd name="connsiteY5" fmla="*/ 877059 h 1003578"/>
                  <a:gd name="connsiteX6" fmla="*/ 730242 w 743115"/>
                  <a:gd name="connsiteY6" fmla="*/ 904548 h 1003578"/>
                  <a:gd name="connsiteX7" fmla="*/ 572536 w 743115"/>
                  <a:gd name="connsiteY7" fmla="*/ 995699 h 1003578"/>
                  <a:gd name="connsiteX8" fmla="*/ 540706 w 743115"/>
                  <a:gd name="connsiteY8" fmla="*/ 987741 h 1003578"/>
                  <a:gd name="connsiteX9" fmla="*/ 302702 w 743115"/>
                  <a:gd name="connsiteY9" fmla="*/ 573223 h 1003578"/>
                  <a:gd name="connsiteX10" fmla="*/ 76995 w 743115"/>
                  <a:gd name="connsiteY10" fmla="*/ 180407 h 1003578"/>
                  <a:gd name="connsiteX11" fmla="*/ 3930 w 743115"/>
                  <a:gd name="connsiteY11" fmla="*/ 29213 h 1003578"/>
                  <a:gd name="connsiteX12" fmla="*/ 3207 w 743115"/>
                  <a:gd name="connsiteY12" fmla="*/ 13298 h 1003578"/>
                  <a:gd name="connsiteX13" fmla="*/ 16952 w 743115"/>
                  <a:gd name="connsiteY13" fmla="*/ 21255 h 1003578"/>
                  <a:gd name="connsiteX14" fmla="*/ 22016 w 743115"/>
                  <a:gd name="connsiteY14" fmla="*/ 22702 h 100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43115" h="1003578">
                    <a:moveTo>
                      <a:pt x="22016" y="22702"/>
                    </a:moveTo>
                    <a:cubicBezTo>
                      <a:pt x="26356" y="13298"/>
                      <a:pt x="11164" y="6064"/>
                      <a:pt x="21292" y="1000"/>
                    </a:cubicBezTo>
                    <a:cubicBezTo>
                      <a:pt x="29973" y="-3341"/>
                      <a:pt x="35761" y="7510"/>
                      <a:pt x="40101" y="13298"/>
                    </a:cubicBezTo>
                    <a:cubicBezTo>
                      <a:pt x="93634" y="79852"/>
                      <a:pt x="147167" y="147130"/>
                      <a:pt x="200700" y="213685"/>
                    </a:cubicBezTo>
                    <a:cubicBezTo>
                      <a:pt x="376490" y="432157"/>
                      <a:pt x="553004" y="651352"/>
                      <a:pt x="729518" y="869824"/>
                    </a:cubicBezTo>
                    <a:cubicBezTo>
                      <a:pt x="731688" y="871995"/>
                      <a:pt x="733135" y="874888"/>
                      <a:pt x="735305" y="877059"/>
                    </a:cubicBezTo>
                    <a:cubicBezTo>
                      <a:pt x="748327" y="889357"/>
                      <a:pt x="743986" y="896591"/>
                      <a:pt x="730242" y="904548"/>
                    </a:cubicBezTo>
                    <a:cubicBezTo>
                      <a:pt x="677432" y="934209"/>
                      <a:pt x="625346" y="965316"/>
                      <a:pt x="572536" y="995699"/>
                    </a:cubicBezTo>
                    <a:cubicBezTo>
                      <a:pt x="553004" y="1007274"/>
                      <a:pt x="552281" y="1007274"/>
                      <a:pt x="540706" y="987741"/>
                    </a:cubicBezTo>
                    <a:cubicBezTo>
                      <a:pt x="461130" y="849569"/>
                      <a:pt x="382278" y="711396"/>
                      <a:pt x="302702" y="573223"/>
                    </a:cubicBezTo>
                    <a:cubicBezTo>
                      <a:pt x="227466" y="442284"/>
                      <a:pt x="151507" y="311346"/>
                      <a:pt x="76995" y="180407"/>
                    </a:cubicBezTo>
                    <a:cubicBezTo>
                      <a:pt x="49505" y="131938"/>
                      <a:pt x="27803" y="79852"/>
                      <a:pt x="3930" y="29213"/>
                    </a:cubicBezTo>
                    <a:cubicBezTo>
                      <a:pt x="1760" y="24149"/>
                      <a:pt x="-3304" y="17638"/>
                      <a:pt x="3207" y="13298"/>
                    </a:cubicBezTo>
                    <a:cubicBezTo>
                      <a:pt x="11164" y="8234"/>
                      <a:pt x="12611" y="17638"/>
                      <a:pt x="16952" y="21255"/>
                    </a:cubicBezTo>
                    <a:cubicBezTo>
                      <a:pt x="17675" y="21979"/>
                      <a:pt x="19845" y="21979"/>
                      <a:pt x="22016" y="22702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52C0A80-7C92-4E0B-A9A2-1E61E0322AAE}"/>
                  </a:ext>
                </a:extLst>
              </p:cNvPr>
              <p:cNvSpPr/>
              <p:nvPr/>
            </p:nvSpPr>
            <p:spPr>
              <a:xfrm>
                <a:off x="1614684" y="1208845"/>
                <a:ext cx="910175" cy="509816"/>
              </a:xfrm>
              <a:custGeom>
                <a:avLst/>
                <a:gdLst>
                  <a:gd name="connsiteX0" fmla="*/ 1073733 w 1073802"/>
                  <a:gd name="connsiteY0" fmla="*/ 581322 h 601468"/>
                  <a:gd name="connsiteX1" fmla="*/ 1042626 w 1073802"/>
                  <a:gd name="connsiteY1" fmla="*/ 598684 h 601468"/>
                  <a:gd name="connsiteX2" fmla="*/ 612916 w 1073802"/>
                  <a:gd name="connsiteY2" fmla="*/ 432298 h 601468"/>
                  <a:gd name="connsiteX3" fmla="*/ 21884 w 1073802"/>
                  <a:gd name="connsiteY3" fmla="*/ 203698 h 601468"/>
                  <a:gd name="connsiteX4" fmla="*/ 8862 w 1073802"/>
                  <a:gd name="connsiteY4" fmla="*/ 168974 h 601468"/>
                  <a:gd name="connsiteX5" fmla="*/ 97843 w 1073802"/>
                  <a:gd name="connsiteY5" fmla="*/ 14162 h 601468"/>
                  <a:gd name="connsiteX6" fmla="*/ 135460 w 1073802"/>
                  <a:gd name="connsiteY6" fmla="*/ 9822 h 601468"/>
                  <a:gd name="connsiteX7" fmla="*/ 365507 w 1073802"/>
                  <a:gd name="connsiteY7" fmla="*/ 143654 h 601468"/>
                  <a:gd name="connsiteX8" fmla="*/ 934837 w 1073802"/>
                  <a:gd name="connsiteY8" fmla="*/ 474979 h 601468"/>
                  <a:gd name="connsiteX9" fmla="*/ 1065052 w 1073802"/>
                  <a:gd name="connsiteY9" fmla="*/ 566130 h 601468"/>
                  <a:gd name="connsiteX10" fmla="*/ 1073733 w 1073802"/>
                  <a:gd name="connsiteY10" fmla="*/ 581322 h 601468"/>
                  <a:gd name="connsiteX11" fmla="*/ 19713 w 1073802"/>
                  <a:gd name="connsiteY11" fmla="*/ 177655 h 601468"/>
                  <a:gd name="connsiteX12" fmla="*/ 38522 w 1073802"/>
                  <a:gd name="connsiteY12" fmla="*/ 153782 h 601468"/>
                  <a:gd name="connsiteX13" fmla="*/ 110141 w 1073802"/>
                  <a:gd name="connsiteY13" fmla="*/ 28631 h 601468"/>
                  <a:gd name="connsiteX14" fmla="*/ 113758 w 1073802"/>
                  <a:gd name="connsiteY14" fmla="*/ 16333 h 601468"/>
                  <a:gd name="connsiteX15" fmla="*/ 103630 w 1073802"/>
                  <a:gd name="connsiteY15" fmla="*/ 23567 h 601468"/>
                  <a:gd name="connsiteX16" fmla="*/ 32735 w 1073802"/>
                  <a:gd name="connsiteY16" fmla="*/ 146548 h 601468"/>
                  <a:gd name="connsiteX17" fmla="*/ 19713 w 1073802"/>
                  <a:gd name="connsiteY17" fmla="*/ 177655 h 601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73802" h="601468">
                    <a:moveTo>
                      <a:pt x="1073733" y="581322"/>
                    </a:moveTo>
                    <a:cubicBezTo>
                      <a:pt x="1073010" y="598684"/>
                      <a:pt x="1059988" y="605918"/>
                      <a:pt x="1042626" y="598684"/>
                    </a:cubicBezTo>
                    <a:cubicBezTo>
                      <a:pt x="899389" y="543704"/>
                      <a:pt x="756153" y="488001"/>
                      <a:pt x="612916" y="432298"/>
                    </a:cubicBezTo>
                    <a:cubicBezTo>
                      <a:pt x="416146" y="356339"/>
                      <a:pt x="218653" y="279657"/>
                      <a:pt x="21884" y="203698"/>
                    </a:cubicBezTo>
                    <a:cubicBezTo>
                      <a:pt x="-4159" y="193570"/>
                      <a:pt x="-4883" y="192846"/>
                      <a:pt x="8862" y="168974"/>
                    </a:cubicBezTo>
                    <a:cubicBezTo>
                      <a:pt x="37799" y="116888"/>
                      <a:pt x="67459" y="65525"/>
                      <a:pt x="97843" y="14162"/>
                    </a:cubicBezTo>
                    <a:cubicBezTo>
                      <a:pt x="107970" y="-3923"/>
                      <a:pt x="110864" y="-3923"/>
                      <a:pt x="135460" y="9822"/>
                    </a:cubicBezTo>
                    <a:cubicBezTo>
                      <a:pt x="212142" y="54674"/>
                      <a:pt x="288825" y="99526"/>
                      <a:pt x="365507" y="143654"/>
                    </a:cubicBezTo>
                    <a:cubicBezTo>
                      <a:pt x="555042" y="254337"/>
                      <a:pt x="745301" y="364296"/>
                      <a:pt x="934837" y="474979"/>
                    </a:cubicBezTo>
                    <a:cubicBezTo>
                      <a:pt x="980412" y="501746"/>
                      <a:pt x="1023094" y="534300"/>
                      <a:pt x="1065052" y="566130"/>
                    </a:cubicBezTo>
                    <a:cubicBezTo>
                      <a:pt x="1069393" y="570471"/>
                      <a:pt x="1074456" y="574088"/>
                      <a:pt x="1073733" y="581322"/>
                    </a:cubicBezTo>
                    <a:close/>
                    <a:moveTo>
                      <a:pt x="19713" y="177655"/>
                    </a:moveTo>
                    <a:cubicBezTo>
                      <a:pt x="29118" y="171867"/>
                      <a:pt x="33458" y="162463"/>
                      <a:pt x="38522" y="153782"/>
                    </a:cubicBezTo>
                    <a:cubicBezTo>
                      <a:pt x="62395" y="112547"/>
                      <a:pt x="86268" y="70589"/>
                      <a:pt x="110141" y="28631"/>
                    </a:cubicBezTo>
                    <a:cubicBezTo>
                      <a:pt x="112311" y="25014"/>
                      <a:pt x="121715" y="22120"/>
                      <a:pt x="113758" y="16333"/>
                    </a:cubicBezTo>
                    <a:cubicBezTo>
                      <a:pt x="108694" y="12715"/>
                      <a:pt x="105800" y="19950"/>
                      <a:pt x="103630" y="23567"/>
                    </a:cubicBezTo>
                    <a:cubicBezTo>
                      <a:pt x="79757" y="64802"/>
                      <a:pt x="55884" y="105313"/>
                      <a:pt x="32735" y="146548"/>
                    </a:cubicBezTo>
                    <a:cubicBezTo>
                      <a:pt x="26948" y="156676"/>
                      <a:pt x="20437" y="165357"/>
                      <a:pt x="19713" y="17765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05E4CC-07C3-4F19-B6AE-894DACDA6D7F}"/>
                  </a:ext>
                </a:extLst>
              </p:cNvPr>
              <p:cNvSpPr/>
              <p:nvPr/>
            </p:nvSpPr>
            <p:spPr>
              <a:xfrm>
                <a:off x="2539276" y="627288"/>
                <a:ext cx="189760" cy="963310"/>
              </a:xfrm>
              <a:custGeom>
                <a:avLst/>
                <a:gdLst>
                  <a:gd name="connsiteX0" fmla="*/ 223097 w 223874"/>
                  <a:gd name="connsiteY0" fmla="*/ 515073 h 1136489"/>
                  <a:gd name="connsiteX1" fmla="*/ 223820 w 223874"/>
                  <a:gd name="connsiteY1" fmla="*/ 961422 h 1136489"/>
                  <a:gd name="connsiteX2" fmla="*/ 209352 w 223874"/>
                  <a:gd name="connsiteY2" fmla="*/ 1122744 h 1136489"/>
                  <a:gd name="connsiteX3" fmla="*/ 190543 w 223874"/>
                  <a:gd name="connsiteY3" fmla="*/ 1136489 h 1136489"/>
                  <a:gd name="connsiteX4" fmla="*/ 172457 w 223874"/>
                  <a:gd name="connsiteY4" fmla="*/ 1119127 h 1136489"/>
                  <a:gd name="connsiteX5" fmla="*/ 150755 w 223874"/>
                  <a:gd name="connsiteY5" fmla="*/ 978061 h 1136489"/>
                  <a:gd name="connsiteX6" fmla="*/ 45136 w 223874"/>
                  <a:gd name="connsiteY6" fmla="*/ 306729 h 1136489"/>
                  <a:gd name="connsiteX7" fmla="*/ 1731 w 223874"/>
                  <a:gd name="connsiteY7" fmla="*/ 31830 h 1136489"/>
                  <a:gd name="connsiteX8" fmla="*/ 27774 w 223874"/>
                  <a:gd name="connsiteY8" fmla="*/ 723 h 1136489"/>
                  <a:gd name="connsiteX9" fmla="*/ 206458 w 223874"/>
                  <a:gd name="connsiteY9" fmla="*/ 0 h 1136489"/>
                  <a:gd name="connsiteX10" fmla="*/ 223820 w 223874"/>
                  <a:gd name="connsiteY10" fmla="*/ 17362 h 1136489"/>
                  <a:gd name="connsiteX11" fmla="*/ 223820 w 223874"/>
                  <a:gd name="connsiteY11" fmla="*/ 31830 h 1136489"/>
                  <a:gd name="connsiteX12" fmla="*/ 223097 w 223874"/>
                  <a:gd name="connsiteY12" fmla="*/ 515073 h 1136489"/>
                  <a:gd name="connsiteX13" fmla="*/ 223097 w 223874"/>
                  <a:gd name="connsiteY13" fmla="*/ 515073 h 1136489"/>
                  <a:gd name="connsiteX14" fmla="*/ 195607 w 223874"/>
                  <a:gd name="connsiteY14" fmla="*/ 17362 h 1136489"/>
                  <a:gd name="connsiteX15" fmla="*/ 14752 w 223874"/>
                  <a:gd name="connsiteY15" fmla="*/ 17362 h 1136489"/>
                  <a:gd name="connsiteX16" fmla="*/ 195607 w 223874"/>
                  <a:gd name="connsiteY16" fmla="*/ 17362 h 1136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3874" h="1136489">
                    <a:moveTo>
                      <a:pt x="223097" y="515073"/>
                    </a:moveTo>
                    <a:cubicBezTo>
                      <a:pt x="223097" y="664097"/>
                      <a:pt x="222373" y="812398"/>
                      <a:pt x="223820" y="961422"/>
                    </a:cubicBezTo>
                    <a:cubicBezTo>
                      <a:pt x="224543" y="1015679"/>
                      <a:pt x="214415" y="1069211"/>
                      <a:pt x="209352" y="1122744"/>
                    </a:cubicBezTo>
                    <a:cubicBezTo>
                      <a:pt x="207905" y="1135043"/>
                      <a:pt x="200671" y="1136489"/>
                      <a:pt x="190543" y="1136489"/>
                    </a:cubicBezTo>
                    <a:cubicBezTo>
                      <a:pt x="178245" y="1136489"/>
                      <a:pt x="173904" y="1129978"/>
                      <a:pt x="172457" y="1119127"/>
                    </a:cubicBezTo>
                    <a:cubicBezTo>
                      <a:pt x="165223" y="1072105"/>
                      <a:pt x="157989" y="1025083"/>
                      <a:pt x="150755" y="978061"/>
                    </a:cubicBezTo>
                    <a:cubicBezTo>
                      <a:pt x="115307" y="754525"/>
                      <a:pt x="79860" y="530265"/>
                      <a:pt x="45136" y="306729"/>
                    </a:cubicBezTo>
                    <a:cubicBezTo>
                      <a:pt x="30667" y="214855"/>
                      <a:pt x="16199" y="123704"/>
                      <a:pt x="1731" y="31830"/>
                    </a:cubicBezTo>
                    <a:cubicBezTo>
                      <a:pt x="-2610" y="4341"/>
                      <a:pt x="-440" y="723"/>
                      <a:pt x="27774" y="723"/>
                    </a:cubicBezTo>
                    <a:cubicBezTo>
                      <a:pt x="87094" y="0"/>
                      <a:pt x="147138" y="0"/>
                      <a:pt x="206458" y="0"/>
                    </a:cubicBezTo>
                    <a:cubicBezTo>
                      <a:pt x="218033" y="0"/>
                      <a:pt x="224543" y="5064"/>
                      <a:pt x="223820" y="17362"/>
                    </a:cubicBezTo>
                    <a:cubicBezTo>
                      <a:pt x="223820" y="22426"/>
                      <a:pt x="223820" y="26766"/>
                      <a:pt x="223820" y="31830"/>
                    </a:cubicBezTo>
                    <a:cubicBezTo>
                      <a:pt x="223820" y="192429"/>
                      <a:pt x="223820" y="353751"/>
                      <a:pt x="223097" y="515073"/>
                    </a:cubicBezTo>
                    <a:cubicBezTo>
                      <a:pt x="223097" y="515073"/>
                      <a:pt x="223097" y="515073"/>
                      <a:pt x="223097" y="515073"/>
                    </a:cubicBezTo>
                    <a:close/>
                    <a:moveTo>
                      <a:pt x="195607" y="17362"/>
                    </a:moveTo>
                    <a:cubicBezTo>
                      <a:pt x="174627" y="7234"/>
                      <a:pt x="26327" y="9404"/>
                      <a:pt x="14752" y="17362"/>
                    </a:cubicBezTo>
                    <a:cubicBezTo>
                      <a:pt x="75519" y="17362"/>
                      <a:pt x="135563" y="17362"/>
                      <a:pt x="195607" y="17362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9321EB7-7838-4B63-9342-B5C09EA08E7C}"/>
                  </a:ext>
                </a:extLst>
              </p:cNvPr>
              <p:cNvSpPr/>
              <p:nvPr/>
            </p:nvSpPr>
            <p:spPr>
              <a:xfrm>
                <a:off x="2705689" y="2026910"/>
                <a:ext cx="189325" cy="962358"/>
              </a:xfrm>
              <a:custGeom>
                <a:avLst/>
                <a:gdLst>
                  <a:gd name="connsiteX0" fmla="*/ 17362 w 223361"/>
                  <a:gd name="connsiteY0" fmla="*/ 9728 h 1135366"/>
                  <a:gd name="connsiteX1" fmla="*/ 20979 w 223361"/>
                  <a:gd name="connsiteY1" fmla="*/ 87858 h 1135366"/>
                  <a:gd name="connsiteX2" fmla="*/ 23873 w 223361"/>
                  <a:gd name="connsiteY2" fmla="*/ 10452 h 1135366"/>
                  <a:gd name="connsiteX3" fmla="*/ 26767 w 223361"/>
                  <a:gd name="connsiteY3" fmla="*/ 324 h 1135366"/>
                  <a:gd name="connsiteX4" fmla="*/ 36171 w 223361"/>
                  <a:gd name="connsiteY4" fmla="*/ 6835 h 1135366"/>
                  <a:gd name="connsiteX5" fmla="*/ 41235 w 223361"/>
                  <a:gd name="connsiteY5" fmla="*/ 25644 h 1135366"/>
                  <a:gd name="connsiteX6" fmla="*/ 102002 w 223361"/>
                  <a:gd name="connsiteY6" fmla="*/ 347565 h 1135366"/>
                  <a:gd name="connsiteX7" fmla="*/ 196046 w 223361"/>
                  <a:gd name="connsiteY7" fmla="*/ 937873 h 1135366"/>
                  <a:gd name="connsiteX8" fmla="*/ 222089 w 223361"/>
                  <a:gd name="connsiteY8" fmla="*/ 1107153 h 1135366"/>
                  <a:gd name="connsiteX9" fmla="*/ 197493 w 223361"/>
                  <a:gd name="connsiteY9" fmla="*/ 1135366 h 1135366"/>
                  <a:gd name="connsiteX10" fmla="*/ 28213 w 223361"/>
                  <a:gd name="connsiteY10" fmla="*/ 1135366 h 1135366"/>
                  <a:gd name="connsiteX11" fmla="*/ 0 w 223361"/>
                  <a:gd name="connsiteY11" fmla="*/ 1107153 h 1135366"/>
                  <a:gd name="connsiteX12" fmla="*/ 0 w 223361"/>
                  <a:gd name="connsiteY12" fmla="*/ 176838 h 1135366"/>
                  <a:gd name="connsiteX13" fmla="*/ 10851 w 223361"/>
                  <a:gd name="connsiteY13" fmla="*/ 20580 h 1135366"/>
                  <a:gd name="connsiteX14" fmla="*/ 17362 w 223361"/>
                  <a:gd name="connsiteY14" fmla="*/ 9728 h 1135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3361" h="1135366">
                    <a:moveTo>
                      <a:pt x="17362" y="9728"/>
                    </a:moveTo>
                    <a:cubicBezTo>
                      <a:pt x="29660" y="35771"/>
                      <a:pt x="18085" y="61815"/>
                      <a:pt x="20979" y="87858"/>
                    </a:cubicBezTo>
                    <a:cubicBezTo>
                      <a:pt x="25320" y="62538"/>
                      <a:pt x="28937" y="36495"/>
                      <a:pt x="23873" y="10452"/>
                    </a:cubicBezTo>
                    <a:cubicBezTo>
                      <a:pt x="23149" y="6111"/>
                      <a:pt x="20979" y="1771"/>
                      <a:pt x="26767" y="324"/>
                    </a:cubicBezTo>
                    <a:cubicBezTo>
                      <a:pt x="31830" y="-1123"/>
                      <a:pt x="34724" y="2494"/>
                      <a:pt x="36171" y="6835"/>
                    </a:cubicBezTo>
                    <a:cubicBezTo>
                      <a:pt x="38341" y="12622"/>
                      <a:pt x="39788" y="19133"/>
                      <a:pt x="41235" y="25644"/>
                    </a:cubicBezTo>
                    <a:cubicBezTo>
                      <a:pt x="70172" y="131263"/>
                      <a:pt x="85363" y="239775"/>
                      <a:pt x="102002" y="347565"/>
                    </a:cubicBezTo>
                    <a:cubicBezTo>
                      <a:pt x="132385" y="544334"/>
                      <a:pt x="164939" y="741104"/>
                      <a:pt x="196046" y="937873"/>
                    </a:cubicBezTo>
                    <a:cubicBezTo>
                      <a:pt x="204727" y="994300"/>
                      <a:pt x="213408" y="1050727"/>
                      <a:pt x="222089" y="1107153"/>
                    </a:cubicBezTo>
                    <a:cubicBezTo>
                      <a:pt x="225706" y="1132473"/>
                      <a:pt x="222813" y="1135366"/>
                      <a:pt x="197493" y="1135366"/>
                    </a:cubicBezTo>
                    <a:cubicBezTo>
                      <a:pt x="141066" y="1135366"/>
                      <a:pt x="84640" y="1135366"/>
                      <a:pt x="28213" y="1135366"/>
                    </a:cubicBezTo>
                    <a:cubicBezTo>
                      <a:pt x="723" y="1135366"/>
                      <a:pt x="0" y="1134643"/>
                      <a:pt x="0" y="1107153"/>
                    </a:cubicBezTo>
                    <a:cubicBezTo>
                      <a:pt x="0" y="796807"/>
                      <a:pt x="723" y="487184"/>
                      <a:pt x="0" y="176838"/>
                    </a:cubicBezTo>
                    <a:cubicBezTo>
                      <a:pt x="0" y="124028"/>
                      <a:pt x="5064" y="72666"/>
                      <a:pt x="10851" y="20580"/>
                    </a:cubicBezTo>
                    <a:cubicBezTo>
                      <a:pt x="12298" y="16963"/>
                      <a:pt x="10851" y="13346"/>
                      <a:pt x="17362" y="9728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B12F3FF-8135-46AA-8394-B214BBE67360}"/>
                  </a:ext>
                </a:extLst>
              </p:cNvPr>
              <p:cNvSpPr/>
              <p:nvPr/>
            </p:nvSpPr>
            <p:spPr>
              <a:xfrm>
                <a:off x="1764223" y="968219"/>
                <a:ext cx="796670" cy="702423"/>
              </a:xfrm>
              <a:custGeom>
                <a:avLst/>
                <a:gdLst>
                  <a:gd name="connsiteX0" fmla="*/ 155084 w 939891"/>
                  <a:gd name="connsiteY0" fmla="*/ 0 h 828701"/>
                  <a:gd name="connsiteX1" fmla="*/ 170276 w 939891"/>
                  <a:gd name="connsiteY1" fmla="*/ 11575 h 828701"/>
                  <a:gd name="connsiteX2" fmla="*/ 477005 w 939891"/>
                  <a:gd name="connsiteY2" fmla="*/ 318304 h 828701"/>
                  <a:gd name="connsiteX3" fmla="*/ 815565 w 939891"/>
                  <a:gd name="connsiteY3" fmla="*/ 659034 h 828701"/>
                  <a:gd name="connsiteX4" fmla="*/ 935652 w 939891"/>
                  <a:gd name="connsiteY4" fmla="*/ 797930 h 828701"/>
                  <a:gd name="connsiteX5" fmla="*/ 933482 w 939891"/>
                  <a:gd name="connsiteY5" fmla="*/ 819632 h 828701"/>
                  <a:gd name="connsiteX6" fmla="*/ 909609 w 939891"/>
                  <a:gd name="connsiteY6" fmla="*/ 824696 h 828701"/>
                  <a:gd name="connsiteX7" fmla="*/ 772160 w 939891"/>
                  <a:gd name="connsiteY7" fmla="*/ 724865 h 828701"/>
                  <a:gd name="connsiteX8" fmla="*/ 11848 w 939891"/>
                  <a:gd name="connsiteY8" fmla="*/ 168556 h 828701"/>
                  <a:gd name="connsiteX9" fmla="*/ 10401 w 939891"/>
                  <a:gd name="connsiteY9" fmla="*/ 142513 h 828701"/>
                  <a:gd name="connsiteX10" fmla="*/ 140616 w 939891"/>
                  <a:gd name="connsiteY10" fmla="*/ 10851 h 828701"/>
                  <a:gd name="connsiteX11" fmla="*/ 155084 w 939891"/>
                  <a:gd name="connsiteY11" fmla="*/ 0 h 828701"/>
                  <a:gd name="connsiteX12" fmla="*/ 151467 w 939891"/>
                  <a:gd name="connsiteY12" fmla="*/ 18085 h 828701"/>
                  <a:gd name="connsiteX13" fmla="*/ 24146 w 939891"/>
                  <a:gd name="connsiteY13" fmla="*/ 145407 h 828701"/>
                  <a:gd name="connsiteX14" fmla="*/ 151467 w 939891"/>
                  <a:gd name="connsiteY14" fmla="*/ 18085 h 828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39891" h="828701">
                    <a:moveTo>
                      <a:pt x="155084" y="0"/>
                    </a:moveTo>
                    <a:cubicBezTo>
                      <a:pt x="162318" y="723"/>
                      <a:pt x="165936" y="6511"/>
                      <a:pt x="170276" y="11575"/>
                    </a:cubicBezTo>
                    <a:cubicBezTo>
                      <a:pt x="272278" y="113577"/>
                      <a:pt x="375003" y="216302"/>
                      <a:pt x="477005" y="318304"/>
                    </a:cubicBezTo>
                    <a:cubicBezTo>
                      <a:pt x="589858" y="431880"/>
                      <a:pt x="701988" y="545457"/>
                      <a:pt x="815565" y="659034"/>
                    </a:cubicBezTo>
                    <a:cubicBezTo>
                      <a:pt x="858970" y="702439"/>
                      <a:pt x="895141" y="752354"/>
                      <a:pt x="935652" y="797930"/>
                    </a:cubicBezTo>
                    <a:cubicBezTo>
                      <a:pt x="942886" y="806611"/>
                      <a:pt x="939993" y="812398"/>
                      <a:pt x="933482" y="819632"/>
                    </a:cubicBezTo>
                    <a:cubicBezTo>
                      <a:pt x="926248" y="827590"/>
                      <a:pt x="920460" y="832654"/>
                      <a:pt x="909609" y="824696"/>
                    </a:cubicBezTo>
                    <a:cubicBezTo>
                      <a:pt x="864034" y="791419"/>
                      <a:pt x="817735" y="758142"/>
                      <a:pt x="772160" y="724865"/>
                    </a:cubicBezTo>
                    <a:cubicBezTo>
                      <a:pt x="518240" y="539670"/>
                      <a:pt x="265044" y="353751"/>
                      <a:pt x="11848" y="168556"/>
                    </a:cubicBezTo>
                    <a:cubicBezTo>
                      <a:pt x="-4068" y="156982"/>
                      <a:pt x="-3344" y="156258"/>
                      <a:pt x="10401" y="142513"/>
                    </a:cubicBezTo>
                    <a:cubicBezTo>
                      <a:pt x="54529" y="99108"/>
                      <a:pt x="97211" y="54980"/>
                      <a:pt x="140616" y="10851"/>
                    </a:cubicBezTo>
                    <a:cubicBezTo>
                      <a:pt x="144956" y="6511"/>
                      <a:pt x="148574" y="1447"/>
                      <a:pt x="155084" y="0"/>
                    </a:cubicBezTo>
                    <a:close/>
                    <a:moveTo>
                      <a:pt x="151467" y="18085"/>
                    </a:moveTo>
                    <a:cubicBezTo>
                      <a:pt x="131935" y="26043"/>
                      <a:pt x="26316" y="133832"/>
                      <a:pt x="24146" y="145407"/>
                    </a:cubicBezTo>
                    <a:cubicBezTo>
                      <a:pt x="65381" y="104172"/>
                      <a:pt x="108786" y="60767"/>
                      <a:pt x="151467" y="1808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737C3FE-B296-45B5-B55B-5E149D74FF62}"/>
                  </a:ext>
                </a:extLst>
              </p:cNvPr>
              <p:cNvSpPr/>
              <p:nvPr/>
            </p:nvSpPr>
            <p:spPr>
              <a:xfrm>
                <a:off x="1977451" y="781065"/>
                <a:ext cx="629516" cy="850423"/>
              </a:xfrm>
              <a:custGeom>
                <a:avLst/>
                <a:gdLst>
                  <a:gd name="connsiteX0" fmla="*/ 742688 w 742687"/>
                  <a:gd name="connsiteY0" fmla="*/ 984004 h 1003308"/>
                  <a:gd name="connsiteX1" fmla="*/ 724602 w 742687"/>
                  <a:gd name="connsiteY1" fmla="*/ 1001366 h 1003308"/>
                  <a:gd name="connsiteX2" fmla="*/ 706517 w 742687"/>
                  <a:gd name="connsiteY2" fmla="*/ 994855 h 1003308"/>
                  <a:gd name="connsiteX3" fmla="*/ 649367 w 742687"/>
                  <a:gd name="connsiteY3" fmla="*/ 923961 h 1003308"/>
                  <a:gd name="connsiteX4" fmla="*/ 74973 w 742687"/>
                  <a:gd name="connsiteY4" fmla="*/ 208500 h 1003308"/>
                  <a:gd name="connsiteX5" fmla="*/ 5525 w 742687"/>
                  <a:gd name="connsiteY5" fmla="*/ 124584 h 1003308"/>
                  <a:gd name="connsiteX6" fmla="*/ 10589 w 742687"/>
                  <a:gd name="connsiteY6" fmla="*/ 102158 h 1003308"/>
                  <a:gd name="connsiteX7" fmla="*/ 172634 w 742687"/>
                  <a:gd name="connsiteY7" fmla="*/ 8114 h 1003308"/>
                  <a:gd name="connsiteX8" fmla="*/ 203741 w 742687"/>
                  <a:gd name="connsiteY8" fmla="*/ 16071 h 1003308"/>
                  <a:gd name="connsiteX9" fmla="*/ 393277 w 742687"/>
                  <a:gd name="connsiteY9" fmla="*/ 349567 h 1003308"/>
                  <a:gd name="connsiteX10" fmla="*/ 659495 w 742687"/>
                  <a:gd name="connsiteY10" fmla="*/ 811831 h 1003308"/>
                  <a:gd name="connsiteX11" fmla="*/ 739071 w 742687"/>
                  <a:gd name="connsiteY11" fmla="*/ 977493 h 1003308"/>
                  <a:gd name="connsiteX12" fmla="*/ 742688 w 742687"/>
                  <a:gd name="connsiteY12" fmla="*/ 984004 h 1003308"/>
                  <a:gd name="connsiteX13" fmla="*/ 20717 w 742687"/>
                  <a:gd name="connsiteY13" fmla="*/ 110839 h 1003308"/>
                  <a:gd name="connsiteX14" fmla="*/ 181315 w 742687"/>
                  <a:gd name="connsiteY14" fmla="*/ 17518 h 1003308"/>
                  <a:gd name="connsiteX15" fmla="*/ 20717 w 742687"/>
                  <a:gd name="connsiteY15" fmla="*/ 110839 h 1003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42687" h="1003308">
                    <a:moveTo>
                      <a:pt x="742688" y="984004"/>
                    </a:moveTo>
                    <a:cubicBezTo>
                      <a:pt x="741241" y="994855"/>
                      <a:pt x="731836" y="997026"/>
                      <a:pt x="724602" y="1001366"/>
                    </a:cubicBezTo>
                    <a:cubicBezTo>
                      <a:pt x="716645" y="1006430"/>
                      <a:pt x="711581" y="1000643"/>
                      <a:pt x="706517" y="994855"/>
                    </a:cubicBezTo>
                    <a:cubicBezTo>
                      <a:pt x="687708" y="970983"/>
                      <a:pt x="668899" y="947110"/>
                      <a:pt x="649367" y="923961"/>
                    </a:cubicBezTo>
                    <a:cubicBezTo>
                      <a:pt x="457661" y="685233"/>
                      <a:pt x="266679" y="447228"/>
                      <a:pt x="74973" y="208500"/>
                    </a:cubicBezTo>
                    <a:cubicBezTo>
                      <a:pt x="52547" y="180287"/>
                      <a:pt x="29398" y="152074"/>
                      <a:pt x="5525" y="124584"/>
                    </a:cubicBezTo>
                    <a:cubicBezTo>
                      <a:pt x="-3156" y="114456"/>
                      <a:pt x="-1709" y="109392"/>
                      <a:pt x="10589" y="102158"/>
                    </a:cubicBezTo>
                    <a:cubicBezTo>
                      <a:pt x="64845" y="71774"/>
                      <a:pt x="119102" y="39944"/>
                      <a:pt x="172634" y="8114"/>
                    </a:cubicBezTo>
                    <a:cubicBezTo>
                      <a:pt x="192167" y="-3461"/>
                      <a:pt x="192167" y="-4184"/>
                      <a:pt x="203741" y="16071"/>
                    </a:cubicBezTo>
                    <a:cubicBezTo>
                      <a:pt x="267402" y="127478"/>
                      <a:pt x="330340" y="238160"/>
                      <a:pt x="393277" y="349567"/>
                    </a:cubicBezTo>
                    <a:cubicBezTo>
                      <a:pt x="481534" y="503655"/>
                      <a:pt x="570514" y="658466"/>
                      <a:pt x="659495" y="811831"/>
                    </a:cubicBezTo>
                    <a:cubicBezTo>
                      <a:pt x="690602" y="865364"/>
                      <a:pt x="712304" y="922514"/>
                      <a:pt x="739071" y="977493"/>
                    </a:cubicBezTo>
                    <a:cubicBezTo>
                      <a:pt x="740517" y="978940"/>
                      <a:pt x="741241" y="981110"/>
                      <a:pt x="742688" y="984004"/>
                    </a:cubicBezTo>
                    <a:close/>
                    <a:moveTo>
                      <a:pt x="20717" y="110839"/>
                    </a:moveTo>
                    <a:cubicBezTo>
                      <a:pt x="77143" y="84796"/>
                      <a:pt x="130676" y="53689"/>
                      <a:pt x="181315" y="17518"/>
                    </a:cubicBezTo>
                    <a:cubicBezTo>
                      <a:pt x="124889" y="44285"/>
                      <a:pt x="70633" y="74668"/>
                      <a:pt x="20717" y="110839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FC66149-40C6-4002-BF0D-D569040E0A73}"/>
                  </a:ext>
                </a:extLst>
              </p:cNvPr>
              <p:cNvSpPr/>
              <p:nvPr/>
            </p:nvSpPr>
            <p:spPr>
              <a:xfrm>
                <a:off x="2241302" y="665699"/>
                <a:ext cx="416669" cy="938709"/>
              </a:xfrm>
              <a:custGeom>
                <a:avLst/>
                <a:gdLst>
                  <a:gd name="connsiteX0" fmla="*/ 491446 w 491576"/>
                  <a:gd name="connsiteY0" fmla="*/ 1086833 h 1107466"/>
                  <a:gd name="connsiteX1" fmla="*/ 473361 w 491576"/>
                  <a:gd name="connsiteY1" fmla="*/ 1106365 h 1107466"/>
                  <a:gd name="connsiteX2" fmla="*/ 455275 w 491576"/>
                  <a:gd name="connsiteY2" fmla="*/ 1094067 h 1107466"/>
                  <a:gd name="connsiteX3" fmla="*/ 372806 w 491576"/>
                  <a:gd name="connsiteY3" fmla="*/ 905978 h 1107466"/>
                  <a:gd name="connsiteX4" fmla="*/ 95013 w 491576"/>
                  <a:gd name="connsiteY4" fmla="*/ 277328 h 1107466"/>
                  <a:gd name="connsiteX5" fmla="*/ 3139 w 491576"/>
                  <a:gd name="connsiteY5" fmla="*/ 74048 h 1107466"/>
                  <a:gd name="connsiteX6" fmla="*/ 13990 w 491576"/>
                  <a:gd name="connsiteY6" fmla="*/ 51622 h 1107466"/>
                  <a:gd name="connsiteX7" fmla="*/ 199909 w 491576"/>
                  <a:gd name="connsiteY7" fmla="*/ 983 h 1107466"/>
                  <a:gd name="connsiteX8" fmla="*/ 220888 w 491576"/>
                  <a:gd name="connsiteY8" fmla="*/ 17621 h 1107466"/>
                  <a:gd name="connsiteX9" fmla="*/ 263570 w 491576"/>
                  <a:gd name="connsiteY9" fmla="*/ 181837 h 1107466"/>
                  <a:gd name="connsiteX10" fmla="*/ 458892 w 491576"/>
                  <a:gd name="connsiteY10" fmla="*/ 912489 h 1107466"/>
                  <a:gd name="connsiteX11" fmla="*/ 491446 w 491576"/>
                  <a:gd name="connsiteY11" fmla="*/ 1086833 h 1107466"/>
                  <a:gd name="connsiteX12" fmla="*/ 198462 w 491576"/>
                  <a:gd name="connsiteY12" fmla="*/ 14004 h 1107466"/>
                  <a:gd name="connsiteX13" fmla="*/ 190504 w 491576"/>
                  <a:gd name="connsiteY13" fmla="*/ 12557 h 1107466"/>
                  <a:gd name="connsiteX14" fmla="*/ 27012 w 491576"/>
                  <a:gd name="connsiteY14" fmla="*/ 56686 h 1107466"/>
                  <a:gd name="connsiteX15" fmla="*/ 20501 w 491576"/>
                  <a:gd name="connsiteY15" fmla="*/ 64643 h 1107466"/>
                  <a:gd name="connsiteX16" fmla="*/ 32076 w 491576"/>
                  <a:gd name="connsiteY16" fmla="*/ 65367 h 1107466"/>
                  <a:gd name="connsiteX17" fmla="*/ 185440 w 491576"/>
                  <a:gd name="connsiteY17" fmla="*/ 23409 h 1107466"/>
                  <a:gd name="connsiteX18" fmla="*/ 198462 w 491576"/>
                  <a:gd name="connsiteY18" fmla="*/ 14004 h 1107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91576" h="1107466">
                    <a:moveTo>
                      <a:pt x="491446" y="1086833"/>
                    </a:moveTo>
                    <a:cubicBezTo>
                      <a:pt x="492893" y="1101301"/>
                      <a:pt x="482042" y="1102748"/>
                      <a:pt x="473361" y="1106365"/>
                    </a:cubicBezTo>
                    <a:cubicBezTo>
                      <a:pt x="461786" y="1110706"/>
                      <a:pt x="458892" y="1101301"/>
                      <a:pt x="455275" y="1094067"/>
                    </a:cubicBezTo>
                    <a:cubicBezTo>
                      <a:pt x="427785" y="1031130"/>
                      <a:pt x="400295" y="968916"/>
                      <a:pt x="372806" y="905978"/>
                    </a:cubicBezTo>
                    <a:cubicBezTo>
                      <a:pt x="280208" y="696187"/>
                      <a:pt x="187611" y="487119"/>
                      <a:pt x="95013" y="277328"/>
                    </a:cubicBezTo>
                    <a:cubicBezTo>
                      <a:pt x="64630" y="209327"/>
                      <a:pt x="34246" y="141326"/>
                      <a:pt x="3139" y="74048"/>
                    </a:cubicBezTo>
                    <a:cubicBezTo>
                      <a:pt x="-3372" y="60303"/>
                      <a:pt x="245" y="55239"/>
                      <a:pt x="13990" y="51622"/>
                    </a:cubicBezTo>
                    <a:cubicBezTo>
                      <a:pt x="76204" y="34983"/>
                      <a:pt x="138418" y="18345"/>
                      <a:pt x="199909" y="983"/>
                    </a:cubicBezTo>
                    <a:cubicBezTo>
                      <a:pt x="216547" y="-3358"/>
                      <a:pt x="217994" y="7493"/>
                      <a:pt x="220888" y="17621"/>
                    </a:cubicBezTo>
                    <a:cubicBezTo>
                      <a:pt x="235356" y="72601"/>
                      <a:pt x="249101" y="126857"/>
                      <a:pt x="263570" y="181837"/>
                    </a:cubicBezTo>
                    <a:cubicBezTo>
                      <a:pt x="328677" y="425629"/>
                      <a:pt x="393785" y="669421"/>
                      <a:pt x="458892" y="912489"/>
                    </a:cubicBezTo>
                    <a:cubicBezTo>
                      <a:pt x="475531" y="970362"/>
                      <a:pt x="482765" y="1028959"/>
                      <a:pt x="491446" y="1086833"/>
                    </a:cubicBezTo>
                    <a:close/>
                    <a:moveTo>
                      <a:pt x="198462" y="14004"/>
                    </a:moveTo>
                    <a:cubicBezTo>
                      <a:pt x="194845" y="13281"/>
                      <a:pt x="192675" y="12557"/>
                      <a:pt x="190504" y="12557"/>
                    </a:cubicBezTo>
                    <a:cubicBezTo>
                      <a:pt x="136248" y="27026"/>
                      <a:pt x="81268" y="42217"/>
                      <a:pt x="27012" y="56686"/>
                    </a:cubicBezTo>
                    <a:cubicBezTo>
                      <a:pt x="23395" y="57409"/>
                      <a:pt x="17607" y="59580"/>
                      <a:pt x="20501" y="64643"/>
                    </a:cubicBezTo>
                    <a:cubicBezTo>
                      <a:pt x="22671" y="68984"/>
                      <a:pt x="27735" y="66090"/>
                      <a:pt x="32076" y="65367"/>
                    </a:cubicBezTo>
                    <a:cubicBezTo>
                      <a:pt x="83438" y="51622"/>
                      <a:pt x="134078" y="37877"/>
                      <a:pt x="185440" y="23409"/>
                    </a:cubicBezTo>
                    <a:cubicBezTo>
                      <a:pt x="189781" y="22685"/>
                      <a:pt x="195568" y="22685"/>
                      <a:pt x="198462" y="14004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B256484-64BC-41F7-B36B-EC4DD90CF4C8}"/>
                  </a:ext>
                </a:extLst>
              </p:cNvPr>
              <p:cNvSpPr/>
              <p:nvPr/>
            </p:nvSpPr>
            <p:spPr>
              <a:xfrm>
                <a:off x="2406905" y="2020513"/>
                <a:ext cx="281969" cy="972330"/>
              </a:xfrm>
              <a:custGeom>
                <a:avLst/>
                <a:gdLst>
                  <a:gd name="connsiteX0" fmla="*/ 307647 w 332660"/>
                  <a:gd name="connsiteY0" fmla="*/ 6424 h 1147131"/>
                  <a:gd name="connsiteX1" fmla="*/ 325732 w 332660"/>
                  <a:gd name="connsiteY1" fmla="*/ 2807 h 1147131"/>
                  <a:gd name="connsiteX2" fmla="*/ 332243 w 332660"/>
                  <a:gd name="connsiteY2" fmla="*/ 19446 h 1147131"/>
                  <a:gd name="connsiteX3" fmla="*/ 316328 w 332660"/>
                  <a:gd name="connsiteY3" fmla="*/ 168470 h 1147131"/>
                  <a:gd name="connsiteX4" fmla="*/ 285944 w 332660"/>
                  <a:gd name="connsiteY4" fmla="*/ 459284 h 1147131"/>
                  <a:gd name="connsiteX5" fmla="*/ 255561 w 332660"/>
                  <a:gd name="connsiteY5" fmla="*/ 750098 h 1147131"/>
                  <a:gd name="connsiteX6" fmla="*/ 228794 w 332660"/>
                  <a:gd name="connsiteY6" fmla="*/ 1006911 h 1147131"/>
                  <a:gd name="connsiteX7" fmla="*/ 215773 w 332660"/>
                  <a:gd name="connsiteY7" fmla="*/ 1132786 h 1147131"/>
                  <a:gd name="connsiteX8" fmla="*/ 197687 w 332660"/>
                  <a:gd name="connsiteY8" fmla="*/ 1145807 h 1147131"/>
                  <a:gd name="connsiteX9" fmla="*/ 15386 w 332660"/>
                  <a:gd name="connsiteY9" fmla="*/ 1096615 h 1147131"/>
                  <a:gd name="connsiteX10" fmla="*/ 1641 w 332660"/>
                  <a:gd name="connsiteY10" fmla="*/ 1071295 h 1147131"/>
                  <a:gd name="connsiteX11" fmla="*/ 113047 w 332660"/>
                  <a:gd name="connsiteY11" fmla="*/ 646649 h 1147131"/>
                  <a:gd name="connsiteX12" fmla="*/ 253390 w 332660"/>
                  <a:gd name="connsiteY12" fmla="*/ 126512 h 1147131"/>
                  <a:gd name="connsiteX13" fmla="*/ 291732 w 332660"/>
                  <a:gd name="connsiteY13" fmla="*/ 23063 h 1147131"/>
                  <a:gd name="connsiteX14" fmla="*/ 307647 w 332660"/>
                  <a:gd name="connsiteY14" fmla="*/ 6424 h 1147131"/>
                  <a:gd name="connsiteX15" fmla="*/ 244709 w 332660"/>
                  <a:gd name="connsiteY15" fmla="*/ 199577 h 1147131"/>
                  <a:gd name="connsiteX16" fmla="*/ 21173 w 332660"/>
                  <a:gd name="connsiteY16" fmla="*/ 1043082 h 1147131"/>
                  <a:gd name="connsiteX17" fmla="*/ 17556 w 332660"/>
                  <a:gd name="connsiteY17" fmla="*/ 1067678 h 1147131"/>
                  <a:gd name="connsiteX18" fmla="*/ 26237 w 332660"/>
                  <a:gd name="connsiteY18" fmla="*/ 1051763 h 1147131"/>
                  <a:gd name="connsiteX19" fmla="*/ 172368 w 332660"/>
                  <a:gd name="connsiteY19" fmla="*/ 497625 h 1147131"/>
                  <a:gd name="connsiteX20" fmla="*/ 311987 w 332660"/>
                  <a:gd name="connsiteY20" fmla="*/ 22340 h 1147131"/>
                  <a:gd name="connsiteX21" fmla="*/ 307647 w 332660"/>
                  <a:gd name="connsiteY21" fmla="*/ 6424 h 114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2660" h="1147131">
                    <a:moveTo>
                      <a:pt x="307647" y="6424"/>
                    </a:moveTo>
                    <a:cubicBezTo>
                      <a:pt x="311987" y="-2980"/>
                      <a:pt x="319221" y="-86"/>
                      <a:pt x="325732" y="2807"/>
                    </a:cubicBezTo>
                    <a:cubicBezTo>
                      <a:pt x="333690" y="5701"/>
                      <a:pt x="332966" y="12935"/>
                      <a:pt x="332243" y="19446"/>
                    </a:cubicBezTo>
                    <a:cubicBezTo>
                      <a:pt x="327179" y="69362"/>
                      <a:pt x="322115" y="118554"/>
                      <a:pt x="316328" y="168470"/>
                    </a:cubicBezTo>
                    <a:cubicBezTo>
                      <a:pt x="306200" y="265408"/>
                      <a:pt x="296072" y="362346"/>
                      <a:pt x="285944" y="459284"/>
                    </a:cubicBezTo>
                    <a:cubicBezTo>
                      <a:pt x="275816" y="556222"/>
                      <a:pt x="265689" y="653160"/>
                      <a:pt x="255561" y="750098"/>
                    </a:cubicBezTo>
                    <a:cubicBezTo>
                      <a:pt x="246880" y="835461"/>
                      <a:pt x="238199" y="921548"/>
                      <a:pt x="228794" y="1006911"/>
                    </a:cubicBezTo>
                    <a:cubicBezTo>
                      <a:pt x="224454" y="1048869"/>
                      <a:pt x="219390" y="1090828"/>
                      <a:pt x="215773" y="1132786"/>
                    </a:cubicBezTo>
                    <a:cubicBezTo>
                      <a:pt x="214326" y="1145807"/>
                      <a:pt x="209985" y="1149424"/>
                      <a:pt x="197687" y="1145807"/>
                    </a:cubicBezTo>
                    <a:cubicBezTo>
                      <a:pt x="136920" y="1129169"/>
                      <a:pt x="76153" y="1112530"/>
                      <a:pt x="15386" y="1096615"/>
                    </a:cubicBezTo>
                    <a:cubicBezTo>
                      <a:pt x="-529" y="1092274"/>
                      <a:pt x="-1976" y="1085040"/>
                      <a:pt x="1641" y="1071295"/>
                    </a:cubicBezTo>
                    <a:cubicBezTo>
                      <a:pt x="39259" y="929505"/>
                      <a:pt x="75430" y="788439"/>
                      <a:pt x="113047" y="646649"/>
                    </a:cubicBezTo>
                    <a:cubicBezTo>
                      <a:pt x="158623" y="473029"/>
                      <a:pt x="204921" y="299408"/>
                      <a:pt x="253390" y="126512"/>
                    </a:cubicBezTo>
                    <a:cubicBezTo>
                      <a:pt x="263518" y="91064"/>
                      <a:pt x="276540" y="56340"/>
                      <a:pt x="291732" y="23063"/>
                    </a:cubicBezTo>
                    <a:cubicBezTo>
                      <a:pt x="295349" y="15105"/>
                      <a:pt x="298966" y="8595"/>
                      <a:pt x="307647" y="6424"/>
                    </a:cubicBezTo>
                    <a:cubicBezTo>
                      <a:pt x="282327" y="69362"/>
                      <a:pt x="262795" y="133746"/>
                      <a:pt x="244709" y="199577"/>
                    </a:cubicBezTo>
                    <a:cubicBezTo>
                      <a:pt x="168751" y="480263"/>
                      <a:pt x="93515" y="761673"/>
                      <a:pt x="21173" y="1043082"/>
                    </a:cubicBezTo>
                    <a:cubicBezTo>
                      <a:pt x="19003" y="1051040"/>
                      <a:pt x="16109" y="1058274"/>
                      <a:pt x="17556" y="1067678"/>
                    </a:cubicBezTo>
                    <a:cubicBezTo>
                      <a:pt x="24790" y="1063338"/>
                      <a:pt x="24790" y="1056827"/>
                      <a:pt x="26237" y="1051763"/>
                    </a:cubicBezTo>
                    <a:cubicBezTo>
                      <a:pt x="74706" y="867291"/>
                      <a:pt x="122452" y="682097"/>
                      <a:pt x="172368" y="497625"/>
                    </a:cubicBezTo>
                    <a:cubicBezTo>
                      <a:pt x="215773" y="338473"/>
                      <a:pt x="250497" y="175704"/>
                      <a:pt x="311987" y="22340"/>
                    </a:cubicBezTo>
                    <a:cubicBezTo>
                      <a:pt x="314158" y="15829"/>
                      <a:pt x="313434" y="10765"/>
                      <a:pt x="307647" y="6424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BF2DC3D-2653-44D0-BA06-A707E61CA85D}"/>
                  </a:ext>
                </a:extLst>
              </p:cNvPr>
              <p:cNvSpPr/>
              <p:nvPr/>
            </p:nvSpPr>
            <p:spPr>
              <a:xfrm>
                <a:off x="2802779" y="699789"/>
                <a:ext cx="506895" cy="915984"/>
              </a:xfrm>
              <a:custGeom>
                <a:avLst/>
                <a:gdLst>
                  <a:gd name="connsiteX0" fmla="*/ 598022 w 598022"/>
                  <a:gd name="connsiteY0" fmla="*/ 111959 h 1080655"/>
                  <a:gd name="connsiteX1" fmla="*/ 590788 w 598022"/>
                  <a:gd name="connsiteY1" fmla="*/ 125704 h 1080655"/>
                  <a:gd name="connsiteX2" fmla="*/ 261633 w 598022"/>
                  <a:gd name="connsiteY2" fmla="*/ 702268 h 1080655"/>
                  <a:gd name="connsiteX3" fmla="*/ 100311 w 598022"/>
                  <a:gd name="connsiteY3" fmla="*/ 977890 h 1080655"/>
                  <a:gd name="connsiteX4" fmla="*/ 35927 w 598022"/>
                  <a:gd name="connsiteY4" fmla="*/ 1069764 h 1080655"/>
                  <a:gd name="connsiteX5" fmla="*/ 9160 w 598022"/>
                  <a:gd name="connsiteY5" fmla="*/ 1077722 h 1080655"/>
                  <a:gd name="connsiteX6" fmla="*/ 3373 w 598022"/>
                  <a:gd name="connsiteY6" fmla="*/ 1052402 h 1080655"/>
                  <a:gd name="connsiteX7" fmla="*/ 229803 w 598022"/>
                  <a:gd name="connsiteY7" fmla="*/ 454859 h 1080655"/>
                  <a:gd name="connsiteX8" fmla="*/ 393295 w 598022"/>
                  <a:gd name="connsiteY8" fmla="*/ 28043 h 1080655"/>
                  <a:gd name="connsiteX9" fmla="*/ 438870 w 598022"/>
                  <a:gd name="connsiteY9" fmla="*/ 12851 h 1080655"/>
                  <a:gd name="connsiteX10" fmla="*/ 585724 w 598022"/>
                  <a:gd name="connsiteY10" fmla="*/ 98214 h 1080655"/>
                  <a:gd name="connsiteX11" fmla="*/ 598022 w 598022"/>
                  <a:gd name="connsiteY11" fmla="*/ 111959 h 1080655"/>
                  <a:gd name="connsiteX12" fmla="*/ 14948 w 598022"/>
                  <a:gd name="connsiteY12" fmla="*/ 1050956 h 1080655"/>
                  <a:gd name="connsiteX13" fmla="*/ 22182 w 598022"/>
                  <a:gd name="connsiteY13" fmla="*/ 1053126 h 1080655"/>
                  <a:gd name="connsiteX14" fmla="*/ 416444 w 598022"/>
                  <a:gd name="connsiteY14" fmla="*/ 15745 h 1080655"/>
                  <a:gd name="connsiteX15" fmla="*/ 409934 w 598022"/>
                  <a:gd name="connsiteY15" fmla="*/ 13575 h 1080655"/>
                  <a:gd name="connsiteX16" fmla="*/ 14948 w 598022"/>
                  <a:gd name="connsiteY16" fmla="*/ 1050956 h 1080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98022" h="1080655">
                    <a:moveTo>
                      <a:pt x="598022" y="111959"/>
                    </a:moveTo>
                    <a:cubicBezTo>
                      <a:pt x="595852" y="116300"/>
                      <a:pt x="593682" y="120640"/>
                      <a:pt x="590788" y="125704"/>
                    </a:cubicBezTo>
                    <a:cubicBezTo>
                      <a:pt x="480829" y="318133"/>
                      <a:pt x="371593" y="510562"/>
                      <a:pt x="261633" y="702268"/>
                    </a:cubicBezTo>
                    <a:cubicBezTo>
                      <a:pt x="208824" y="794866"/>
                      <a:pt x="156737" y="887463"/>
                      <a:pt x="100311" y="977890"/>
                    </a:cubicBezTo>
                    <a:cubicBezTo>
                      <a:pt x="80055" y="1009721"/>
                      <a:pt x="58353" y="1040104"/>
                      <a:pt x="35927" y="1069764"/>
                    </a:cubicBezTo>
                    <a:cubicBezTo>
                      <a:pt x="28693" y="1079169"/>
                      <a:pt x="22182" y="1084233"/>
                      <a:pt x="9160" y="1077722"/>
                    </a:cubicBezTo>
                    <a:cubicBezTo>
                      <a:pt x="-3861" y="1070488"/>
                      <a:pt x="-244" y="1062530"/>
                      <a:pt x="3373" y="1052402"/>
                    </a:cubicBezTo>
                    <a:cubicBezTo>
                      <a:pt x="78608" y="853463"/>
                      <a:pt x="153844" y="653799"/>
                      <a:pt x="229803" y="454859"/>
                    </a:cubicBezTo>
                    <a:cubicBezTo>
                      <a:pt x="284059" y="312346"/>
                      <a:pt x="338315" y="170556"/>
                      <a:pt x="393295" y="28043"/>
                    </a:cubicBezTo>
                    <a:cubicBezTo>
                      <a:pt x="406317" y="-6681"/>
                      <a:pt x="407040" y="-5958"/>
                      <a:pt x="438870" y="12851"/>
                    </a:cubicBezTo>
                    <a:cubicBezTo>
                      <a:pt x="488063" y="41064"/>
                      <a:pt x="536532" y="69278"/>
                      <a:pt x="585724" y="98214"/>
                    </a:cubicBezTo>
                    <a:cubicBezTo>
                      <a:pt x="590788" y="101108"/>
                      <a:pt x="598022" y="103278"/>
                      <a:pt x="598022" y="111959"/>
                    </a:cubicBezTo>
                    <a:close/>
                    <a:moveTo>
                      <a:pt x="14948" y="1050956"/>
                    </a:moveTo>
                    <a:cubicBezTo>
                      <a:pt x="17118" y="1051679"/>
                      <a:pt x="20012" y="1052402"/>
                      <a:pt x="22182" y="1053126"/>
                    </a:cubicBezTo>
                    <a:cubicBezTo>
                      <a:pt x="153844" y="707332"/>
                      <a:pt x="284783" y="361538"/>
                      <a:pt x="416444" y="15745"/>
                    </a:cubicBezTo>
                    <a:cubicBezTo>
                      <a:pt x="414274" y="15021"/>
                      <a:pt x="412104" y="14298"/>
                      <a:pt x="409934" y="13575"/>
                    </a:cubicBezTo>
                    <a:cubicBezTo>
                      <a:pt x="276825" y="358645"/>
                      <a:pt x="145163" y="704438"/>
                      <a:pt x="14948" y="1050956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5C65E22-75A7-48F1-BB82-81D17D320CA8}"/>
                  </a:ext>
                </a:extLst>
              </p:cNvPr>
              <p:cNvSpPr/>
              <p:nvPr/>
            </p:nvSpPr>
            <p:spPr>
              <a:xfrm>
                <a:off x="2926119" y="1838854"/>
                <a:ext cx="969270" cy="285109"/>
              </a:xfrm>
              <a:custGeom>
                <a:avLst/>
                <a:gdLst>
                  <a:gd name="connsiteX0" fmla="*/ 1118777 w 1143521"/>
                  <a:gd name="connsiteY0" fmla="*/ 129590 h 336365"/>
                  <a:gd name="connsiteX1" fmla="*/ 17735 w 1143521"/>
                  <a:gd name="connsiteY1" fmla="*/ 5886 h 336365"/>
                  <a:gd name="connsiteX2" fmla="*/ 35821 w 1143521"/>
                  <a:gd name="connsiteY2" fmla="*/ 822 h 336365"/>
                  <a:gd name="connsiteX3" fmla="*/ 397529 w 1143521"/>
                  <a:gd name="connsiteY3" fmla="*/ 39163 h 336365"/>
                  <a:gd name="connsiteX4" fmla="*/ 757792 w 1143521"/>
                  <a:gd name="connsiteY4" fmla="*/ 77504 h 336365"/>
                  <a:gd name="connsiteX5" fmla="*/ 1126735 w 1143521"/>
                  <a:gd name="connsiteY5" fmla="*/ 116569 h 336365"/>
                  <a:gd name="connsiteX6" fmla="*/ 1141926 w 1143521"/>
                  <a:gd name="connsiteY6" fmla="*/ 137548 h 336365"/>
                  <a:gd name="connsiteX7" fmla="*/ 1092010 w 1143521"/>
                  <a:gd name="connsiteY7" fmla="*/ 322020 h 336365"/>
                  <a:gd name="connsiteX8" fmla="*/ 1068861 w 1143521"/>
                  <a:gd name="connsiteY8" fmla="*/ 335041 h 336365"/>
                  <a:gd name="connsiteX9" fmla="*/ 138546 w 1143521"/>
                  <a:gd name="connsiteY9" fmla="*/ 83292 h 336365"/>
                  <a:gd name="connsiteX10" fmla="*/ 9778 w 1143521"/>
                  <a:gd name="connsiteY10" fmla="*/ 36269 h 336365"/>
                  <a:gd name="connsiteX11" fmla="*/ 3267 w 1143521"/>
                  <a:gd name="connsiteY11" fmla="*/ 10950 h 336365"/>
                  <a:gd name="connsiteX12" fmla="*/ 9054 w 1143521"/>
                  <a:gd name="connsiteY12" fmla="*/ 8780 h 336365"/>
                  <a:gd name="connsiteX13" fmla="*/ 106716 w 1143521"/>
                  <a:gd name="connsiteY13" fmla="*/ 28312 h 336365"/>
                  <a:gd name="connsiteX14" fmla="*/ 435147 w 1143521"/>
                  <a:gd name="connsiteY14" fmla="*/ 63759 h 336365"/>
                  <a:gd name="connsiteX15" fmla="*/ 752728 w 1143521"/>
                  <a:gd name="connsiteY15" fmla="*/ 97037 h 336365"/>
                  <a:gd name="connsiteX16" fmla="*/ 1042095 w 1143521"/>
                  <a:gd name="connsiteY16" fmla="*/ 127420 h 336365"/>
                  <a:gd name="connsiteX17" fmla="*/ 1118777 w 1143521"/>
                  <a:gd name="connsiteY17" fmla="*/ 129590 h 336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521" h="336365">
                    <a:moveTo>
                      <a:pt x="1118777" y="129590"/>
                    </a:moveTo>
                    <a:cubicBezTo>
                      <a:pt x="752004" y="85462"/>
                      <a:pt x="384508" y="49291"/>
                      <a:pt x="17735" y="5886"/>
                    </a:cubicBezTo>
                    <a:cubicBezTo>
                      <a:pt x="23523" y="-2072"/>
                      <a:pt x="30033" y="99"/>
                      <a:pt x="35821" y="822"/>
                    </a:cubicBezTo>
                    <a:cubicBezTo>
                      <a:pt x="156631" y="13843"/>
                      <a:pt x="277442" y="26142"/>
                      <a:pt x="397529" y="39163"/>
                    </a:cubicBezTo>
                    <a:cubicBezTo>
                      <a:pt x="517617" y="52185"/>
                      <a:pt x="637704" y="65206"/>
                      <a:pt x="757792" y="77504"/>
                    </a:cubicBezTo>
                    <a:cubicBezTo>
                      <a:pt x="880773" y="90526"/>
                      <a:pt x="1003754" y="103547"/>
                      <a:pt x="1126735" y="116569"/>
                    </a:cubicBezTo>
                    <a:cubicBezTo>
                      <a:pt x="1141926" y="118016"/>
                      <a:pt x="1146267" y="122356"/>
                      <a:pt x="1141926" y="137548"/>
                    </a:cubicBezTo>
                    <a:cubicBezTo>
                      <a:pt x="1124564" y="199038"/>
                      <a:pt x="1111543" y="261252"/>
                      <a:pt x="1092010" y="322020"/>
                    </a:cubicBezTo>
                    <a:cubicBezTo>
                      <a:pt x="1087670" y="335041"/>
                      <a:pt x="1082606" y="338658"/>
                      <a:pt x="1068861" y="335041"/>
                    </a:cubicBezTo>
                    <a:cubicBezTo>
                      <a:pt x="758515" y="251125"/>
                      <a:pt x="448169" y="167208"/>
                      <a:pt x="138546" y="83292"/>
                    </a:cubicBezTo>
                    <a:cubicBezTo>
                      <a:pt x="94417" y="70994"/>
                      <a:pt x="52459" y="51461"/>
                      <a:pt x="9778" y="36269"/>
                    </a:cubicBezTo>
                    <a:cubicBezTo>
                      <a:pt x="-4691" y="31206"/>
                      <a:pt x="373" y="21078"/>
                      <a:pt x="3267" y="10950"/>
                    </a:cubicBezTo>
                    <a:cubicBezTo>
                      <a:pt x="3990" y="8780"/>
                      <a:pt x="6884" y="6609"/>
                      <a:pt x="9054" y="8780"/>
                    </a:cubicBezTo>
                    <a:cubicBezTo>
                      <a:pt x="38714" y="29759"/>
                      <a:pt x="74162" y="24695"/>
                      <a:pt x="106716" y="28312"/>
                    </a:cubicBezTo>
                    <a:cubicBezTo>
                      <a:pt x="215952" y="41333"/>
                      <a:pt x="325188" y="52185"/>
                      <a:pt x="435147" y="63759"/>
                    </a:cubicBezTo>
                    <a:cubicBezTo>
                      <a:pt x="540766" y="74611"/>
                      <a:pt x="647109" y="86185"/>
                      <a:pt x="752728" y="97037"/>
                    </a:cubicBezTo>
                    <a:cubicBezTo>
                      <a:pt x="848942" y="107164"/>
                      <a:pt x="945157" y="118016"/>
                      <a:pt x="1042095" y="127420"/>
                    </a:cubicBezTo>
                    <a:cubicBezTo>
                      <a:pt x="1067414" y="129590"/>
                      <a:pt x="1092734" y="133931"/>
                      <a:pt x="1118777" y="129590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E4B58C2-54E8-488A-86AC-77E8B8CA4140}"/>
                  </a:ext>
                </a:extLst>
              </p:cNvPr>
              <p:cNvSpPr/>
              <p:nvPr/>
            </p:nvSpPr>
            <p:spPr>
              <a:xfrm>
                <a:off x="1543670" y="1793102"/>
                <a:ext cx="954898" cy="193167"/>
              </a:xfrm>
              <a:custGeom>
                <a:avLst/>
                <a:gdLst>
                  <a:gd name="connsiteX0" fmla="*/ 486182 w 1126565"/>
                  <a:gd name="connsiteY0" fmla="*/ 543 h 227894"/>
                  <a:gd name="connsiteX1" fmla="*/ 923850 w 1126565"/>
                  <a:gd name="connsiteY1" fmla="*/ 543 h 227894"/>
                  <a:gd name="connsiteX2" fmla="*/ 1109045 w 1126565"/>
                  <a:gd name="connsiteY2" fmla="*/ 12841 h 227894"/>
                  <a:gd name="connsiteX3" fmla="*/ 1126407 w 1126565"/>
                  <a:gd name="connsiteY3" fmla="*/ 24415 h 227894"/>
                  <a:gd name="connsiteX4" fmla="*/ 1111215 w 1126565"/>
                  <a:gd name="connsiteY4" fmla="*/ 41054 h 227894"/>
                  <a:gd name="connsiteX5" fmla="*/ 907211 w 1126565"/>
                  <a:gd name="connsiteY5" fmla="*/ 85906 h 227894"/>
                  <a:gd name="connsiteX6" fmla="*/ 510778 w 1126565"/>
                  <a:gd name="connsiteY6" fmla="*/ 148843 h 227894"/>
                  <a:gd name="connsiteX7" fmla="*/ 31876 w 1126565"/>
                  <a:gd name="connsiteY7" fmla="*/ 225525 h 227894"/>
                  <a:gd name="connsiteX8" fmla="*/ 769 w 1126565"/>
                  <a:gd name="connsiteY8" fmla="*/ 199482 h 227894"/>
                  <a:gd name="connsiteX9" fmla="*/ 45 w 1126565"/>
                  <a:gd name="connsiteY9" fmla="*/ 28032 h 227894"/>
                  <a:gd name="connsiteX10" fmla="*/ 23918 w 1126565"/>
                  <a:gd name="connsiteY10" fmla="*/ 1266 h 227894"/>
                  <a:gd name="connsiteX11" fmla="*/ 47067 w 1126565"/>
                  <a:gd name="connsiteY11" fmla="*/ 543 h 227894"/>
                  <a:gd name="connsiteX12" fmla="*/ 486182 w 1126565"/>
                  <a:gd name="connsiteY12" fmla="*/ 543 h 227894"/>
                  <a:gd name="connsiteX13" fmla="*/ 486182 w 1126565"/>
                  <a:gd name="connsiteY13" fmla="*/ 543 h 227894"/>
                  <a:gd name="connsiteX14" fmla="*/ 1093129 w 1126565"/>
                  <a:gd name="connsiteY14" fmla="*/ 22245 h 227894"/>
                  <a:gd name="connsiteX15" fmla="*/ 965808 w 1126565"/>
                  <a:gd name="connsiteY15" fmla="*/ 10670 h 227894"/>
                  <a:gd name="connsiteX16" fmla="*/ 83962 w 1126565"/>
                  <a:gd name="connsiteY16" fmla="*/ 10670 h 227894"/>
                  <a:gd name="connsiteX17" fmla="*/ 26812 w 1126565"/>
                  <a:gd name="connsiteY17" fmla="*/ 11394 h 227894"/>
                  <a:gd name="connsiteX18" fmla="*/ 13790 w 1126565"/>
                  <a:gd name="connsiteY18" fmla="*/ 17181 h 227894"/>
                  <a:gd name="connsiteX19" fmla="*/ 26088 w 1126565"/>
                  <a:gd name="connsiteY19" fmla="*/ 22245 h 227894"/>
                  <a:gd name="connsiteX20" fmla="*/ 38386 w 1126565"/>
                  <a:gd name="connsiteY20" fmla="*/ 22245 h 227894"/>
                  <a:gd name="connsiteX21" fmla="*/ 964361 w 1126565"/>
                  <a:gd name="connsiteY21" fmla="*/ 22969 h 227894"/>
                  <a:gd name="connsiteX22" fmla="*/ 1014277 w 1126565"/>
                  <a:gd name="connsiteY22" fmla="*/ 25139 h 227894"/>
                  <a:gd name="connsiteX23" fmla="*/ 1093129 w 1126565"/>
                  <a:gd name="connsiteY23" fmla="*/ 22245 h 227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26565" h="227894">
                    <a:moveTo>
                      <a:pt x="486182" y="543"/>
                    </a:moveTo>
                    <a:cubicBezTo>
                      <a:pt x="632312" y="543"/>
                      <a:pt x="777719" y="-181"/>
                      <a:pt x="923850" y="543"/>
                    </a:cubicBezTo>
                    <a:cubicBezTo>
                      <a:pt x="985340" y="1266"/>
                      <a:pt x="1047554" y="4160"/>
                      <a:pt x="1109045" y="12841"/>
                    </a:cubicBezTo>
                    <a:cubicBezTo>
                      <a:pt x="1116279" y="13564"/>
                      <a:pt x="1124960" y="12841"/>
                      <a:pt x="1126407" y="24415"/>
                    </a:cubicBezTo>
                    <a:cubicBezTo>
                      <a:pt x="1127853" y="35990"/>
                      <a:pt x="1119172" y="38160"/>
                      <a:pt x="1111215" y="41054"/>
                    </a:cubicBezTo>
                    <a:cubicBezTo>
                      <a:pt x="1044660" y="60586"/>
                      <a:pt x="976659" y="75055"/>
                      <a:pt x="907211" y="85906"/>
                    </a:cubicBezTo>
                    <a:cubicBezTo>
                      <a:pt x="774826" y="106885"/>
                      <a:pt x="643164" y="127864"/>
                      <a:pt x="510778" y="148843"/>
                    </a:cubicBezTo>
                    <a:cubicBezTo>
                      <a:pt x="350903" y="174163"/>
                      <a:pt x="191027" y="200206"/>
                      <a:pt x="31876" y="225525"/>
                    </a:cubicBezTo>
                    <a:cubicBezTo>
                      <a:pt x="769" y="230589"/>
                      <a:pt x="769" y="229866"/>
                      <a:pt x="769" y="199482"/>
                    </a:cubicBezTo>
                    <a:cubicBezTo>
                      <a:pt x="769" y="142332"/>
                      <a:pt x="1492" y="85182"/>
                      <a:pt x="45" y="28032"/>
                    </a:cubicBezTo>
                    <a:cubicBezTo>
                      <a:pt x="-678" y="9224"/>
                      <a:pt x="7279" y="1989"/>
                      <a:pt x="23918" y="1266"/>
                    </a:cubicBezTo>
                    <a:cubicBezTo>
                      <a:pt x="31876" y="1266"/>
                      <a:pt x="39110" y="543"/>
                      <a:pt x="47067" y="543"/>
                    </a:cubicBezTo>
                    <a:cubicBezTo>
                      <a:pt x="193198" y="-181"/>
                      <a:pt x="340052" y="-181"/>
                      <a:pt x="486182" y="543"/>
                    </a:cubicBezTo>
                    <a:cubicBezTo>
                      <a:pt x="486182" y="543"/>
                      <a:pt x="486182" y="543"/>
                      <a:pt x="486182" y="543"/>
                    </a:cubicBezTo>
                    <a:close/>
                    <a:moveTo>
                      <a:pt x="1093129" y="22245"/>
                    </a:moveTo>
                    <a:cubicBezTo>
                      <a:pt x="1051171" y="17181"/>
                      <a:pt x="1008489" y="10670"/>
                      <a:pt x="965808" y="10670"/>
                    </a:cubicBezTo>
                    <a:cubicBezTo>
                      <a:pt x="672100" y="10670"/>
                      <a:pt x="378393" y="10670"/>
                      <a:pt x="83962" y="10670"/>
                    </a:cubicBezTo>
                    <a:cubicBezTo>
                      <a:pt x="65153" y="10670"/>
                      <a:pt x="45621" y="10670"/>
                      <a:pt x="26812" y="11394"/>
                    </a:cubicBezTo>
                    <a:cubicBezTo>
                      <a:pt x="21748" y="11394"/>
                      <a:pt x="13790" y="9947"/>
                      <a:pt x="13790" y="17181"/>
                    </a:cubicBezTo>
                    <a:cubicBezTo>
                      <a:pt x="13790" y="25862"/>
                      <a:pt x="21748" y="21522"/>
                      <a:pt x="26088" y="22245"/>
                    </a:cubicBezTo>
                    <a:cubicBezTo>
                      <a:pt x="30429" y="22245"/>
                      <a:pt x="34769" y="22245"/>
                      <a:pt x="38386" y="22245"/>
                    </a:cubicBezTo>
                    <a:cubicBezTo>
                      <a:pt x="347286" y="22245"/>
                      <a:pt x="656185" y="22245"/>
                      <a:pt x="964361" y="22969"/>
                    </a:cubicBezTo>
                    <a:cubicBezTo>
                      <a:pt x="981000" y="22969"/>
                      <a:pt x="997638" y="24415"/>
                      <a:pt x="1014277" y="25139"/>
                    </a:cubicBezTo>
                    <a:cubicBezTo>
                      <a:pt x="1041043" y="25139"/>
                      <a:pt x="1067086" y="32373"/>
                      <a:pt x="1093129" y="2224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6F52F15-9C0B-4B54-BBDF-8F2F4A7E9DB8}"/>
                  </a:ext>
                </a:extLst>
              </p:cNvPr>
              <p:cNvSpPr/>
              <p:nvPr/>
            </p:nvSpPr>
            <p:spPr>
              <a:xfrm>
                <a:off x="2126351" y="2001312"/>
                <a:ext cx="506641" cy="914589"/>
              </a:xfrm>
              <a:custGeom>
                <a:avLst/>
                <a:gdLst>
                  <a:gd name="connsiteX0" fmla="*/ 561955 w 597722"/>
                  <a:gd name="connsiteY0" fmla="*/ 17503 h 1079009"/>
                  <a:gd name="connsiteX1" fmla="*/ 543146 w 597722"/>
                  <a:gd name="connsiteY1" fmla="*/ 44269 h 1079009"/>
                  <a:gd name="connsiteX2" fmla="*/ 369526 w 597722"/>
                  <a:gd name="connsiteY2" fmla="*/ 333636 h 1079009"/>
                  <a:gd name="connsiteX3" fmla="*/ 49052 w 597722"/>
                  <a:gd name="connsiteY3" fmla="*/ 892838 h 1079009"/>
                  <a:gd name="connsiteX4" fmla="*/ 22285 w 597722"/>
                  <a:gd name="connsiteY4" fmla="*/ 941307 h 1079009"/>
                  <a:gd name="connsiteX5" fmla="*/ 17221 w 597722"/>
                  <a:gd name="connsiteY5" fmla="*/ 958669 h 1079009"/>
                  <a:gd name="connsiteX6" fmla="*/ 33137 w 597722"/>
                  <a:gd name="connsiteY6" fmla="*/ 942754 h 1079009"/>
                  <a:gd name="connsiteX7" fmla="*/ 242204 w 597722"/>
                  <a:gd name="connsiteY7" fmla="*/ 576705 h 1079009"/>
                  <a:gd name="connsiteX8" fmla="*/ 513486 w 597722"/>
                  <a:gd name="connsiteY8" fmla="*/ 108653 h 1079009"/>
                  <a:gd name="connsiteX9" fmla="*/ 569189 w 597722"/>
                  <a:gd name="connsiteY9" fmla="*/ 27631 h 1079009"/>
                  <a:gd name="connsiteX10" fmla="*/ 575700 w 597722"/>
                  <a:gd name="connsiteY10" fmla="*/ 13162 h 1079009"/>
                  <a:gd name="connsiteX11" fmla="*/ 575700 w 597722"/>
                  <a:gd name="connsiteY11" fmla="*/ 864 h 1079009"/>
                  <a:gd name="connsiteX12" fmla="*/ 592338 w 597722"/>
                  <a:gd name="connsiteY12" fmla="*/ 5928 h 1079009"/>
                  <a:gd name="connsiteX13" fmla="*/ 595956 w 597722"/>
                  <a:gd name="connsiteY13" fmla="*/ 21120 h 1079009"/>
                  <a:gd name="connsiteX14" fmla="*/ 554721 w 597722"/>
                  <a:gd name="connsiteY14" fmla="*/ 131079 h 1079009"/>
                  <a:gd name="connsiteX15" fmla="*/ 198799 w 597722"/>
                  <a:gd name="connsiteY15" fmla="*/ 1061394 h 1079009"/>
                  <a:gd name="connsiteX16" fmla="*/ 170586 w 597722"/>
                  <a:gd name="connsiteY16" fmla="*/ 1071522 h 1079009"/>
                  <a:gd name="connsiteX17" fmla="*/ 9987 w 597722"/>
                  <a:gd name="connsiteY17" fmla="*/ 978201 h 1079009"/>
                  <a:gd name="connsiteX18" fmla="*/ 3476 w 597722"/>
                  <a:gd name="connsiteY18" fmla="*/ 955775 h 1079009"/>
                  <a:gd name="connsiteX19" fmla="*/ 328291 w 597722"/>
                  <a:gd name="connsiteY19" fmla="*/ 387169 h 1079009"/>
                  <a:gd name="connsiteX20" fmla="*/ 479485 w 597722"/>
                  <a:gd name="connsiteY20" fmla="*/ 126015 h 1079009"/>
                  <a:gd name="connsiteX21" fmla="*/ 548210 w 597722"/>
                  <a:gd name="connsiteY21" fmla="*/ 26184 h 1079009"/>
                  <a:gd name="connsiteX22" fmla="*/ 559061 w 597722"/>
                  <a:gd name="connsiteY22" fmla="*/ 14609 h 1079009"/>
                  <a:gd name="connsiteX23" fmla="*/ 561955 w 597722"/>
                  <a:gd name="connsiteY23" fmla="*/ 17503 h 1079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97722" h="1079009">
                    <a:moveTo>
                      <a:pt x="561955" y="17503"/>
                    </a:moveTo>
                    <a:cubicBezTo>
                      <a:pt x="555444" y="26184"/>
                      <a:pt x="548933" y="35588"/>
                      <a:pt x="543146" y="44269"/>
                    </a:cubicBezTo>
                    <a:cubicBezTo>
                      <a:pt x="477315" y="136143"/>
                      <a:pt x="425229" y="235975"/>
                      <a:pt x="369526" y="333636"/>
                    </a:cubicBezTo>
                    <a:cubicBezTo>
                      <a:pt x="262460" y="519555"/>
                      <a:pt x="156118" y="706196"/>
                      <a:pt x="49052" y="892838"/>
                    </a:cubicBezTo>
                    <a:cubicBezTo>
                      <a:pt x="39647" y="908753"/>
                      <a:pt x="30966" y="925392"/>
                      <a:pt x="22285" y="941307"/>
                    </a:cubicBezTo>
                    <a:cubicBezTo>
                      <a:pt x="19392" y="946371"/>
                      <a:pt x="15775" y="951435"/>
                      <a:pt x="17221" y="958669"/>
                    </a:cubicBezTo>
                    <a:cubicBezTo>
                      <a:pt x="27349" y="957222"/>
                      <a:pt x="29520" y="948541"/>
                      <a:pt x="33137" y="942754"/>
                    </a:cubicBezTo>
                    <a:cubicBezTo>
                      <a:pt x="102585" y="820496"/>
                      <a:pt x="171309" y="698239"/>
                      <a:pt x="242204" y="576705"/>
                    </a:cubicBezTo>
                    <a:cubicBezTo>
                      <a:pt x="332631" y="420446"/>
                      <a:pt x="418718" y="262018"/>
                      <a:pt x="513486" y="108653"/>
                    </a:cubicBezTo>
                    <a:cubicBezTo>
                      <a:pt x="530848" y="81163"/>
                      <a:pt x="550380" y="55120"/>
                      <a:pt x="569189" y="27631"/>
                    </a:cubicBezTo>
                    <a:cubicBezTo>
                      <a:pt x="572083" y="23290"/>
                      <a:pt x="576423" y="19673"/>
                      <a:pt x="575700" y="13162"/>
                    </a:cubicBezTo>
                    <a:cubicBezTo>
                      <a:pt x="575700" y="8822"/>
                      <a:pt x="569913" y="3758"/>
                      <a:pt x="575700" y="864"/>
                    </a:cubicBezTo>
                    <a:cubicBezTo>
                      <a:pt x="581487" y="-2030"/>
                      <a:pt x="587275" y="3034"/>
                      <a:pt x="592338" y="5928"/>
                    </a:cubicBezTo>
                    <a:cubicBezTo>
                      <a:pt x="599573" y="9545"/>
                      <a:pt x="598126" y="16056"/>
                      <a:pt x="595956" y="21120"/>
                    </a:cubicBezTo>
                    <a:cubicBezTo>
                      <a:pt x="582211" y="58014"/>
                      <a:pt x="568466" y="94908"/>
                      <a:pt x="554721" y="131079"/>
                    </a:cubicBezTo>
                    <a:cubicBezTo>
                      <a:pt x="436804" y="441425"/>
                      <a:pt x="320333" y="752495"/>
                      <a:pt x="198799" y="1061394"/>
                    </a:cubicBezTo>
                    <a:cubicBezTo>
                      <a:pt x="190118" y="1082374"/>
                      <a:pt x="190118" y="1083097"/>
                      <a:pt x="170586" y="1071522"/>
                    </a:cubicBezTo>
                    <a:cubicBezTo>
                      <a:pt x="117053" y="1040415"/>
                      <a:pt x="63520" y="1009308"/>
                      <a:pt x="9987" y="978201"/>
                    </a:cubicBezTo>
                    <a:cubicBezTo>
                      <a:pt x="-141" y="972414"/>
                      <a:pt x="-3034" y="967350"/>
                      <a:pt x="3476" y="955775"/>
                    </a:cubicBezTo>
                    <a:cubicBezTo>
                      <a:pt x="111989" y="766240"/>
                      <a:pt x="219778" y="576705"/>
                      <a:pt x="328291" y="387169"/>
                    </a:cubicBezTo>
                    <a:cubicBezTo>
                      <a:pt x="378207" y="299636"/>
                      <a:pt x="428846" y="212825"/>
                      <a:pt x="479485" y="126015"/>
                    </a:cubicBezTo>
                    <a:cubicBezTo>
                      <a:pt x="499741" y="91291"/>
                      <a:pt x="523614" y="58014"/>
                      <a:pt x="548210" y="26184"/>
                    </a:cubicBezTo>
                    <a:cubicBezTo>
                      <a:pt x="551104" y="21843"/>
                      <a:pt x="555444" y="18226"/>
                      <a:pt x="559061" y="14609"/>
                    </a:cubicBezTo>
                    <a:cubicBezTo>
                      <a:pt x="559061" y="16056"/>
                      <a:pt x="560508" y="16779"/>
                      <a:pt x="561955" y="17503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35DD76F-07C4-4E00-B8FD-824BD5D96758}"/>
                  </a:ext>
                </a:extLst>
              </p:cNvPr>
              <p:cNvSpPr/>
              <p:nvPr/>
            </p:nvSpPr>
            <p:spPr>
              <a:xfrm>
                <a:off x="2850770" y="851618"/>
                <a:ext cx="699272" cy="800914"/>
              </a:xfrm>
              <a:custGeom>
                <a:avLst/>
                <a:gdLst>
                  <a:gd name="connsiteX0" fmla="*/ 824984 w 824984"/>
                  <a:gd name="connsiteY0" fmla="*/ 153478 h 944899"/>
                  <a:gd name="connsiteX1" fmla="*/ 816303 w 824984"/>
                  <a:gd name="connsiteY1" fmla="*/ 166499 h 944899"/>
                  <a:gd name="connsiteX2" fmla="*/ 649917 w 824984"/>
                  <a:gd name="connsiteY2" fmla="*/ 335779 h 944899"/>
                  <a:gd name="connsiteX3" fmla="*/ 321485 w 824984"/>
                  <a:gd name="connsiteY3" fmla="*/ 666381 h 944899"/>
                  <a:gd name="connsiteX4" fmla="*/ 141355 w 824984"/>
                  <a:gd name="connsiteY4" fmla="*/ 845065 h 944899"/>
                  <a:gd name="connsiteX5" fmla="*/ 36459 w 824984"/>
                  <a:gd name="connsiteY5" fmla="*/ 939109 h 944899"/>
                  <a:gd name="connsiteX6" fmla="*/ 6075 w 824984"/>
                  <a:gd name="connsiteY6" fmla="*/ 934769 h 944899"/>
                  <a:gd name="connsiteX7" fmla="*/ 6075 w 824984"/>
                  <a:gd name="connsiteY7" fmla="*/ 913790 h 944899"/>
                  <a:gd name="connsiteX8" fmla="*/ 181142 w 824984"/>
                  <a:gd name="connsiteY8" fmla="*/ 670721 h 944899"/>
                  <a:gd name="connsiteX9" fmla="*/ 524766 w 824984"/>
                  <a:gd name="connsiteY9" fmla="*/ 193989 h 944899"/>
                  <a:gd name="connsiteX10" fmla="*/ 650641 w 824984"/>
                  <a:gd name="connsiteY10" fmla="*/ 20369 h 944899"/>
                  <a:gd name="connsiteX11" fmla="*/ 660768 w 824984"/>
                  <a:gd name="connsiteY11" fmla="*/ 8071 h 944899"/>
                  <a:gd name="connsiteX12" fmla="*/ 683194 w 824984"/>
                  <a:gd name="connsiteY12" fmla="*/ 6624 h 944899"/>
                  <a:gd name="connsiteX13" fmla="*/ 817750 w 824984"/>
                  <a:gd name="connsiteY13" fmla="*/ 142626 h 944899"/>
                  <a:gd name="connsiteX14" fmla="*/ 824984 w 824984"/>
                  <a:gd name="connsiteY14" fmla="*/ 153478 h 944899"/>
                  <a:gd name="connsiteX15" fmla="*/ 672343 w 824984"/>
                  <a:gd name="connsiteY15" fmla="*/ 19645 h 944899"/>
                  <a:gd name="connsiteX16" fmla="*/ 669449 w 824984"/>
                  <a:gd name="connsiteY16" fmla="*/ 15305 h 944899"/>
                  <a:gd name="connsiteX17" fmla="*/ 660045 w 824984"/>
                  <a:gd name="connsiteY17" fmla="*/ 21816 h 944899"/>
                  <a:gd name="connsiteX18" fmla="*/ 588427 w 824984"/>
                  <a:gd name="connsiteY18" fmla="*/ 118030 h 944899"/>
                  <a:gd name="connsiteX19" fmla="*/ 24161 w 824984"/>
                  <a:gd name="connsiteY19" fmla="*/ 900768 h 944899"/>
                  <a:gd name="connsiteX20" fmla="*/ 18374 w 824984"/>
                  <a:gd name="connsiteY20" fmla="*/ 909449 h 944899"/>
                  <a:gd name="connsiteX21" fmla="*/ 18374 w 824984"/>
                  <a:gd name="connsiteY21" fmla="*/ 915960 h 944899"/>
                  <a:gd name="connsiteX22" fmla="*/ 25608 w 824984"/>
                  <a:gd name="connsiteY22" fmla="*/ 914513 h 944899"/>
                  <a:gd name="connsiteX23" fmla="*/ 45140 w 824984"/>
                  <a:gd name="connsiteY23" fmla="*/ 891364 h 944899"/>
                  <a:gd name="connsiteX24" fmla="*/ 375018 w 824984"/>
                  <a:gd name="connsiteY24" fmla="*/ 431993 h 944899"/>
                  <a:gd name="connsiteX25" fmla="*/ 665832 w 824984"/>
                  <a:gd name="connsiteY25" fmla="*/ 28326 h 944899"/>
                  <a:gd name="connsiteX26" fmla="*/ 672343 w 824984"/>
                  <a:gd name="connsiteY26" fmla="*/ 19645 h 94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24984" h="944899">
                    <a:moveTo>
                      <a:pt x="824984" y="153478"/>
                    </a:moveTo>
                    <a:cubicBezTo>
                      <a:pt x="824984" y="159265"/>
                      <a:pt x="819920" y="162159"/>
                      <a:pt x="816303" y="166499"/>
                    </a:cubicBezTo>
                    <a:cubicBezTo>
                      <a:pt x="762770" y="225096"/>
                      <a:pt x="705620" y="279352"/>
                      <a:pt x="649917" y="335779"/>
                    </a:cubicBezTo>
                    <a:cubicBezTo>
                      <a:pt x="540681" y="446462"/>
                      <a:pt x="429998" y="555698"/>
                      <a:pt x="321485" y="666381"/>
                    </a:cubicBezTo>
                    <a:cubicBezTo>
                      <a:pt x="262165" y="726424"/>
                      <a:pt x="204292" y="787915"/>
                      <a:pt x="141355" y="845065"/>
                    </a:cubicBezTo>
                    <a:cubicBezTo>
                      <a:pt x="106630" y="876895"/>
                      <a:pt x="71183" y="907279"/>
                      <a:pt x="36459" y="939109"/>
                    </a:cubicBezTo>
                    <a:cubicBezTo>
                      <a:pt x="23437" y="951407"/>
                      <a:pt x="15480" y="941279"/>
                      <a:pt x="6075" y="934769"/>
                    </a:cubicBezTo>
                    <a:cubicBezTo>
                      <a:pt x="-4052" y="927535"/>
                      <a:pt x="288" y="921024"/>
                      <a:pt x="6075" y="913790"/>
                    </a:cubicBezTo>
                    <a:cubicBezTo>
                      <a:pt x="64672" y="832767"/>
                      <a:pt x="123269" y="751744"/>
                      <a:pt x="181142" y="670721"/>
                    </a:cubicBezTo>
                    <a:cubicBezTo>
                      <a:pt x="295442" y="511569"/>
                      <a:pt x="409743" y="353141"/>
                      <a:pt x="524766" y="193989"/>
                    </a:cubicBezTo>
                    <a:cubicBezTo>
                      <a:pt x="566724" y="136116"/>
                      <a:pt x="608682" y="78242"/>
                      <a:pt x="650641" y="20369"/>
                    </a:cubicBezTo>
                    <a:cubicBezTo>
                      <a:pt x="653534" y="16028"/>
                      <a:pt x="657875" y="12411"/>
                      <a:pt x="660768" y="8071"/>
                    </a:cubicBezTo>
                    <a:cubicBezTo>
                      <a:pt x="668003" y="-2057"/>
                      <a:pt x="673790" y="-2781"/>
                      <a:pt x="683194" y="6624"/>
                    </a:cubicBezTo>
                    <a:cubicBezTo>
                      <a:pt x="728046" y="52199"/>
                      <a:pt x="772898" y="97051"/>
                      <a:pt x="817750" y="142626"/>
                    </a:cubicBezTo>
                    <a:cubicBezTo>
                      <a:pt x="819920" y="145520"/>
                      <a:pt x="824261" y="148414"/>
                      <a:pt x="824984" y="153478"/>
                    </a:cubicBezTo>
                    <a:close/>
                    <a:moveTo>
                      <a:pt x="672343" y="19645"/>
                    </a:moveTo>
                    <a:cubicBezTo>
                      <a:pt x="670896" y="17475"/>
                      <a:pt x="670896" y="15305"/>
                      <a:pt x="669449" y="15305"/>
                    </a:cubicBezTo>
                    <a:cubicBezTo>
                      <a:pt x="663662" y="13858"/>
                      <a:pt x="662215" y="18922"/>
                      <a:pt x="660045" y="21816"/>
                    </a:cubicBezTo>
                    <a:cubicBezTo>
                      <a:pt x="636172" y="53646"/>
                      <a:pt x="612299" y="85476"/>
                      <a:pt x="588427" y="118030"/>
                    </a:cubicBezTo>
                    <a:cubicBezTo>
                      <a:pt x="400338" y="379184"/>
                      <a:pt x="212249" y="640338"/>
                      <a:pt x="24161" y="900768"/>
                    </a:cubicBezTo>
                    <a:cubicBezTo>
                      <a:pt x="21991" y="903662"/>
                      <a:pt x="19820" y="906555"/>
                      <a:pt x="18374" y="909449"/>
                    </a:cubicBezTo>
                    <a:cubicBezTo>
                      <a:pt x="17650" y="911619"/>
                      <a:pt x="16927" y="914513"/>
                      <a:pt x="18374" y="915960"/>
                    </a:cubicBezTo>
                    <a:cubicBezTo>
                      <a:pt x="20544" y="918854"/>
                      <a:pt x="24161" y="916683"/>
                      <a:pt x="25608" y="914513"/>
                    </a:cubicBezTo>
                    <a:cubicBezTo>
                      <a:pt x="32118" y="906555"/>
                      <a:pt x="39353" y="899321"/>
                      <a:pt x="45140" y="891364"/>
                    </a:cubicBezTo>
                    <a:cubicBezTo>
                      <a:pt x="155099" y="737999"/>
                      <a:pt x="265059" y="585358"/>
                      <a:pt x="375018" y="431993"/>
                    </a:cubicBezTo>
                    <a:cubicBezTo>
                      <a:pt x="471956" y="297438"/>
                      <a:pt x="568894" y="162882"/>
                      <a:pt x="665832" y="28326"/>
                    </a:cubicBezTo>
                    <a:cubicBezTo>
                      <a:pt x="668003" y="25433"/>
                      <a:pt x="670173" y="22539"/>
                      <a:pt x="672343" y="1964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8C38F46-3FA0-4F40-87A1-9DF50537D649}"/>
                  </a:ext>
                </a:extLst>
              </p:cNvPr>
              <p:cNvSpPr/>
              <p:nvPr/>
            </p:nvSpPr>
            <p:spPr>
              <a:xfrm>
                <a:off x="2930114" y="1629945"/>
                <a:ext cx="957178" cy="192503"/>
              </a:xfrm>
              <a:custGeom>
                <a:avLst/>
                <a:gdLst>
                  <a:gd name="connsiteX0" fmla="*/ 26043 w 1129255"/>
                  <a:gd name="connsiteY0" fmla="*/ 174947 h 227110"/>
                  <a:gd name="connsiteX1" fmla="*/ 198216 w 1129255"/>
                  <a:gd name="connsiteY1" fmla="*/ 146733 h 227110"/>
                  <a:gd name="connsiteX2" fmla="*/ 550521 w 1129255"/>
                  <a:gd name="connsiteY2" fmla="*/ 91030 h 227110"/>
                  <a:gd name="connsiteX3" fmla="*/ 1082956 w 1129255"/>
                  <a:gd name="connsiteY3" fmla="*/ 6390 h 227110"/>
                  <a:gd name="connsiteX4" fmla="*/ 1108999 w 1129255"/>
                  <a:gd name="connsiteY4" fmla="*/ 1326 h 227110"/>
                  <a:gd name="connsiteX5" fmla="*/ 1129255 w 1129255"/>
                  <a:gd name="connsiteY5" fmla="*/ 17965 h 227110"/>
                  <a:gd name="connsiteX6" fmla="*/ 1129255 w 1129255"/>
                  <a:gd name="connsiteY6" fmla="*/ 177117 h 227110"/>
                  <a:gd name="connsiteX7" fmla="*/ 1080063 w 1129255"/>
                  <a:gd name="connsiteY7" fmla="*/ 226309 h 227110"/>
                  <a:gd name="connsiteX8" fmla="*/ 276346 w 1129255"/>
                  <a:gd name="connsiteY8" fmla="*/ 227033 h 227110"/>
                  <a:gd name="connsiteX9" fmla="*/ 21703 w 1129255"/>
                  <a:gd name="connsiteY9" fmla="*/ 214734 h 227110"/>
                  <a:gd name="connsiteX10" fmla="*/ 723 w 1129255"/>
                  <a:gd name="connsiteY10" fmla="*/ 200990 h 227110"/>
                  <a:gd name="connsiteX11" fmla="*/ 3617 w 1129255"/>
                  <a:gd name="connsiteY11" fmla="*/ 184351 h 227110"/>
                  <a:gd name="connsiteX12" fmla="*/ 15192 w 1129255"/>
                  <a:gd name="connsiteY12" fmla="*/ 190138 h 227110"/>
                  <a:gd name="connsiteX13" fmla="*/ 41235 w 1129255"/>
                  <a:gd name="connsiteY13" fmla="*/ 190862 h 227110"/>
                  <a:gd name="connsiteX14" fmla="*/ 404390 w 1129255"/>
                  <a:gd name="connsiteY14" fmla="*/ 132988 h 227110"/>
                  <a:gd name="connsiteX15" fmla="*/ 1063424 w 1129255"/>
                  <a:gd name="connsiteY15" fmla="*/ 28093 h 227110"/>
                  <a:gd name="connsiteX16" fmla="*/ 1086573 w 1129255"/>
                  <a:gd name="connsiteY16" fmla="*/ 24476 h 227110"/>
                  <a:gd name="connsiteX17" fmla="*/ 1103935 w 1129255"/>
                  <a:gd name="connsiteY17" fmla="*/ 15071 h 227110"/>
                  <a:gd name="connsiteX18" fmla="*/ 1083680 w 1129255"/>
                  <a:gd name="connsiteY18" fmla="*/ 12178 h 227110"/>
                  <a:gd name="connsiteX19" fmla="*/ 1004104 w 1129255"/>
                  <a:gd name="connsiteY19" fmla="*/ 24476 h 227110"/>
                  <a:gd name="connsiteX20" fmla="*/ 579458 w 1129255"/>
                  <a:gd name="connsiteY20" fmla="*/ 91753 h 227110"/>
                  <a:gd name="connsiteX21" fmla="*/ 45575 w 1129255"/>
                  <a:gd name="connsiteY21" fmla="*/ 177117 h 227110"/>
                  <a:gd name="connsiteX22" fmla="*/ 26043 w 1129255"/>
                  <a:gd name="connsiteY22" fmla="*/ 178564 h 227110"/>
                  <a:gd name="connsiteX23" fmla="*/ 26043 w 1129255"/>
                  <a:gd name="connsiteY23" fmla="*/ 174947 h 22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29255" h="227110">
                    <a:moveTo>
                      <a:pt x="26043" y="174947"/>
                    </a:moveTo>
                    <a:cubicBezTo>
                      <a:pt x="83193" y="165542"/>
                      <a:pt x="141066" y="156138"/>
                      <a:pt x="198216" y="146733"/>
                    </a:cubicBezTo>
                    <a:cubicBezTo>
                      <a:pt x="315410" y="127924"/>
                      <a:pt x="433327" y="109839"/>
                      <a:pt x="550521" y="91030"/>
                    </a:cubicBezTo>
                    <a:cubicBezTo>
                      <a:pt x="727758" y="62817"/>
                      <a:pt x="904996" y="34604"/>
                      <a:pt x="1082956" y="6390"/>
                    </a:cubicBezTo>
                    <a:cubicBezTo>
                      <a:pt x="1091637" y="4943"/>
                      <a:pt x="1100318" y="3497"/>
                      <a:pt x="1108999" y="1326"/>
                    </a:cubicBezTo>
                    <a:cubicBezTo>
                      <a:pt x="1124191" y="-3014"/>
                      <a:pt x="1129255" y="3497"/>
                      <a:pt x="1129255" y="17965"/>
                    </a:cubicBezTo>
                    <a:cubicBezTo>
                      <a:pt x="1129255" y="70774"/>
                      <a:pt x="1129255" y="123584"/>
                      <a:pt x="1129255" y="177117"/>
                    </a:cubicBezTo>
                    <a:cubicBezTo>
                      <a:pt x="1129255" y="226309"/>
                      <a:pt x="1129255" y="226309"/>
                      <a:pt x="1080063" y="226309"/>
                    </a:cubicBezTo>
                    <a:cubicBezTo>
                      <a:pt x="812398" y="226309"/>
                      <a:pt x="544733" y="225586"/>
                      <a:pt x="276346" y="227033"/>
                    </a:cubicBezTo>
                    <a:cubicBezTo>
                      <a:pt x="190982" y="227756"/>
                      <a:pt x="106342" y="223416"/>
                      <a:pt x="21703" y="214734"/>
                    </a:cubicBezTo>
                    <a:cubicBezTo>
                      <a:pt x="12298" y="214011"/>
                      <a:pt x="1447" y="214011"/>
                      <a:pt x="723" y="200990"/>
                    </a:cubicBezTo>
                    <a:cubicBezTo>
                      <a:pt x="723" y="195202"/>
                      <a:pt x="-2170" y="187968"/>
                      <a:pt x="3617" y="184351"/>
                    </a:cubicBezTo>
                    <a:cubicBezTo>
                      <a:pt x="8681" y="180734"/>
                      <a:pt x="10851" y="188692"/>
                      <a:pt x="15192" y="190138"/>
                    </a:cubicBezTo>
                    <a:cubicBezTo>
                      <a:pt x="23873" y="194479"/>
                      <a:pt x="32554" y="192309"/>
                      <a:pt x="41235" y="190862"/>
                    </a:cubicBezTo>
                    <a:cubicBezTo>
                      <a:pt x="162046" y="172053"/>
                      <a:pt x="283580" y="152521"/>
                      <a:pt x="404390" y="132988"/>
                    </a:cubicBezTo>
                    <a:cubicBezTo>
                      <a:pt x="624309" y="98264"/>
                      <a:pt x="843505" y="63540"/>
                      <a:pt x="1063424" y="28093"/>
                    </a:cubicBezTo>
                    <a:cubicBezTo>
                      <a:pt x="1071382" y="26646"/>
                      <a:pt x="1078616" y="25923"/>
                      <a:pt x="1086573" y="24476"/>
                    </a:cubicBezTo>
                    <a:cubicBezTo>
                      <a:pt x="1093084" y="23029"/>
                      <a:pt x="1106106" y="24476"/>
                      <a:pt x="1103935" y="15071"/>
                    </a:cubicBezTo>
                    <a:cubicBezTo>
                      <a:pt x="1102489" y="6390"/>
                      <a:pt x="1090914" y="11454"/>
                      <a:pt x="1083680" y="12178"/>
                    </a:cubicBezTo>
                    <a:cubicBezTo>
                      <a:pt x="1056913" y="16518"/>
                      <a:pt x="1030870" y="20135"/>
                      <a:pt x="1004104" y="24476"/>
                    </a:cubicBezTo>
                    <a:cubicBezTo>
                      <a:pt x="862314" y="46902"/>
                      <a:pt x="721248" y="69328"/>
                      <a:pt x="579458" y="91753"/>
                    </a:cubicBezTo>
                    <a:cubicBezTo>
                      <a:pt x="401497" y="119967"/>
                      <a:pt x="223536" y="148904"/>
                      <a:pt x="45575" y="177117"/>
                    </a:cubicBezTo>
                    <a:cubicBezTo>
                      <a:pt x="39064" y="177840"/>
                      <a:pt x="32554" y="177840"/>
                      <a:pt x="26043" y="178564"/>
                    </a:cubicBezTo>
                    <a:cubicBezTo>
                      <a:pt x="26766" y="177117"/>
                      <a:pt x="26043" y="175670"/>
                      <a:pt x="26043" y="174947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D75B816-B294-4700-B913-DFC699489875}"/>
                  </a:ext>
                </a:extLst>
              </p:cNvPr>
              <p:cNvSpPr/>
              <p:nvPr/>
            </p:nvSpPr>
            <p:spPr>
              <a:xfrm>
                <a:off x="1585101" y="1854083"/>
                <a:ext cx="927577" cy="429183"/>
              </a:xfrm>
              <a:custGeom>
                <a:avLst/>
                <a:gdLst>
                  <a:gd name="connsiteX0" fmla="*/ 1067400 w 1094332"/>
                  <a:gd name="connsiteY0" fmla="*/ 12515 h 506340"/>
                  <a:gd name="connsiteX1" fmla="*/ 1071740 w 1094332"/>
                  <a:gd name="connsiteY1" fmla="*/ 941 h 506340"/>
                  <a:gd name="connsiteX2" fmla="*/ 1084762 w 1094332"/>
                  <a:gd name="connsiteY2" fmla="*/ 6728 h 506340"/>
                  <a:gd name="connsiteX3" fmla="*/ 1087655 w 1094332"/>
                  <a:gd name="connsiteY3" fmla="*/ 13239 h 506340"/>
                  <a:gd name="connsiteX4" fmla="*/ 1069570 w 1094332"/>
                  <a:gd name="connsiteY4" fmla="*/ 56644 h 506340"/>
                  <a:gd name="connsiteX5" fmla="*/ 74147 w 1094332"/>
                  <a:gd name="connsiteY5" fmla="*/ 502993 h 506340"/>
                  <a:gd name="connsiteX6" fmla="*/ 51721 w 1094332"/>
                  <a:gd name="connsiteY6" fmla="*/ 492865 h 506340"/>
                  <a:gd name="connsiteX7" fmla="*/ 2529 w 1094332"/>
                  <a:gd name="connsiteY7" fmla="*/ 309840 h 506340"/>
                  <a:gd name="connsiteX8" fmla="*/ 359 w 1094332"/>
                  <a:gd name="connsiteY8" fmla="*/ 298989 h 506340"/>
                  <a:gd name="connsiteX9" fmla="*/ 3976 w 1094332"/>
                  <a:gd name="connsiteY9" fmla="*/ 290308 h 506340"/>
                  <a:gd name="connsiteX10" fmla="*/ 11933 w 1094332"/>
                  <a:gd name="connsiteY10" fmla="*/ 295372 h 506340"/>
                  <a:gd name="connsiteX11" fmla="*/ 28572 w 1094332"/>
                  <a:gd name="connsiteY11" fmla="*/ 301159 h 506340"/>
                  <a:gd name="connsiteX12" fmla="*/ 887269 w 1094332"/>
                  <a:gd name="connsiteY12" fmla="*/ 69665 h 506340"/>
                  <a:gd name="connsiteX13" fmla="*/ 1052931 w 1094332"/>
                  <a:gd name="connsiteY13" fmla="*/ 24813 h 506340"/>
                  <a:gd name="connsiteX14" fmla="*/ 1067400 w 1094332"/>
                  <a:gd name="connsiteY14" fmla="*/ 12515 h 506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94332" h="506340">
                    <a:moveTo>
                      <a:pt x="1067400" y="12515"/>
                    </a:moveTo>
                    <a:cubicBezTo>
                      <a:pt x="1064506" y="6728"/>
                      <a:pt x="1065953" y="3111"/>
                      <a:pt x="1071740" y="941"/>
                    </a:cubicBezTo>
                    <a:cubicBezTo>
                      <a:pt x="1077528" y="-1230"/>
                      <a:pt x="1082592" y="217"/>
                      <a:pt x="1084762" y="6728"/>
                    </a:cubicBezTo>
                    <a:cubicBezTo>
                      <a:pt x="1085485" y="8898"/>
                      <a:pt x="1086209" y="11069"/>
                      <a:pt x="1087655" y="13239"/>
                    </a:cubicBezTo>
                    <a:cubicBezTo>
                      <a:pt x="1098507" y="43622"/>
                      <a:pt x="1098507" y="43622"/>
                      <a:pt x="1069570" y="56644"/>
                    </a:cubicBezTo>
                    <a:cubicBezTo>
                      <a:pt x="737521" y="205668"/>
                      <a:pt x="406196" y="353969"/>
                      <a:pt x="74147" y="502993"/>
                    </a:cubicBezTo>
                    <a:cubicBezTo>
                      <a:pt x="61126" y="508780"/>
                      <a:pt x="55338" y="508057"/>
                      <a:pt x="51721" y="492865"/>
                    </a:cubicBezTo>
                    <a:cubicBezTo>
                      <a:pt x="35806" y="432098"/>
                      <a:pt x="19168" y="371331"/>
                      <a:pt x="2529" y="309840"/>
                    </a:cubicBezTo>
                    <a:cubicBezTo>
                      <a:pt x="1805" y="306223"/>
                      <a:pt x="1082" y="302606"/>
                      <a:pt x="359" y="298989"/>
                    </a:cubicBezTo>
                    <a:cubicBezTo>
                      <a:pt x="-365" y="295372"/>
                      <a:pt x="-365" y="291755"/>
                      <a:pt x="3976" y="290308"/>
                    </a:cubicBezTo>
                    <a:cubicBezTo>
                      <a:pt x="8316" y="288861"/>
                      <a:pt x="11210" y="291755"/>
                      <a:pt x="11933" y="295372"/>
                    </a:cubicBezTo>
                    <a:cubicBezTo>
                      <a:pt x="14827" y="304776"/>
                      <a:pt x="21338" y="303329"/>
                      <a:pt x="28572" y="301159"/>
                    </a:cubicBezTo>
                    <a:cubicBezTo>
                      <a:pt x="315045" y="223753"/>
                      <a:pt x="600795" y="147071"/>
                      <a:pt x="887269" y="69665"/>
                    </a:cubicBezTo>
                    <a:cubicBezTo>
                      <a:pt x="942248" y="54474"/>
                      <a:pt x="997228" y="40005"/>
                      <a:pt x="1052931" y="24813"/>
                    </a:cubicBezTo>
                    <a:cubicBezTo>
                      <a:pt x="1060166" y="24090"/>
                      <a:pt x="1070293" y="24090"/>
                      <a:pt x="1067400" y="1251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92F2189-FA3E-461D-B660-A9DE20453CCE}"/>
                  </a:ext>
                </a:extLst>
              </p:cNvPr>
              <p:cNvSpPr/>
              <p:nvPr/>
            </p:nvSpPr>
            <p:spPr>
              <a:xfrm>
                <a:off x="2889441" y="1065318"/>
                <a:ext cx="844183" cy="632814"/>
              </a:xfrm>
              <a:custGeom>
                <a:avLst/>
                <a:gdLst>
                  <a:gd name="connsiteX0" fmla="*/ 829276 w 995946"/>
                  <a:gd name="connsiteY0" fmla="*/ 44595 h 746578"/>
                  <a:gd name="connsiteX1" fmla="*/ 879192 w 995946"/>
                  <a:gd name="connsiteY1" fmla="*/ 2637 h 746578"/>
                  <a:gd name="connsiteX2" fmla="*/ 895107 w 995946"/>
                  <a:gd name="connsiteY2" fmla="*/ 9871 h 746578"/>
                  <a:gd name="connsiteX3" fmla="*/ 953704 w 995946"/>
                  <a:gd name="connsiteY3" fmla="*/ 111873 h 746578"/>
                  <a:gd name="connsiteX4" fmla="*/ 992045 w 995946"/>
                  <a:gd name="connsiteY4" fmla="*/ 178428 h 746578"/>
                  <a:gd name="connsiteX5" fmla="*/ 986258 w 995946"/>
                  <a:gd name="connsiteY5" fmla="*/ 200854 h 746578"/>
                  <a:gd name="connsiteX6" fmla="*/ 571016 w 995946"/>
                  <a:gd name="connsiteY6" fmla="*/ 442475 h 746578"/>
                  <a:gd name="connsiteX7" fmla="*/ 169519 w 995946"/>
                  <a:gd name="connsiteY7" fmla="*/ 676139 h 746578"/>
                  <a:gd name="connsiteX8" fmla="*/ 26282 w 995946"/>
                  <a:gd name="connsiteY8" fmla="*/ 744864 h 746578"/>
                  <a:gd name="connsiteX9" fmla="*/ 4580 w 995946"/>
                  <a:gd name="connsiteY9" fmla="*/ 733289 h 746578"/>
                  <a:gd name="connsiteX10" fmla="*/ 5303 w 995946"/>
                  <a:gd name="connsiteY10" fmla="*/ 715204 h 746578"/>
                  <a:gd name="connsiteX11" fmla="*/ 17601 w 995946"/>
                  <a:gd name="connsiteY11" fmla="*/ 717374 h 746578"/>
                  <a:gd name="connsiteX12" fmla="*/ 31346 w 995946"/>
                  <a:gd name="connsiteY12" fmla="*/ 715204 h 746578"/>
                  <a:gd name="connsiteX13" fmla="*/ 100071 w 995946"/>
                  <a:gd name="connsiteY13" fmla="*/ 660947 h 746578"/>
                  <a:gd name="connsiteX14" fmla="*/ 620208 w 995946"/>
                  <a:gd name="connsiteY14" fmla="*/ 237024 h 746578"/>
                  <a:gd name="connsiteX15" fmla="*/ 871234 w 995946"/>
                  <a:gd name="connsiteY15" fmla="*/ 30850 h 746578"/>
                  <a:gd name="connsiteX16" fmla="*/ 878468 w 995946"/>
                  <a:gd name="connsiteY16" fmla="*/ 17105 h 746578"/>
                  <a:gd name="connsiteX17" fmla="*/ 864723 w 995946"/>
                  <a:gd name="connsiteY17" fmla="*/ 21446 h 746578"/>
                  <a:gd name="connsiteX18" fmla="*/ 830723 w 995946"/>
                  <a:gd name="connsiteY18" fmla="*/ 47489 h 746578"/>
                  <a:gd name="connsiteX19" fmla="*/ 829276 w 995946"/>
                  <a:gd name="connsiteY19" fmla="*/ 44595 h 746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95946" h="746578">
                    <a:moveTo>
                      <a:pt x="829276" y="44595"/>
                    </a:moveTo>
                    <a:cubicBezTo>
                      <a:pt x="845915" y="30850"/>
                      <a:pt x="862553" y="16382"/>
                      <a:pt x="879192" y="2637"/>
                    </a:cubicBezTo>
                    <a:cubicBezTo>
                      <a:pt x="888596" y="-4597"/>
                      <a:pt x="891490" y="4807"/>
                      <a:pt x="895107" y="9871"/>
                    </a:cubicBezTo>
                    <a:cubicBezTo>
                      <a:pt x="914639" y="43872"/>
                      <a:pt x="934172" y="77873"/>
                      <a:pt x="953704" y="111873"/>
                    </a:cubicBezTo>
                    <a:cubicBezTo>
                      <a:pt x="966725" y="134299"/>
                      <a:pt x="979024" y="156725"/>
                      <a:pt x="992045" y="178428"/>
                    </a:cubicBezTo>
                    <a:cubicBezTo>
                      <a:pt x="998556" y="189279"/>
                      <a:pt x="997109" y="194343"/>
                      <a:pt x="986258" y="200854"/>
                    </a:cubicBezTo>
                    <a:cubicBezTo>
                      <a:pt x="847361" y="281153"/>
                      <a:pt x="709189" y="361452"/>
                      <a:pt x="571016" y="442475"/>
                    </a:cubicBezTo>
                    <a:cubicBezTo>
                      <a:pt x="437184" y="520604"/>
                      <a:pt x="303351" y="598010"/>
                      <a:pt x="169519" y="676139"/>
                    </a:cubicBezTo>
                    <a:cubicBezTo>
                      <a:pt x="123944" y="702905"/>
                      <a:pt x="74751" y="723161"/>
                      <a:pt x="26282" y="744864"/>
                    </a:cubicBezTo>
                    <a:cubicBezTo>
                      <a:pt x="13261" y="750651"/>
                      <a:pt x="9644" y="740523"/>
                      <a:pt x="4580" y="733289"/>
                    </a:cubicBezTo>
                    <a:cubicBezTo>
                      <a:pt x="239" y="726778"/>
                      <a:pt x="-3378" y="720267"/>
                      <a:pt x="5303" y="715204"/>
                    </a:cubicBezTo>
                    <a:cubicBezTo>
                      <a:pt x="8920" y="713033"/>
                      <a:pt x="14708" y="702182"/>
                      <a:pt x="17601" y="717374"/>
                    </a:cubicBezTo>
                    <a:cubicBezTo>
                      <a:pt x="19772" y="726055"/>
                      <a:pt x="27729" y="718097"/>
                      <a:pt x="31346" y="715204"/>
                    </a:cubicBezTo>
                    <a:cubicBezTo>
                      <a:pt x="54496" y="697842"/>
                      <a:pt x="77645" y="679756"/>
                      <a:pt x="100071" y="660947"/>
                    </a:cubicBezTo>
                    <a:cubicBezTo>
                      <a:pt x="273691" y="519881"/>
                      <a:pt x="446588" y="378091"/>
                      <a:pt x="620208" y="237024"/>
                    </a:cubicBezTo>
                    <a:cubicBezTo>
                      <a:pt x="704125" y="168300"/>
                      <a:pt x="787318" y="99575"/>
                      <a:pt x="871234" y="30850"/>
                    </a:cubicBezTo>
                    <a:cubicBezTo>
                      <a:pt x="875575" y="27233"/>
                      <a:pt x="884256" y="24340"/>
                      <a:pt x="878468" y="17105"/>
                    </a:cubicBezTo>
                    <a:cubicBezTo>
                      <a:pt x="874128" y="11318"/>
                      <a:pt x="869064" y="18552"/>
                      <a:pt x="864723" y="21446"/>
                    </a:cubicBezTo>
                    <a:cubicBezTo>
                      <a:pt x="853149" y="30127"/>
                      <a:pt x="842297" y="38808"/>
                      <a:pt x="830723" y="47489"/>
                    </a:cubicBezTo>
                    <a:cubicBezTo>
                      <a:pt x="831446" y="46766"/>
                      <a:pt x="830723" y="45319"/>
                      <a:pt x="829276" y="4459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A4F5309-7A89-4A77-8AB8-61960456A0B7}"/>
                  </a:ext>
                </a:extLst>
              </p:cNvPr>
              <p:cNvSpPr/>
              <p:nvPr/>
            </p:nvSpPr>
            <p:spPr>
              <a:xfrm>
                <a:off x="1885093" y="1966009"/>
                <a:ext cx="695190" cy="798844"/>
              </a:xfrm>
              <a:custGeom>
                <a:avLst/>
                <a:gdLst>
                  <a:gd name="connsiteX0" fmla="*/ 27676 w 820168"/>
                  <a:gd name="connsiteY0" fmla="*/ 758696 h 942457"/>
                  <a:gd name="connsiteX1" fmla="*/ 19718 w 820168"/>
                  <a:gd name="connsiteY1" fmla="*/ 781846 h 942457"/>
                  <a:gd name="connsiteX2" fmla="*/ 39250 w 820168"/>
                  <a:gd name="connsiteY2" fmla="*/ 770994 h 942457"/>
                  <a:gd name="connsiteX3" fmla="*/ 562281 w 820168"/>
                  <a:gd name="connsiteY3" fmla="*/ 243623 h 942457"/>
                  <a:gd name="connsiteX4" fmla="*/ 775690 w 820168"/>
                  <a:gd name="connsiteY4" fmla="*/ 41066 h 942457"/>
                  <a:gd name="connsiteX5" fmla="*/ 796669 w 820168"/>
                  <a:gd name="connsiteY5" fmla="*/ 4172 h 942457"/>
                  <a:gd name="connsiteX6" fmla="*/ 803903 w 820168"/>
                  <a:gd name="connsiteY6" fmla="*/ 554 h 942457"/>
                  <a:gd name="connsiteX7" fmla="*/ 814754 w 820168"/>
                  <a:gd name="connsiteY7" fmla="*/ 33108 h 942457"/>
                  <a:gd name="connsiteX8" fmla="*/ 663560 w 820168"/>
                  <a:gd name="connsiteY8" fmla="*/ 245070 h 942457"/>
                  <a:gd name="connsiteX9" fmla="*/ 177423 w 820168"/>
                  <a:gd name="connsiteY9" fmla="*/ 917848 h 942457"/>
                  <a:gd name="connsiteX10" fmla="*/ 131124 w 820168"/>
                  <a:gd name="connsiteY10" fmla="*/ 921465 h 942457"/>
                  <a:gd name="connsiteX11" fmla="*/ 13931 w 820168"/>
                  <a:gd name="connsiteY11" fmla="*/ 806442 h 942457"/>
                  <a:gd name="connsiteX12" fmla="*/ 15378 w 820168"/>
                  <a:gd name="connsiteY12" fmla="*/ 770271 h 942457"/>
                  <a:gd name="connsiteX13" fmla="*/ 27676 w 820168"/>
                  <a:gd name="connsiteY13" fmla="*/ 758696 h 942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0168" h="942457">
                    <a:moveTo>
                      <a:pt x="27676" y="758696"/>
                    </a:moveTo>
                    <a:cubicBezTo>
                      <a:pt x="26229" y="769547"/>
                      <a:pt x="11761" y="775335"/>
                      <a:pt x="19718" y="781846"/>
                    </a:cubicBezTo>
                    <a:cubicBezTo>
                      <a:pt x="27676" y="788356"/>
                      <a:pt x="33463" y="776058"/>
                      <a:pt x="39250" y="770994"/>
                    </a:cubicBezTo>
                    <a:cubicBezTo>
                      <a:pt x="212147" y="593757"/>
                      <a:pt x="389385" y="420860"/>
                      <a:pt x="562281" y="243623"/>
                    </a:cubicBezTo>
                    <a:cubicBezTo>
                      <a:pt x="631006" y="173451"/>
                      <a:pt x="700454" y="104727"/>
                      <a:pt x="775690" y="41066"/>
                    </a:cubicBezTo>
                    <a:cubicBezTo>
                      <a:pt x="786541" y="32385"/>
                      <a:pt x="803180" y="25151"/>
                      <a:pt x="796669" y="4172"/>
                    </a:cubicBezTo>
                    <a:cubicBezTo>
                      <a:pt x="795222" y="554"/>
                      <a:pt x="799562" y="-892"/>
                      <a:pt x="803903" y="554"/>
                    </a:cubicBezTo>
                    <a:cubicBezTo>
                      <a:pt x="820542" y="5618"/>
                      <a:pt x="824882" y="18640"/>
                      <a:pt x="814754" y="33108"/>
                    </a:cubicBezTo>
                    <a:cubicBezTo>
                      <a:pt x="764115" y="104003"/>
                      <a:pt x="714199" y="174898"/>
                      <a:pt x="663560" y="245070"/>
                    </a:cubicBezTo>
                    <a:cubicBezTo>
                      <a:pt x="501514" y="469329"/>
                      <a:pt x="339469" y="693589"/>
                      <a:pt x="177423" y="917848"/>
                    </a:cubicBezTo>
                    <a:cubicBezTo>
                      <a:pt x="154274" y="950402"/>
                      <a:pt x="159338" y="949678"/>
                      <a:pt x="131124" y="921465"/>
                    </a:cubicBezTo>
                    <a:cubicBezTo>
                      <a:pt x="92060" y="883124"/>
                      <a:pt x="52995" y="844783"/>
                      <a:pt x="13931" y="806442"/>
                    </a:cubicBezTo>
                    <a:cubicBezTo>
                      <a:pt x="-4878" y="787633"/>
                      <a:pt x="-4878" y="787633"/>
                      <a:pt x="15378" y="770271"/>
                    </a:cubicBezTo>
                    <a:cubicBezTo>
                      <a:pt x="18271" y="766654"/>
                      <a:pt x="21888" y="763760"/>
                      <a:pt x="27676" y="758696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3210810-BEB2-4235-9162-A9E8532822BC}"/>
                  </a:ext>
                </a:extLst>
              </p:cNvPr>
              <p:cNvSpPr/>
              <p:nvPr/>
            </p:nvSpPr>
            <p:spPr>
              <a:xfrm>
                <a:off x="1701317" y="1918767"/>
                <a:ext cx="838616" cy="630942"/>
              </a:xfrm>
              <a:custGeom>
                <a:avLst/>
                <a:gdLst>
                  <a:gd name="connsiteX0" fmla="*/ 965738 w 989378"/>
                  <a:gd name="connsiteY0" fmla="*/ 12885 h 744370"/>
                  <a:gd name="connsiteX1" fmla="*/ 966461 w 989378"/>
                  <a:gd name="connsiteY1" fmla="*/ 2034 h 744370"/>
                  <a:gd name="connsiteX2" fmla="*/ 976589 w 989378"/>
                  <a:gd name="connsiteY2" fmla="*/ 1310 h 744370"/>
                  <a:gd name="connsiteX3" fmla="*/ 981653 w 989378"/>
                  <a:gd name="connsiteY3" fmla="*/ 36758 h 744370"/>
                  <a:gd name="connsiteX4" fmla="*/ 914375 w 989378"/>
                  <a:gd name="connsiteY4" fmla="*/ 92461 h 744370"/>
                  <a:gd name="connsiteX5" fmla="*/ 257512 w 989378"/>
                  <a:gd name="connsiteY5" fmla="*/ 628514 h 744370"/>
                  <a:gd name="connsiteX6" fmla="*/ 123680 w 989378"/>
                  <a:gd name="connsiteY6" fmla="*/ 737750 h 744370"/>
                  <a:gd name="connsiteX7" fmla="*/ 99083 w 989378"/>
                  <a:gd name="connsiteY7" fmla="*/ 734132 h 744370"/>
                  <a:gd name="connsiteX8" fmla="*/ 5763 w 989378"/>
                  <a:gd name="connsiteY8" fmla="*/ 569917 h 744370"/>
                  <a:gd name="connsiteX9" fmla="*/ 699 w 989378"/>
                  <a:gd name="connsiteY9" fmla="*/ 558342 h 744370"/>
                  <a:gd name="connsiteX10" fmla="*/ 3592 w 989378"/>
                  <a:gd name="connsiteY10" fmla="*/ 548938 h 744370"/>
                  <a:gd name="connsiteX11" fmla="*/ 12997 w 989378"/>
                  <a:gd name="connsiteY11" fmla="*/ 549661 h 744370"/>
                  <a:gd name="connsiteX12" fmla="*/ 35423 w 989378"/>
                  <a:gd name="connsiteY12" fmla="*/ 550384 h 744370"/>
                  <a:gd name="connsiteX13" fmla="*/ 334918 w 989378"/>
                  <a:gd name="connsiteY13" fmla="*/ 376764 h 744370"/>
                  <a:gd name="connsiteX14" fmla="*/ 866630 w 989378"/>
                  <a:gd name="connsiteY14" fmla="*/ 69312 h 744370"/>
                  <a:gd name="connsiteX15" fmla="*/ 956333 w 989378"/>
                  <a:gd name="connsiteY15" fmla="*/ 25907 h 744370"/>
                  <a:gd name="connsiteX16" fmla="*/ 965738 w 989378"/>
                  <a:gd name="connsiteY16" fmla="*/ 12885 h 74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89378" h="744370">
                    <a:moveTo>
                      <a:pt x="965738" y="12885"/>
                    </a:moveTo>
                    <a:cubicBezTo>
                      <a:pt x="960674" y="6374"/>
                      <a:pt x="963568" y="4204"/>
                      <a:pt x="966461" y="2034"/>
                    </a:cubicBezTo>
                    <a:cubicBezTo>
                      <a:pt x="969355" y="-136"/>
                      <a:pt x="972972" y="-860"/>
                      <a:pt x="976589" y="1310"/>
                    </a:cubicBezTo>
                    <a:cubicBezTo>
                      <a:pt x="991057" y="8545"/>
                      <a:pt x="993951" y="25907"/>
                      <a:pt x="981653" y="36758"/>
                    </a:cubicBezTo>
                    <a:cubicBezTo>
                      <a:pt x="959227" y="55567"/>
                      <a:pt x="936801" y="73652"/>
                      <a:pt x="914375" y="92461"/>
                    </a:cubicBezTo>
                    <a:cubicBezTo>
                      <a:pt x="695180" y="271145"/>
                      <a:pt x="476707" y="449829"/>
                      <a:pt x="257512" y="628514"/>
                    </a:cubicBezTo>
                    <a:cubicBezTo>
                      <a:pt x="212660" y="664685"/>
                      <a:pt x="167808" y="700855"/>
                      <a:pt x="123680" y="737750"/>
                    </a:cubicBezTo>
                    <a:cubicBezTo>
                      <a:pt x="113552" y="746431"/>
                      <a:pt x="107041" y="747878"/>
                      <a:pt x="99083" y="734132"/>
                    </a:cubicBezTo>
                    <a:cubicBezTo>
                      <a:pt x="68700" y="679153"/>
                      <a:pt x="36870" y="624173"/>
                      <a:pt x="5763" y="569917"/>
                    </a:cubicBezTo>
                    <a:cubicBezTo>
                      <a:pt x="3592" y="566300"/>
                      <a:pt x="2145" y="562683"/>
                      <a:pt x="699" y="558342"/>
                    </a:cubicBezTo>
                    <a:cubicBezTo>
                      <a:pt x="-748" y="554725"/>
                      <a:pt x="-25" y="551108"/>
                      <a:pt x="3592" y="548938"/>
                    </a:cubicBezTo>
                    <a:cubicBezTo>
                      <a:pt x="7209" y="546767"/>
                      <a:pt x="10826" y="546044"/>
                      <a:pt x="12997" y="549661"/>
                    </a:cubicBezTo>
                    <a:cubicBezTo>
                      <a:pt x="20231" y="562683"/>
                      <a:pt x="28189" y="554725"/>
                      <a:pt x="35423" y="550384"/>
                    </a:cubicBezTo>
                    <a:cubicBezTo>
                      <a:pt x="135254" y="492511"/>
                      <a:pt x="235086" y="434638"/>
                      <a:pt x="334918" y="376764"/>
                    </a:cubicBezTo>
                    <a:cubicBezTo>
                      <a:pt x="512155" y="274039"/>
                      <a:pt x="688669" y="171314"/>
                      <a:pt x="866630" y="69312"/>
                    </a:cubicBezTo>
                    <a:cubicBezTo>
                      <a:pt x="895566" y="52673"/>
                      <a:pt x="926673" y="40375"/>
                      <a:pt x="956333" y="25907"/>
                    </a:cubicBezTo>
                    <a:cubicBezTo>
                      <a:pt x="961397" y="23013"/>
                      <a:pt x="969355" y="20119"/>
                      <a:pt x="965738" y="1288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620AC3D-FA42-43E2-B891-36EACC452B85}"/>
                  </a:ext>
                </a:extLst>
              </p:cNvPr>
              <p:cNvSpPr/>
              <p:nvPr/>
            </p:nvSpPr>
            <p:spPr>
              <a:xfrm>
                <a:off x="2917279" y="1330835"/>
                <a:ext cx="931142" cy="421030"/>
              </a:xfrm>
              <a:custGeom>
                <a:avLst/>
                <a:gdLst>
                  <a:gd name="connsiteX0" fmla="*/ 20206 w 1098538"/>
                  <a:gd name="connsiteY0" fmla="*/ 496721 h 496721"/>
                  <a:gd name="connsiteX1" fmla="*/ 674 w 1098538"/>
                  <a:gd name="connsiteY1" fmla="*/ 469955 h 496721"/>
                  <a:gd name="connsiteX2" fmla="*/ 9355 w 1098538"/>
                  <a:gd name="connsiteY2" fmla="*/ 467061 h 496721"/>
                  <a:gd name="connsiteX3" fmla="*/ 50590 w 1098538"/>
                  <a:gd name="connsiteY3" fmla="*/ 464167 h 496721"/>
                  <a:gd name="connsiteX4" fmla="*/ 218423 w 1098538"/>
                  <a:gd name="connsiteY4" fmla="*/ 389655 h 496721"/>
                  <a:gd name="connsiteX5" fmla="*/ 693708 w 1098538"/>
                  <a:gd name="connsiteY5" fmla="*/ 176247 h 496721"/>
                  <a:gd name="connsiteX6" fmla="*/ 1017076 w 1098538"/>
                  <a:gd name="connsiteY6" fmla="*/ 30117 h 496721"/>
                  <a:gd name="connsiteX7" fmla="*/ 1023587 w 1098538"/>
                  <a:gd name="connsiteY7" fmla="*/ 12031 h 496721"/>
                  <a:gd name="connsiteX8" fmla="*/ 1031544 w 1098538"/>
                  <a:gd name="connsiteY8" fmla="*/ 3350 h 496721"/>
                  <a:gd name="connsiteX9" fmla="*/ 1045289 w 1098538"/>
                  <a:gd name="connsiteY9" fmla="*/ 4797 h 496721"/>
                  <a:gd name="connsiteX10" fmla="*/ 1050353 w 1098538"/>
                  <a:gd name="connsiteY10" fmla="*/ 19989 h 496721"/>
                  <a:gd name="connsiteX11" fmla="*/ 1095929 w 1098538"/>
                  <a:gd name="connsiteY11" fmla="*/ 196503 h 496721"/>
                  <a:gd name="connsiteX12" fmla="*/ 1079290 w 1098538"/>
                  <a:gd name="connsiteY12" fmla="*/ 224716 h 496721"/>
                  <a:gd name="connsiteX13" fmla="*/ 638005 w 1098538"/>
                  <a:gd name="connsiteY13" fmla="*/ 344080 h 496721"/>
                  <a:gd name="connsiteX14" fmla="*/ 156932 w 1098538"/>
                  <a:gd name="connsiteY14" fmla="*/ 472848 h 496721"/>
                  <a:gd name="connsiteX15" fmla="*/ 20206 w 1098538"/>
                  <a:gd name="connsiteY15" fmla="*/ 496721 h 496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98538" h="496721">
                    <a:moveTo>
                      <a:pt x="20206" y="496721"/>
                    </a:moveTo>
                    <a:cubicBezTo>
                      <a:pt x="8632" y="496721"/>
                      <a:pt x="-2943" y="479359"/>
                      <a:pt x="674" y="469955"/>
                    </a:cubicBezTo>
                    <a:cubicBezTo>
                      <a:pt x="2121" y="465614"/>
                      <a:pt x="6462" y="464167"/>
                      <a:pt x="9355" y="467061"/>
                    </a:cubicBezTo>
                    <a:cubicBezTo>
                      <a:pt x="24547" y="480806"/>
                      <a:pt x="38292" y="469231"/>
                      <a:pt x="50590" y="464167"/>
                    </a:cubicBezTo>
                    <a:cubicBezTo>
                      <a:pt x="107017" y="440295"/>
                      <a:pt x="162720" y="414975"/>
                      <a:pt x="218423" y="389655"/>
                    </a:cubicBezTo>
                    <a:cubicBezTo>
                      <a:pt x="376851" y="318760"/>
                      <a:pt x="535280" y="247865"/>
                      <a:pt x="693708" y="176247"/>
                    </a:cubicBezTo>
                    <a:cubicBezTo>
                      <a:pt x="801498" y="127778"/>
                      <a:pt x="909287" y="79309"/>
                      <a:pt x="1017076" y="30117"/>
                    </a:cubicBezTo>
                    <a:cubicBezTo>
                      <a:pt x="1023587" y="27223"/>
                      <a:pt x="1037332" y="25053"/>
                      <a:pt x="1023587" y="12031"/>
                    </a:cubicBezTo>
                    <a:cubicBezTo>
                      <a:pt x="1019970" y="8414"/>
                      <a:pt x="1028651" y="5521"/>
                      <a:pt x="1031544" y="3350"/>
                    </a:cubicBezTo>
                    <a:cubicBezTo>
                      <a:pt x="1035885" y="-267"/>
                      <a:pt x="1041672" y="-2437"/>
                      <a:pt x="1045289" y="4797"/>
                    </a:cubicBezTo>
                    <a:cubicBezTo>
                      <a:pt x="1047460" y="9138"/>
                      <a:pt x="1048906" y="14925"/>
                      <a:pt x="1050353" y="19989"/>
                    </a:cubicBezTo>
                    <a:cubicBezTo>
                      <a:pt x="1065545" y="78586"/>
                      <a:pt x="1080737" y="137183"/>
                      <a:pt x="1095929" y="196503"/>
                    </a:cubicBezTo>
                    <a:cubicBezTo>
                      <a:pt x="1100993" y="217482"/>
                      <a:pt x="1100269" y="218929"/>
                      <a:pt x="1079290" y="224716"/>
                    </a:cubicBezTo>
                    <a:cubicBezTo>
                      <a:pt x="932436" y="264504"/>
                      <a:pt x="785582" y="304292"/>
                      <a:pt x="638005" y="344080"/>
                    </a:cubicBezTo>
                    <a:cubicBezTo>
                      <a:pt x="477406" y="387485"/>
                      <a:pt x="317531" y="430167"/>
                      <a:pt x="156932" y="472848"/>
                    </a:cubicBezTo>
                    <a:cubicBezTo>
                      <a:pt x="111357" y="483700"/>
                      <a:pt x="64335" y="489487"/>
                      <a:pt x="20206" y="496721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76B6851-C60F-4F3F-847E-73B486AAEF6E}"/>
                  </a:ext>
                </a:extLst>
              </p:cNvPr>
              <p:cNvSpPr/>
              <p:nvPr/>
            </p:nvSpPr>
            <p:spPr>
              <a:xfrm>
                <a:off x="2529297" y="1618905"/>
                <a:ext cx="373076" cy="377719"/>
              </a:xfrm>
              <a:custGeom>
                <a:avLst/>
                <a:gdLst>
                  <a:gd name="connsiteX0" fmla="*/ 80058 w 440146"/>
                  <a:gd name="connsiteY0" fmla="*/ 55586 h 445623"/>
                  <a:gd name="connsiteX1" fmla="*/ 17844 w 440146"/>
                  <a:gd name="connsiteY1" fmla="*/ 186524 h 445623"/>
                  <a:gd name="connsiteX2" fmla="*/ 117676 w 440146"/>
                  <a:gd name="connsiteY2" fmla="*/ 46904 h 445623"/>
                  <a:gd name="connsiteX3" fmla="*/ 289126 w 440146"/>
                  <a:gd name="connsiteY3" fmla="*/ 28819 h 445623"/>
                  <a:gd name="connsiteX4" fmla="*/ 222571 w 440146"/>
                  <a:gd name="connsiteY4" fmla="*/ 8563 h 445623"/>
                  <a:gd name="connsiteX5" fmla="*/ 152400 w 440146"/>
                  <a:gd name="connsiteY5" fmla="*/ 15074 h 445623"/>
                  <a:gd name="connsiteX6" fmla="*/ 407043 w 440146"/>
                  <a:gd name="connsiteY6" fmla="*/ 104054 h 445623"/>
                  <a:gd name="connsiteX7" fmla="*/ 339041 w 440146"/>
                  <a:gd name="connsiteY7" fmla="*/ 410060 h 445623"/>
                  <a:gd name="connsiteX8" fmla="*/ 38823 w 440146"/>
                  <a:gd name="connsiteY8" fmla="*/ 350017 h 445623"/>
                  <a:gd name="connsiteX9" fmla="*/ 80058 w 440146"/>
                  <a:gd name="connsiteY9" fmla="*/ 55586 h 445623"/>
                  <a:gd name="connsiteX10" fmla="*/ 248614 w 440146"/>
                  <a:gd name="connsiteY10" fmla="*/ 325420 h 445623"/>
                  <a:gd name="connsiteX11" fmla="*/ 184953 w 440146"/>
                  <a:gd name="connsiteY11" fmla="*/ 334825 h 445623"/>
                  <a:gd name="connsiteX12" fmla="*/ 336871 w 440146"/>
                  <a:gd name="connsiteY12" fmla="*/ 240057 h 445623"/>
                  <a:gd name="connsiteX13" fmla="*/ 289849 w 440146"/>
                  <a:gd name="connsiteY13" fmla="*/ 300824 h 445623"/>
                  <a:gd name="connsiteX14" fmla="*/ 298530 w 440146"/>
                  <a:gd name="connsiteY14" fmla="*/ 156141 h 445623"/>
                  <a:gd name="connsiteX15" fmla="*/ 167591 w 440146"/>
                  <a:gd name="connsiteY15" fmla="*/ 132991 h 445623"/>
                  <a:gd name="connsiteX16" fmla="*/ 120569 w 440146"/>
                  <a:gd name="connsiteY16" fmla="*/ 249461 h 445623"/>
                  <a:gd name="connsiteX17" fmla="*/ 248614 w 440146"/>
                  <a:gd name="connsiteY17" fmla="*/ 325420 h 445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40146" h="445623">
                    <a:moveTo>
                      <a:pt x="80058" y="55586"/>
                    </a:moveTo>
                    <a:cubicBezTo>
                      <a:pt x="45334" y="92480"/>
                      <a:pt x="21461" y="134438"/>
                      <a:pt x="17844" y="186524"/>
                    </a:cubicBezTo>
                    <a:cubicBezTo>
                      <a:pt x="33759" y="127204"/>
                      <a:pt x="64143" y="78011"/>
                      <a:pt x="117676" y="46904"/>
                    </a:cubicBezTo>
                    <a:cubicBezTo>
                      <a:pt x="171932" y="15074"/>
                      <a:pt x="229082" y="12180"/>
                      <a:pt x="289126" y="28819"/>
                    </a:cubicBezTo>
                    <a:cubicBezTo>
                      <a:pt x="276104" y="17968"/>
                      <a:pt x="248614" y="10010"/>
                      <a:pt x="222571" y="8563"/>
                    </a:cubicBezTo>
                    <a:cubicBezTo>
                      <a:pt x="198698" y="7116"/>
                      <a:pt x="175549" y="10734"/>
                      <a:pt x="152400" y="15074"/>
                    </a:cubicBezTo>
                    <a:cubicBezTo>
                      <a:pt x="218954" y="-18927"/>
                      <a:pt x="344105" y="2053"/>
                      <a:pt x="407043" y="104054"/>
                    </a:cubicBezTo>
                    <a:cubicBezTo>
                      <a:pt x="470703" y="206056"/>
                      <a:pt x="439596" y="344953"/>
                      <a:pt x="339041" y="410060"/>
                    </a:cubicBezTo>
                    <a:cubicBezTo>
                      <a:pt x="238486" y="475168"/>
                      <a:pt x="105377" y="448401"/>
                      <a:pt x="38823" y="350017"/>
                    </a:cubicBezTo>
                    <a:cubicBezTo>
                      <a:pt x="-26285" y="253802"/>
                      <a:pt x="-7476" y="115629"/>
                      <a:pt x="80058" y="55586"/>
                    </a:cubicBezTo>
                    <a:close/>
                    <a:moveTo>
                      <a:pt x="248614" y="325420"/>
                    </a:moveTo>
                    <a:cubicBezTo>
                      <a:pt x="228358" y="337718"/>
                      <a:pt x="207379" y="332654"/>
                      <a:pt x="184953" y="334825"/>
                    </a:cubicBezTo>
                    <a:cubicBezTo>
                      <a:pt x="258019" y="370272"/>
                      <a:pt x="341212" y="293590"/>
                      <a:pt x="336871" y="240057"/>
                    </a:cubicBezTo>
                    <a:cubicBezTo>
                      <a:pt x="309381" y="288526"/>
                      <a:pt x="307211" y="291420"/>
                      <a:pt x="289849" y="300824"/>
                    </a:cubicBezTo>
                    <a:cubicBezTo>
                      <a:pt x="331807" y="241504"/>
                      <a:pt x="334701" y="195929"/>
                      <a:pt x="298530" y="156141"/>
                    </a:cubicBezTo>
                    <a:cubicBezTo>
                      <a:pt x="263083" y="116353"/>
                      <a:pt x="213890" y="107672"/>
                      <a:pt x="167591" y="132991"/>
                    </a:cubicBezTo>
                    <a:cubicBezTo>
                      <a:pt x="127080" y="154694"/>
                      <a:pt x="108271" y="203163"/>
                      <a:pt x="120569" y="249461"/>
                    </a:cubicBezTo>
                    <a:cubicBezTo>
                      <a:pt x="134314" y="302271"/>
                      <a:pt x="179166" y="329037"/>
                      <a:pt x="248614" y="325420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57551D2-2447-494B-9E3B-688B9F96AFD6}"/>
                  </a:ext>
                </a:extLst>
              </p:cNvPr>
              <p:cNvSpPr/>
              <p:nvPr/>
            </p:nvSpPr>
            <p:spPr>
              <a:xfrm>
                <a:off x="1923268" y="2234440"/>
                <a:ext cx="359324" cy="358712"/>
              </a:xfrm>
              <a:custGeom>
                <a:avLst/>
                <a:gdLst>
                  <a:gd name="connsiteX0" fmla="*/ 1447 w 423922"/>
                  <a:gd name="connsiteY0" fmla="*/ 423199 h 423199"/>
                  <a:gd name="connsiteX1" fmla="*/ 423923 w 423922"/>
                  <a:gd name="connsiteY1" fmla="*/ 2170 h 423199"/>
                  <a:gd name="connsiteX2" fmla="*/ 421753 w 423922"/>
                  <a:gd name="connsiteY2" fmla="*/ 0 h 423199"/>
                  <a:gd name="connsiteX3" fmla="*/ 0 w 423922"/>
                  <a:gd name="connsiteY3" fmla="*/ 421029 h 423199"/>
                  <a:gd name="connsiteX4" fmla="*/ 1447 w 423922"/>
                  <a:gd name="connsiteY4" fmla="*/ 423199 h 42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922" h="423199">
                    <a:moveTo>
                      <a:pt x="1447" y="423199"/>
                    </a:moveTo>
                    <a:cubicBezTo>
                      <a:pt x="142513" y="282856"/>
                      <a:pt x="282856" y="142513"/>
                      <a:pt x="423923" y="2170"/>
                    </a:cubicBezTo>
                    <a:cubicBezTo>
                      <a:pt x="423199" y="1447"/>
                      <a:pt x="422476" y="723"/>
                      <a:pt x="421753" y="0"/>
                    </a:cubicBezTo>
                    <a:cubicBezTo>
                      <a:pt x="281409" y="140343"/>
                      <a:pt x="140343" y="280686"/>
                      <a:pt x="0" y="421029"/>
                    </a:cubicBezTo>
                    <a:cubicBezTo>
                      <a:pt x="0" y="421029"/>
                      <a:pt x="723" y="422476"/>
                      <a:pt x="1447" y="423199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74B8C40-F570-41E4-848B-2ACDE40058EF}"/>
                  </a:ext>
                </a:extLst>
              </p:cNvPr>
              <p:cNvSpPr/>
              <p:nvPr/>
            </p:nvSpPr>
            <p:spPr>
              <a:xfrm>
                <a:off x="2312026" y="2063976"/>
                <a:ext cx="140418" cy="139805"/>
              </a:xfrm>
              <a:custGeom>
                <a:avLst/>
                <a:gdLst>
                  <a:gd name="connsiteX0" fmla="*/ 162046 w 165662"/>
                  <a:gd name="connsiteY0" fmla="*/ 0 h 164939"/>
                  <a:gd name="connsiteX1" fmla="*/ 0 w 165662"/>
                  <a:gd name="connsiteY1" fmla="*/ 162046 h 164939"/>
                  <a:gd name="connsiteX2" fmla="*/ 2894 w 165662"/>
                  <a:gd name="connsiteY2" fmla="*/ 164939 h 164939"/>
                  <a:gd name="connsiteX3" fmla="*/ 165663 w 165662"/>
                  <a:gd name="connsiteY3" fmla="*/ 2894 h 164939"/>
                  <a:gd name="connsiteX4" fmla="*/ 162046 w 165662"/>
                  <a:gd name="connsiteY4" fmla="*/ 0 h 164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662" h="164939">
                    <a:moveTo>
                      <a:pt x="162046" y="0"/>
                    </a:moveTo>
                    <a:cubicBezTo>
                      <a:pt x="107789" y="54256"/>
                      <a:pt x="54256" y="107789"/>
                      <a:pt x="0" y="162046"/>
                    </a:cubicBezTo>
                    <a:cubicBezTo>
                      <a:pt x="723" y="162769"/>
                      <a:pt x="1447" y="163492"/>
                      <a:pt x="2894" y="164939"/>
                    </a:cubicBezTo>
                    <a:cubicBezTo>
                      <a:pt x="57150" y="110683"/>
                      <a:pt x="111406" y="57150"/>
                      <a:pt x="165663" y="2894"/>
                    </a:cubicBezTo>
                    <a:cubicBezTo>
                      <a:pt x="164216" y="2170"/>
                      <a:pt x="162769" y="1447"/>
                      <a:pt x="162046" y="0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1E28528-C51B-4DBD-AD88-A6142E8895E7}"/>
                  </a:ext>
                </a:extLst>
              </p:cNvPr>
              <p:cNvSpPr/>
              <p:nvPr/>
            </p:nvSpPr>
            <p:spPr>
              <a:xfrm>
                <a:off x="2656883" y="1749550"/>
                <a:ext cx="115500" cy="117275"/>
              </a:xfrm>
              <a:custGeom>
                <a:avLst/>
                <a:gdLst>
                  <a:gd name="connsiteX0" fmla="*/ 28644 w 136264"/>
                  <a:gd name="connsiteY0" fmla="*/ 16478 h 138358"/>
                  <a:gd name="connsiteX1" fmla="*/ 18517 w 136264"/>
                  <a:gd name="connsiteY1" fmla="*/ 59159 h 138358"/>
                  <a:gd name="connsiteX2" fmla="*/ 88688 w 136264"/>
                  <a:gd name="connsiteY2" fmla="*/ 19372 h 138358"/>
                  <a:gd name="connsiteX3" fmla="*/ 43836 w 136264"/>
                  <a:gd name="connsiteY3" fmla="*/ 8520 h 138358"/>
                  <a:gd name="connsiteX4" fmla="*/ 125582 w 136264"/>
                  <a:gd name="connsiteY4" fmla="*/ 30223 h 138358"/>
                  <a:gd name="connsiteX5" fmla="*/ 104603 w 136264"/>
                  <a:gd name="connsiteY5" fmla="*/ 127884 h 138358"/>
                  <a:gd name="connsiteX6" fmla="*/ 9112 w 136264"/>
                  <a:gd name="connsiteY6" fmla="*/ 106182 h 138358"/>
                  <a:gd name="connsiteX7" fmla="*/ 28644 w 136264"/>
                  <a:gd name="connsiteY7" fmla="*/ 16478 h 138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264" h="138358">
                    <a:moveTo>
                      <a:pt x="28644" y="16478"/>
                    </a:moveTo>
                    <a:cubicBezTo>
                      <a:pt x="23581" y="30223"/>
                      <a:pt x="12006" y="40351"/>
                      <a:pt x="18517" y="59159"/>
                    </a:cubicBezTo>
                    <a:cubicBezTo>
                      <a:pt x="29368" y="24436"/>
                      <a:pt x="54687" y="17201"/>
                      <a:pt x="88688" y="19372"/>
                    </a:cubicBezTo>
                    <a:cubicBezTo>
                      <a:pt x="73496" y="5627"/>
                      <a:pt x="59028" y="9244"/>
                      <a:pt x="43836" y="8520"/>
                    </a:cubicBezTo>
                    <a:cubicBezTo>
                      <a:pt x="70603" y="-8842"/>
                      <a:pt x="107497" y="1286"/>
                      <a:pt x="125582" y="30223"/>
                    </a:cubicBezTo>
                    <a:cubicBezTo>
                      <a:pt x="145838" y="62777"/>
                      <a:pt x="136434" y="107629"/>
                      <a:pt x="104603" y="127884"/>
                    </a:cubicBezTo>
                    <a:cubicBezTo>
                      <a:pt x="72773" y="148140"/>
                      <a:pt x="27921" y="138012"/>
                      <a:pt x="9112" y="106182"/>
                    </a:cubicBezTo>
                    <a:cubicBezTo>
                      <a:pt x="-8250" y="75798"/>
                      <a:pt x="-292" y="33117"/>
                      <a:pt x="28644" y="16478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7217CB2-5031-44B4-8A1C-03E6D2F02B1B}"/>
              </a:ext>
            </a:extLst>
          </p:cNvPr>
          <p:cNvSpPr/>
          <p:nvPr/>
        </p:nvSpPr>
        <p:spPr>
          <a:xfrm>
            <a:off x="5126876" y="771964"/>
            <a:ext cx="1306286" cy="5498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FDD5B833-2BB5-4AF9-A18D-D93344E3837C}"/>
              </a:ext>
            </a:extLst>
          </p:cNvPr>
          <p:cNvSpPr/>
          <p:nvPr/>
        </p:nvSpPr>
        <p:spPr>
          <a:xfrm>
            <a:off x="5059332" y="702297"/>
            <a:ext cx="1443499" cy="5638797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45E109C-33F9-4682-A860-8A7445DCEBE7}"/>
              </a:ext>
            </a:extLst>
          </p:cNvPr>
          <p:cNvSpPr txBox="1"/>
          <p:nvPr userDrawn="1"/>
        </p:nvSpPr>
        <p:spPr>
          <a:xfrm>
            <a:off x="7007253" y="1138263"/>
            <a:ext cx="4143098" cy="553998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vi-VN" altLang="ko-KR" sz="3600" b="1" dirty="0">
                <a:solidFill>
                  <a:srgbClr val="FF0000"/>
                </a:solidFill>
                <a:cs typeface="Arial" pitchFamily="34" charset="0"/>
              </a:rPr>
              <a:t>Androind Studio</a:t>
            </a:r>
            <a:endParaRPr lang="ko-KR" altLang="en-US" sz="36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0F63CA-9C4E-4353-91B1-CB5C7B5E423F}"/>
              </a:ext>
            </a:extLst>
          </p:cNvPr>
          <p:cNvSpPr txBox="1"/>
          <p:nvPr userDrawn="1"/>
        </p:nvSpPr>
        <p:spPr>
          <a:xfrm>
            <a:off x="7024566" y="2934860"/>
            <a:ext cx="2714237" cy="553998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vi-VN" altLang="ko-KR" sz="3600" b="1">
                <a:solidFill>
                  <a:schemeClr val="accent3"/>
                </a:solidFill>
                <a:cs typeface="Arial" pitchFamily="34" charset="0"/>
              </a:rPr>
              <a:t>Google API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46D315-F0BC-42C8-9874-7D421129B695}"/>
              </a:ext>
            </a:extLst>
          </p:cNvPr>
          <p:cNvSpPr txBox="1"/>
          <p:nvPr userDrawn="1"/>
        </p:nvSpPr>
        <p:spPr>
          <a:xfrm>
            <a:off x="7024567" y="4729567"/>
            <a:ext cx="1608094" cy="553998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vi-VN" altLang="ko-KR" sz="3600" b="1" dirty="0">
                <a:solidFill>
                  <a:schemeClr val="accent4"/>
                </a:solidFill>
                <a:cs typeface="Arial" pitchFamily="34" charset="0"/>
              </a:rPr>
              <a:t>SQLite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66AD8F4C-E567-4D0E-97E1-C1F921BBE61D}"/>
              </a:ext>
            </a:extLst>
          </p:cNvPr>
          <p:cNvSpPr/>
          <p:nvPr/>
        </p:nvSpPr>
        <p:spPr>
          <a:xfrm>
            <a:off x="66687" y="5160113"/>
            <a:ext cx="4922976" cy="1698728"/>
          </a:xfrm>
          <a:custGeom>
            <a:avLst/>
            <a:gdLst>
              <a:gd name="connsiteX0" fmla="*/ 3787726 w 4290763"/>
              <a:gd name="connsiteY0" fmla="*/ 74359 h 1698728"/>
              <a:gd name="connsiteX1" fmla="*/ 1697667 w 4290763"/>
              <a:gd name="connsiteY1" fmla="*/ 1698728 h 1698728"/>
              <a:gd name="connsiteX2" fmla="*/ 0 w 4290763"/>
              <a:gd name="connsiteY2" fmla="*/ 1698728 h 1698728"/>
              <a:gd name="connsiteX3" fmla="*/ 3787726 w 4290763"/>
              <a:gd name="connsiteY3" fmla="*/ 74359 h 1698728"/>
              <a:gd name="connsiteX4" fmla="*/ 4136823 w 4290763"/>
              <a:gd name="connsiteY4" fmla="*/ 26124 h 1698728"/>
              <a:gd name="connsiteX5" fmla="*/ 2911893 w 4290763"/>
              <a:gd name="connsiteY5" fmla="*/ 1690686 h 1698728"/>
              <a:gd name="connsiteX6" fmla="*/ 1814714 w 4290763"/>
              <a:gd name="connsiteY6" fmla="*/ 1690686 h 1698728"/>
              <a:gd name="connsiteX7" fmla="*/ 4136823 w 4290763"/>
              <a:gd name="connsiteY7" fmla="*/ 26124 h 1698728"/>
              <a:gd name="connsiteX8" fmla="*/ 4290763 w 4290763"/>
              <a:gd name="connsiteY8" fmla="*/ 0 h 1698728"/>
              <a:gd name="connsiteX9" fmla="*/ 4090765 w 4290763"/>
              <a:gd name="connsiteY9" fmla="*/ 1694707 h 1698728"/>
              <a:gd name="connsiteX10" fmla="*/ 2993586 w 4290763"/>
              <a:gd name="connsiteY10" fmla="*/ 1694707 h 1698728"/>
              <a:gd name="connsiteX11" fmla="*/ 4290763 w 4290763"/>
              <a:gd name="connsiteY11" fmla="*/ 0 h 169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90763" h="1698728">
                <a:moveTo>
                  <a:pt x="3787726" y="74359"/>
                </a:moveTo>
                <a:cubicBezTo>
                  <a:pt x="2987208" y="605767"/>
                  <a:pt x="2166590" y="1066837"/>
                  <a:pt x="1697667" y="1698728"/>
                </a:cubicBezTo>
                <a:lnTo>
                  <a:pt x="0" y="1698728"/>
                </a:lnTo>
                <a:cubicBezTo>
                  <a:pt x="766856" y="1187417"/>
                  <a:pt x="2005986" y="515331"/>
                  <a:pt x="3787726" y="74359"/>
                </a:cubicBezTo>
                <a:close/>
                <a:moveTo>
                  <a:pt x="4136823" y="26124"/>
                </a:moveTo>
                <a:cubicBezTo>
                  <a:pt x="3658424" y="597725"/>
                  <a:pt x="3214951" y="1058795"/>
                  <a:pt x="2911893" y="1690686"/>
                </a:cubicBezTo>
                <a:lnTo>
                  <a:pt x="1814714" y="1690686"/>
                </a:lnTo>
                <a:cubicBezTo>
                  <a:pt x="2310323" y="1179375"/>
                  <a:pt x="2965213" y="607773"/>
                  <a:pt x="4136823" y="26124"/>
                </a:cubicBezTo>
                <a:close/>
                <a:moveTo>
                  <a:pt x="4290763" y="0"/>
                </a:moveTo>
                <a:cubicBezTo>
                  <a:pt x="4174104" y="863003"/>
                  <a:pt x="4172759" y="1243686"/>
                  <a:pt x="4090765" y="1694707"/>
                </a:cubicBezTo>
                <a:lnTo>
                  <a:pt x="2993586" y="1694707"/>
                </a:lnTo>
                <a:cubicBezTo>
                  <a:pt x="3388710" y="992478"/>
                  <a:pt x="3691909" y="692181"/>
                  <a:pt x="4290763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4BAD8A23-CEE9-47C7-B965-60ED4ABC1C3F}"/>
              </a:ext>
            </a:extLst>
          </p:cNvPr>
          <p:cNvSpPr/>
          <p:nvPr/>
        </p:nvSpPr>
        <p:spPr>
          <a:xfrm rot="180465" flipH="1">
            <a:off x="-21347" y="5248230"/>
            <a:ext cx="2002647" cy="1558303"/>
          </a:xfrm>
          <a:custGeom>
            <a:avLst/>
            <a:gdLst>
              <a:gd name="connsiteX0" fmla="*/ 1959259 w 1959259"/>
              <a:gd name="connsiteY0" fmla="*/ 168048 h 1558303"/>
              <a:gd name="connsiteX1" fmla="*/ 1879804 w 1959259"/>
              <a:gd name="connsiteY1" fmla="*/ 258871 h 1558303"/>
              <a:gd name="connsiteX2" fmla="*/ 1269336 w 1959259"/>
              <a:gd name="connsiteY2" fmla="*/ 992488 h 1558303"/>
              <a:gd name="connsiteX3" fmla="*/ 1189679 w 1959259"/>
              <a:gd name="connsiteY3" fmla="*/ 1104673 h 1558303"/>
              <a:gd name="connsiteX4" fmla="*/ 1190256 w 1959259"/>
              <a:gd name="connsiteY4" fmla="*/ 1104975 h 1558303"/>
              <a:gd name="connsiteX5" fmla="*/ 1900355 w 1959259"/>
              <a:gd name="connsiteY5" fmla="*/ 1521813 h 1558303"/>
              <a:gd name="connsiteX6" fmla="*/ 1956153 w 1959259"/>
              <a:gd name="connsiteY6" fmla="*/ 1558303 h 1558303"/>
              <a:gd name="connsiteX7" fmla="*/ 1959259 w 1959259"/>
              <a:gd name="connsiteY7" fmla="*/ 1539348 h 1558303"/>
              <a:gd name="connsiteX8" fmla="*/ 1637304 w 1959259"/>
              <a:gd name="connsiteY8" fmla="*/ 34445 h 1558303"/>
              <a:gd name="connsiteX9" fmla="*/ 123744 w 1959259"/>
              <a:gd name="connsiteY9" fmla="*/ 503606 h 1558303"/>
              <a:gd name="connsiteX10" fmla="*/ 0 w 1959259"/>
              <a:gd name="connsiteY10" fmla="*/ 551935 h 1558303"/>
              <a:gd name="connsiteX11" fmla="*/ 41219 w 1959259"/>
              <a:gd name="connsiteY11" fmla="*/ 568033 h 1558303"/>
              <a:gd name="connsiteX12" fmla="*/ 294813 w 1959259"/>
              <a:gd name="connsiteY12" fmla="*/ 673773 h 1558303"/>
              <a:gd name="connsiteX13" fmla="*/ 519378 w 1959259"/>
              <a:gd name="connsiteY13" fmla="*/ 773358 h 1558303"/>
              <a:gd name="connsiteX14" fmla="*/ 747848 w 1959259"/>
              <a:gd name="connsiteY14" fmla="*/ 615323 h 1558303"/>
              <a:gd name="connsiteX15" fmla="*/ 1637304 w 1959259"/>
              <a:gd name="connsiteY15" fmla="*/ 34445 h 1558303"/>
              <a:gd name="connsiteX16" fmla="*/ 1959259 w 1959259"/>
              <a:gd name="connsiteY16" fmla="*/ 0 h 1558303"/>
              <a:gd name="connsiteX17" fmla="*/ 1798761 w 1959259"/>
              <a:gd name="connsiteY17" fmla="*/ 81539 h 1558303"/>
              <a:gd name="connsiteX18" fmla="*/ 715441 w 1959259"/>
              <a:gd name="connsiteY18" fmla="*/ 739648 h 1558303"/>
              <a:gd name="connsiteX19" fmla="*/ 611174 w 1959259"/>
              <a:gd name="connsiteY19" fmla="*/ 816051 h 1558303"/>
              <a:gd name="connsiteX20" fmla="*/ 766115 w 1959259"/>
              <a:gd name="connsiteY20" fmla="*/ 888874 h 1558303"/>
              <a:gd name="connsiteX21" fmla="*/ 984029 w 1959259"/>
              <a:gd name="connsiteY21" fmla="*/ 997087 h 1558303"/>
              <a:gd name="connsiteX22" fmla="*/ 1110572 w 1959259"/>
              <a:gd name="connsiteY22" fmla="*/ 1063289 h 1558303"/>
              <a:gd name="connsiteX23" fmla="*/ 1156086 w 1959259"/>
              <a:gd name="connsiteY23" fmla="*/ 997123 h 1558303"/>
              <a:gd name="connsiteX24" fmla="*/ 1765112 w 1959259"/>
              <a:gd name="connsiteY24" fmla="*/ 247126 h 1558303"/>
              <a:gd name="connsiteX25" fmla="*/ 1959259 w 1959259"/>
              <a:gd name="connsiteY25" fmla="*/ 18213 h 1558303"/>
              <a:gd name="connsiteX0" fmla="*/ 1999393 w 1999393"/>
              <a:gd name="connsiteY0" fmla="*/ 170217 h 1558303"/>
              <a:gd name="connsiteX1" fmla="*/ 1879804 w 1999393"/>
              <a:gd name="connsiteY1" fmla="*/ 258871 h 1558303"/>
              <a:gd name="connsiteX2" fmla="*/ 1269336 w 1999393"/>
              <a:gd name="connsiteY2" fmla="*/ 992488 h 1558303"/>
              <a:gd name="connsiteX3" fmla="*/ 1189679 w 1999393"/>
              <a:gd name="connsiteY3" fmla="*/ 1104673 h 1558303"/>
              <a:gd name="connsiteX4" fmla="*/ 1190256 w 1999393"/>
              <a:gd name="connsiteY4" fmla="*/ 1104975 h 1558303"/>
              <a:gd name="connsiteX5" fmla="*/ 1900355 w 1999393"/>
              <a:gd name="connsiteY5" fmla="*/ 1521813 h 1558303"/>
              <a:gd name="connsiteX6" fmla="*/ 1956153 w 1999393"/>
              <a:gd name="connsiteY6" fmla="*/ 1558303 h 1558303"/>
              <a:gd name="connsiteX7" fmla="*/ 1959259 w 1999393"/>
              <a:gd name="connsiteY7" fmla="*/ 1539348 h 1558303"/>
              <a:gd name="connsiteX8" fmla="*/ 1999393 w 1999393"/>
              <a:gd name="connsiteY8" fmla="*/ 170217 h 1558303"/>
              <a:gd name="connsiteX9" fmla="*/ 1637304 w 1999393"/>
              <a:gd name="connsiteY9" fmla="*/ 34445 h 1558303"/>
              <a:gd name="connsiteX10" fmla="*/ 123744 w 1999393"/>
              <a:gd name="connsiteY10" fmla="*/ 503606 h 1558303"/>
              <a:gd name="connsiteX11" fmla="*/ 0 w 1999393"/>
              <a:gd name="connsiteY11" fmla="*/ 551935 h 1558303"/>
              <a:gd name="connsiteX12" fmla="*/ 41219 w 1999393"/>
              <a:gd name="connsiteY12" fmla="*/ 568033 h 1558303"/>
              <a:gd name="connsiteX13" fmla="*/ 294813 w 1999393"/>
              <a:gd name="connsiteY13" fmla="*/ 673773 h 1558303"/>
              <a:gd name="connsiteX14" fmla="*/ 519378 w 1999393"/>
              <a:gd name="connsiteY14" fmla="*/ 773358 h 1558303"/>
              <a:gd name="connsiteX15" fmla="*/ 747848 w 1999393"/>
              <a:gd name="connsiteY15" fmla="*/ 615323 h 1558303"/>
              <a:gd name="connsiteX16" fmla="*/ 1637304 w 1999393"/>
              <a:gd name="connsiteY16" fmla="*/ 34445 h 1558303"/>
              <a:gd name="connsiteX17" fmla="*/ 1959259 w 1999393"/>
              <a:gd name="connsiteY17" fmla="*/ 0 h 1558303"/>
              <a:gd name="connsiteX18" fmla="*/ 1798761 w 1999393"/>
              <a:gd name="connsiteY18" fmla="*/ 81539 h 1558303"/>
              <a:gd name="connsiteX19" fmla="*/ 715441 w 1999393"/>
              <a:gd name="connsiteY19" fmla="*/ 739648 h 1558303"/>
              <a:gd name="connsiteX20" fmla="*/ 611174 w 1999393"/>
              <a:gd name="connsiteY20" fmla="*/ 816051 h 1558303"/>
              <a:gd name="connsiteX21" fmla="*/ 766115 w 1999393"/>
              <a:gd name="connsiteY21" fmla="*/ 888874 h 1558303"/>
              <a:gd name="connsiteX22" fmla="*/ 984029 w 1999393"/>
              <a:gd name="connsiteY22" fmla="*/ 997087 h 1558303"/>
              <a:gd name="connsiteX23" fmla="*/ 1110572 w 1999393"/>
              <a:gd name="connsiteY23" fmla="*/ 1063289 h 1558303"/>
              <a:gd name="connsiteX24" fmla="*/ 1156086 w 1999393"/>
              <a:gd name="connsiteY24" fmla="*/ 997123 h 1558303"/>
              <a:gd name="connsiteX25" fmla="*/ 1765112 w 1999393"/>
              <a:gd name="connsiteY25" fmla="*/ 247126 h 1558303"/>
              <a:gd name="connsiteX26" fmla="*/ 1959259 w 1999393"/>
              <a:gd name="connsiteY26" fmla="*/ 18213 h 1558303"/>
              <a:gd name="connsiteX27" fmla="*/ 1959259 w 1999393"/>
              <a:gd name="connsiteY27" fmla="*/ 0 h 1558303"/>
              <a:gd name="connsiteX0" fmla="*/ 2002647 w 2002647"/>
              <a:gd name="connsiteY0" fmla="*/ 110015 h 1558303"/>
              <a:gd name="connsiteX1" fmla="*/ 1879804 w 2002647"/>
              <a:gd name="connsiteY1" fmla="*/ 258871 h 1558303"/>
              <a:gd name="connsiteX2" fmla="*/ 1269336 w 2002647"/>
              <a:gd name="connsiteY2" fmla="*/ 992488 h 1558303"/>
              <a:gd name="connsiteX3" fmla="*/ 1189679 w 2002647"/>
              <a:gd name="connsiteY3" fmla="*/ 1104673 h 1558303"/>
              <a:gd name="connsiteX4" fmla="*/ 1190256 w 2002647"/>
              <a:gd name="connsiteY4" fmla="*/ 1104975 h 1558303"/>
              <a:gd name="connsiteX5" fmla="*/ 1900355 w 2002647"/>
              <a:gd name="connsiteY5" fmla="*/ 1521813 h 1558303"/>
              <a:gd name="connsiteX6" fmla="*/ 1956153 w 2002647"/>
              <a:gd name="connsiteY6" fmla="*/ 1558303 h 1558303"/>
              <a:gd name="connsiteX7" fmla="*/ 1959259 w 2002647"/>
              <a:gd name="connsiteY7" fmla="*/ 1539348 h 1558303"/>
              <a:gd name="connsiteX8" fmla="*/ 2002647 w 2002647"/>
              <a:gd name="connsiteY8" fmla="*/ 110015 h 1558303"/>
              <a:gd name="connsiteX9" fmla="*/ 1637304 w 2002647"/>
              <a:gd name="connsiteY9" fmla="*/ 34445 h 1558303"/>
              <a:gd name="connsiteX10" fmla="*/ 123744 w 2002647"/>
              <a:gd name="connsiteY10" fmla="*/ 503606 h 1558303"/>
              <a:gd name="connsiteX11" fmla="*/ 0 w 2002647"/>
              <a:gd name="connsiteY11" fmla="*/ 551935 h 1558303"/>
              <a:gd name="connsiteX12" fmla="*/ 41219 w 2002647"/>
              <a:gd name="connsiteY12" fmla="*/ 568033 h 1558303"/>
              <a:gd name="connsiteX13" fmla="*/ 294813 w 2002647"/>
              <a:gd name="connsiteY13" fmla="*/ 673773 h 1558303"/>
              <a:gd name="connsiteX14" fmla="*/ 519378 w 2002647"/>
              <a:gd name="connsiteY14" fmla="*/ 773358 h 1558303"/>
              <a:gd name="connsiteX15" fmla="*/ 747848 w 2002647"/>
              <a:gd name="connsiteY15" fmla="*/ 615323 h 1558303"/>
              <a:gd name="connsiteX16" fmla="*/ 1637304 w 2002647"/>
              <a:gd name="connsiteY16" fmla="*/ 34445 h 1558303"/>
              <a:gd name="connsiteX17" fmla="*/ 1959259 w 2002647"/>
              <a:gd name="connsiteY17" fmla="*/ 0 h 1558303"/>
              <a:gd name="connsiteX18" fmla="*/ 1798761 w 2002647"/>
              <a:gd name="connsiteY18" fmla="*/ 81539 h 1558303"/>
              <a:gd name="connsiteX19" fmla="*/ 715441 w 2002647"/>
              <a:gd name="connsiteY19" fmla="*/ 739648 h 1558303"/>
              <a:gd name="connsiteX20" fmla="*/ 611174 w 2002647"/>
              <a:gd name="connsiteY20" fmla="*/ 816051 h 1558303"/>
              <a:gd name="connsiteX21" fmla="*/ 766115 w 2002647"/>
              <a:gd name="connsiteY21" fmla="*/ 888874 h 1558303"/>
              <a:gd name="connsiteX22" fmla="*/ 984029 w 2002647"/>
              <a:gd name="connsiteY22" fmla="*/ 997087 h 1558303"/>
              <a:gd name="connsiteX23" fmla="*/ 1110572 w 2002647"/>
              <a:gd name="connsiteY23" fmla="*/ 1063289 h 1558303"/>
              <a:gd name="connsiteX24" fmla="*/ 1156086 w 2002647"/>
              <a:gd name="connsiteY24" fmla="*/ 997123 h 1558303"/>
              <a:gd name="connsiteX25" fmla="*/ 1765112 w 2002647"/>
              <a:gd name="connsiteY25" fmla="*/ 247126 h 1558303"/>
              <a:gd name="connsiteX26" fmla="*/ 1959259 w 2002647"/>
              <a:gd name="connsiteY26" fmla="*/ 18213 h 1558303"/>
              <a:gd name="connsiteX27" fmla="*/ 1959259 w 2002647"/>
              <a:gd name="connsiteY27" fmla="*/ 0 h 1558303"/>
              <a:gd name="connsiteX0" fmla="*/ 2002647 w 2002647"/>
              <a:gd name="connsiteY0" fmla="*/ 110015 h 1558303"/>
              <a:gd name="connsiteX1" fmla="*/ 1269336 w 2002647"/>
              <a:gd name="connsiteY1" fmla="*/ 992488 h 1558303"/>
              <a:gd name="connsiteX2" fmla="*/ 1189679 w 2002647"/>
              <a:gd name="connsiteY2" fmla="*/ 1104673 h 1558303"/>
              <a:gd name="connsiteX3" fmla="*/ 1190256 w 2002647"/>
              <a:gd name="connsiteY3" fmla="*/ 1104975 h 1558303"/>
              <a:gd name="connsiteX4" fmla="*/ 1900355 w 2002647"/>
              <a:gd name="connsiteY4" fmla="*/ 1521813 h 1558303"/>
              <a:gd name="connsiteX5" fmla="*/ 1956153 w 2002647"/>
              <a:gd name="connsiteY5" fmla="*/ 1558303 h 1558303"/>
              <a:gd name="connsiteX6" fmla="*/ 1959259 w 2002647"/>
              <a:gd name="connsiteY6" fmla="*/ 1539348 h 1558303"/>
              <a:gd name="connsiteX7" fmla="*/ 2002647 w 2002647"/>
              <a:gd name="connsiteY7" fmla="*/ 110015 h 1558303"/>
              <a:gd name="connsiteX8" fmla="*/ 1637304 w 2002647"/>
              <a:gd name="connsiteY8" fmla="*/ 34445 h 1558303"/>
              <a:gd name="connsiteX9" fmla="*/ 123744 w 2002647"/>
              <a:gd name="connsiteY9" fmla="*/ 503606 h 1558303"/>
              <a:gd name="connsiteX10" fmla="*/ 0 w 2002647"/>
              <a:gd name="connsiteY10" fmla="*/ 551935 h 1558303"/>
              <a:gd name="connsiteX11" fmla="*/ 41219 w 2002647"/>
              <a:gd name="connsiteY11" fmla="*/ 568033 h 1558303"/>
              <a:gd name="connsiteX12" fmla="*/ 294813 w 2002647"/>
              <a:gd name="connsiteY12" fmla="*/ 673773 h 1558303"/>
              <a:gd name="connsiteX13" fmla="*/ 519378 w 2002647"/>
              <a:gd name="connsiteY13" fmla="*/ 773358 h 1558303"/>
              <a:gd name="connsiteX14" fmla="*/ 747848 w 2002647"/>
              <a:gd name="connsiteY14" fmla="*/ 615323 h 1558303"/>
              <a:gd name="connsiteX15" fmla="*/ 1637304 w 2002647"/>
              <a:gd name="connsiteY15" fmla="*/ 34445 h 1558303"/>
              <a:gd name="connsiteX16" fmla="*/ 1959259 w 2002647"/>
              <a:gd name="connsiteY16" fmla="*/ 0 h 1558303"/>
              <a:gd name="connsiteX17" fmla="*/ 1798761 w 2002647"/>
              <a:gd name="connsiteY17" fmla="*/ 81539 h 1558303"/>
              <a:gd name="connsiteX18" fmla="*/ 715441 w 2002647"/>
              <a:gd name="connsiteY18" fmla="*/ 739648 h 1558303"/>
              <a:gd name="connsiteX19" fmla="*/ 611174 w 2002647"/>
              <a:gd name="connsiteY19" fmla="*/ 816051 h 1558303"/>
              <a:gd name="connsiteX20" fmla="*/ 766115 w 2002647"/>
              <a:gd name="connsiteY20" fmla="*/ 888874 h 1558303"/>
              <a:gd name="connsiteX21" fmla="*/ 984029 w 2002647"/>
              <a:gd name="connsiteY21" fmla="*/ 997087 h 1558303"/>
              <a:gd name="connsiteX22" fmla="*/ 1110572 w 2002647"/>
              <a:gd name="connsiteY22" fmla="*/ 1063289 h 1558303"/>
              <a:gd name="connsiteX23" fmla="*/ 1156086 w 2002647"/>
              <a:gd name="connsiteY23" fmla="*/ 997123 h 1558303"/>
              <a:gd name="connsiteX24" fmla="*/ 1765112 w 2002647"/>
              <a:gd name="connsiteY24" fmla="*/ 247126 h 1558303"/>
              <a:gd name="connsiteX25" fmla="*/ 1959259 w 2002647"/>
              <a:gd name="connsiteY25" fmla="*/ 18213 h 1558303"/>
              <a:gd name="connsiteX26" fmla="*/ 1959259 w 2002647"/>
              <a:gd name="connsiteY26" fmla="*/ 0 h 1558303"/>
              <a:gd name="connsiteX0" fmla="*/ 2002647 w 2002647"/>
              <a:gd name="connsiteY0" fmla="*/ 110015 h 1558303"/>
              <a:gd name="connsiteX1" fmla="*/ 1269336 w 2002647"/>
              <a:gd name="connsiteY1" fmla="*/ 992488 h 1558303"/>
              <a:gd name="connsiteX2" fmla="*/ 1189679 w 2002647"/>
              <a:gd name="connsiteY2" fmla="*/ 1104673 h 1558303"/>
              <a:gd name="connsiteX3" fmla="*/ 1190256 w 2002647"/>
              <a:gd name="connsiteY3" fmla="*/ 1104975 h 1558303"/>
              <a:gd name="connsiteX4" fmla="*/ 1900355 w 2002647"/>
              <a:gd name="connsiteY4" fmla="*/ 1521813 h 1558303"/>
              <a:gd name="connsiteX5" fmla="*/ 1956153 w 2002647"/>
              <a:gd name="connsiteY5" fmla="*/ 1558303 h 1558303"/>
              <a:gd name="connsiteX6" fmla="*/ 1959259 w 2002647"/>
              <a:gd name="connsiteY6" fmla="*/ 1539348 h 1558303"/>
              <a:gd name="connsiteX7" fmla="*/ 2002647 w 2002647"/>
              <a:gd name="connsiteY7" fmla="*/ 110015 h 1558303"/>
              <a:gd name="connsiteX8" fmla="*/ 1637304 w 2002647"/>
              <a:gd name="connsiteY8" fmla="*/ 34445 h 1558303"/>
              <a:gd name="connsiteX9" fmla="*/ 123744 w 2002647"/>
              <a:gd name="connsiteY9" fmla="*/ 503606 h 1558303"/>
              <a:gd name="connsiteX10" fmla="*/ 0 w 2002647"/>
              <a:gd name="connsiteY10" fmla="*/ 551935 h 1558303"/>
              <a:gd name="connsiteX11" fmla="*/ 41219 w 2002647"/>
              <a:gd name="connsiteY11" fmla="*/ 568033 h 1558303"/>
              <a:gd name="connsiteX12" fmla="*/ 294813 w 2002647"/>
              <a:gd name="connsiteY12" fmla="*/ 673773 h 1558303"/>
              <a:gd name="connsiteX13" fmla="*/ 519378 w 2002647"/>
              <a:gd name="connsiteY13" fmla="*/ 773358 h 1558303"/>
              <a:gd name="connsiteX14" fmla="*/ 747848 w 2002647"/>
              <a:gd name="connsiteY14" fmla="*/ 615323 h 1558303"/>
              <a:gd name="connsiteX15" fmla="*/ 1637304 w 2002647"/>
              <a:gd name="connsiteY15" fmla="*/ 34445 h 1558303"/>
              <a:gd name="connsiteX16" fmla="*/ 1959259 w 2002647"/>
              <a:gd name="connsiteY16" fmla="*/ 0 h 1558303"/>
              <a:gd name="connsiteX17" fmla="*/ 1798761 w 2002647"/>
              <a:gd name="connsiteY17" fmla="*/ 81539 h 1558303"/>
              <a:gd name="connsiteX18" fmla="*/ 715441 w 2002647"/>
              <a:gd name="connsiteY18" fmla="*/ 739648 h 1558303"/>
              <a:gd name="connsiteX19" fmla="*/ 611174 w 2002647"/>
              <a:gd name="connsiteY19" fmla="*/ 816051 h 1558303"/>
              <a:gd name="connsiteX20" fmla="*/ 766115 w 2002647"/>
              <a:gd name="connsiteY20" fmla="*/ 888874 h 1558303"/>
              <a:gd name="connsiteX21" fmla="*/ 984029 w 2002647"/>
              <a:gd name="connsiteY21" fmla="*/ 997087 h 1558303"/>
              <a:gd name="connsiteX22" fmla="*/ 1110572 w 2002647"/>
              <a:gd name="connsiteY22" fmla="*/ 1063289 h 1558303"/>
              <a:gd name="connsiteX23" fmla="*/ 1156086 w 2002647"/>
              <a:gd name="connsiteY23" fmla="*/ 997123 h 1558303"/>
              <a:gd name="connsiteX24" fmla="*/ 1765112 w 2002647"/>
              <a:gd name="connsiteY24" fmla="*/ 247126 h 1558303"/>
              <a:gd name="connsiteX25" fmla="*/ 1959259 w 2002647"/>
              <a:gd name="connsiteY25" fmla="*/ 18213 h 1558303"/>
              <a:gd name="connsiteX26" fmla="*/ 1959259 w 2002647"/>
              <a:gd name="connsiteY26" fmla="*/ 0 h 155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002647" h="1558303">
                <a:moveTo>
                  <a:pt x="2002647" y="110015"/>
                </a:moveTo>
                <a:cubicBezTo>
                  <a:pt x="1782175" y="294936"/>
                  <a:pt x="1404831" y="826712"/>
                  <a:pt x="1269336" y="992488"/>
                </a:cubicBezTo>
                <a:lnTo>
                  <a:pt x="1189679" y="1104673"/>
                </a:lnTo>
                <a:lnTo>
                  <a:pt x="1190256" y="1104975"/>
                </a:lnTo>
                <a:cubicBezTo>
                  <a:pt x="1457481" y="1248357"/>
                  <a:pt x="1693814" y="1389344"/>
                  <a:pt x="1900355" y="1521813"/>
                </a:cubicBezTo>
                <a:lnTo>
                  <a:pt x="1956153" y="1558303"/>
                </a:lnTo>
                <a:lnTo>
                  <a:pt x="1959259" y="1539348"/>
                </a:lnTo>
                <a:cubicBezTo>
                  <a:pt x="1959259" y="1082248"/>
                  <a:pt x="2002647" y="567115"/>
                  <a:pt x="2002647" y="110015"/>
                </a:cubicBezTo>
                <a:close/>
                <a:moveTo>
                  <a:pt x="1637304" y="34445"/>
                </a:moveTo>
                <a:cubicBezTo>
                  <a:pt x="1080510" y="172249"/>
                  <a:pt x="576706" y="332622"/>
                  <a:pt x="123744" y="503606"/>
                </a:cubicBezTo>
                <a:lnTo>
                  <a:pt x="0" y="551935"/>
                </a:lnTo>
                <a:lnTo>
                  <a:pt x="41219" y="568033"/>
                </a:lnTo>
                <a:cubicBezTo>
                  <a:pt x="127761" y="602983"/>
                  <a:pt x="212287" y="638261"/>
                  <a:pt x="294813" y="673773"/>
                </a:cubicBezTo>
                <a:lnTo>
                  <a:pt x="519378" y="773358"/>
                </a:lnTo>
                <a:lnTo>
                  <a:pt x="747848" y="615323"/>
                </a:lnTo>
                <a:cubicBezTo>
                  <a:pt x="1034089" y="423110"/>
                  <a:pt x="1337110" y="233723"/>
                  <a:pt x="1637304" y="34445"/>
                </a:cubicBezTo>
                <a:close/>
                <a:moveTo>
                  <a:pt x="1959259" y="0"/>
                </a:moveTo>
                <a:lnTo>
                  <a:pt x="1798761" y="81539"/>
                </a:lnTo>
                <a:cubicBezTo>
                  <a:pt x="1371481" y="303723"/>
                  <a:pt x="1017058" y="524032"/>
                  <a:pt x="715441" y="739648"/>
                </a:cubicBezTo>
                <a:lnTo>
                  <a:pt x="611174" y="816051"/>
                </a:lnTo>
                <a:lnTo>
                  <a:pt x="766115" y="888874"/>
                </a:lnTo>
                <a:cubicBezTo>
                  <a:pt x="840712" y="924936"/>
                  <a:pt x="913345" y="961039"/>
                  <a:pt x="984029" y="997087"/>
                </a:cubicBezTo>
                <a:lnTo>
                  <a:pt x="1110572" y="1063289"/>
                </a:lnTo>
                <a:lnTo>
                  <a:pt x="1156086" y="997123"/>
                </a:lnTo>
                <a:cubicBezTo>
                  <a:pt x="1340555" y="742432"/>
                  <a:pt x="1547186" y="502093"/>
                  <a:pt x="1765112" y="247126"/>
                </a:cubicBezTo>
                <a:lnTo>
                  <a:pt x="1959259" y="18213"/>
                </a:lnTo>
                <a:lnTo>
                  <a:pt x="195925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9" name="그룹 30">
            <a:extLst>
              <a:ext uri="{FF2B5EF4-FFF2-40B4-BE49-F238E27FC236}">
                <a16:creationId xmlns:a16="http://schemas.microsoft.com/office/drawing/2014/main" id="{1B8631CA-34D3-4619-8FA0-5F941E33DC47}"/>
              </a:ext>
            </a:extLst>
          </p:cNvPr>
          <p:cNvGrpSpPr/>
          <p:nvPr/>
        </p:nvGrpSpPr>
        <p:grpSpPr>
          <a:xfrm>
            <a:off x="5594079" y="3106072"/>
            <a:ext cx="501921" cy="524031"/>
            <a:chOff x="-2765399" y="4983810"/>
            <a:chExt cx="2559184" cy="2671920"/>
          </a:xfrm>
          <a:solidFill>
            <a:schemeClr val="bg1"/>
          </a:solidFill>
        </p:grpSpPr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C3C62006-81A3-4206-AA9F-E05B0D74AFF7}"/>
                </a:ext>
              </a:extLst>
            </p:cNvPr>
            <p:cNvSpPr/>
            <p:nvPr/>
          </p:nvSpPr>
          <p:spPr>
            <a:xfrm rot="2641289">
              <a:off x="-1645446" y="4983810"/>
              <a:ext cx="1439231" cy="1391912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1" name="타원 32">
              <a:extLst>
                <a:ext uri="{FF2B5EF4-FFF2-40B4-BE49-F238E27FC236}">
                  <a16:creationId xmlns:a16="http://schemas.microsoft.com/office/drawing/2014/main" id="{5164A3F9-A1D6-420F-8EC0-EAEB92C89F5F}"/>
                </a:ext>
              </a:extLst>
            </p:cNvPr>
            <p:cNvSpPr/>
            <p:nvPr/>
          </p:nvSpPr>
          <p:spPr>
            <a:xfrm>
              <a:off x="-2765399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33">
              <a:extLst>
                <a:ext uri="{FF2B5EF4-FFF2-40B4-BE49-F238E27FC236}">
                  <a16:creationId xmlns:a16="http://schemas.microsoft.com/office/drawing/2014/main" id="{B5986EFF-E323-4035-9CEF-2AA0914A74C7}"/>
                </a:ext>
              </a:extLst>
            </p:cNvPr>
            <p:cNvSpPr/>
            <p:nvPr/>
          </p:nvSpPr>
          <p:spPr>
            <a:xfrm>
              <a:off x="-2087475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34">
              <a:extLst>
                <a:ext uri="{FF2B5EF4-FFF2-40B4-BE49-F238E27FC236}">
                  <a16:creationId xmlns:a16="http://schemas.microsoft.com/office/drawing/2014/main" id="{7178E6F6-08B0-4BBD-B569-B709A63374FB}"/>
                </a:ext>
              </a:extLst>
            </p:cNvPr>
            <p:cNvSpPr/>
            <p:nvPr/>
          </p:nvSpPr>
          <p:spPr>
            <a:xfrm>
              <a:off x="-2426437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35">
              <a:extLst>
                <a:ext uri="{FF2B5EF4-FFF2-40B4-BE49-F238E27FC236}">
                  <a16:creationId xmlns:a16="http://schemas.microsoft.com/office/drawing/2014/main" id="{189E107B-1CD9-4976-8E3A-3898260CE309}"/>
                </a:ext>
              </a:extLst>
            </p:cNvPr>
            <p:cNvSpPr/>
            <p:nvPr/>
          </p:nvSpPr>
          <p:spPr>
            <a:xfrm>
              <a:off x="-1748513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36">
              <a:extLst>
                <a:ext uri="{FF2B5EF4-FFF2-40B4-BE49-F238E27FC236}">
                  <a16:creationId xmlns:a16="http://schemas.microsoft.com/office/drawing/2014/main" id="{C8D00B17-0186-4860-8F62-F9B965182EF0}"/>
                </a:ext>
              </a:extLst>
            </p:cNvPr>
            <p:cNvSpPr/>
            <p:nvPr/>
          </p:nvSpPr>
          <p:spPr>
            <a:xfrm>
              <a:off x="-2091459" y="7035602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각형: 둥근 모서리 37">
              <a:extLst>
                <a:ext uri="{FF2B5EF4-FFF2-40B4-BE49-F238E27FC236}">
                  <a16:creationId xmlns:a16="http://schemas.microsoft.com/office/drawing/2014/main" id="{19240367-AF30-42FC-A0AB-DEAA81E0A00F}"/>
                </a:ext>
              </a:extLst>
            </p:cNvPr>
            <p:cNvSpPr/>
            <p:nvPr/>
          </p:nvSpPr>
          <p:spPr>
            <a:xfrm rot="20679848">
              <a:off x="-2235846" y="5444190"/>
              <a:ext cx="828000" cy="135552"/>
            </a:xfrm>
            <a:prstGeom prst="roundRect">
              <a:avLst>
                <a:gd name="adj" fmla="val 491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사각형: 둥근 모서리 38">
              <a:extLst>
                <a:ext uri="{FF2B5EF4-FFF2-40B4-BE49-F238E27FC236}">
                  <a16:creationId xmlns:a16="http://schemas.microsoft.com/office/drawing/2014/main" id="{BF3066DE-9DD3-4508-B7E1-A95B76212F81}"/>
                </a:ext>
              </a:extLst>
            </p:cNvPr>
            <p:cNvSpPr/>
            <p:nvPr/>
          </p:nvSpPr>
          <p:spPr>
            <a:xfrm>
              <a:off x="-1843268" y="5499851"/>
              <a:ext cx="156344" cy="316035"/>
            </a:xfrm>
            <a:prstGeom prst="roundRect">
              <a:avLst>
                <a:gd name="adj" fmla="val 200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0CFD6C4B-6E98-4F61-AFD4-6B9B889A4041}"/>
              </a:ext>
            </a:extLst>
          </p:cNvPr>
          <p:cNvSpPr/>
          <p:nvPr/>
        </p:nvSpPr>
        <p:spPr>
          <a:xfrm>
            <a:off x="5469848" y="1419850"/>
            <a:ext cx="626152" cy="348837"/>
          </a:xfrm>
          <a:custGeom>
            <a:avLst/>
            <a:gdLst>
              <a:gd name="connsiteX0" fmla="*/ 109543 w 838583"/>
              <a:gd name="connsiteY0" fmla="*/ 172709 h 467185"/>
              <a:gd name="connsiteX1" fmla="*/ 101648 w 838583"/>
              <a:gd name="connsiteY1" fmla="*/ 180704 h 467185"/>
              <a:gd name="connsiteX2" fmla="*/ 109593 w 838583"/>
              <a:gd name="connsiteY2" fmla="*/ 199771 h 467185"/>
              <a:gd name="connsiteX3" fmla="*/ 386467 w 838583"/>
              <a:gd name="connsiteY3" fmla="*/ 310998 h 467185"/>
              <a:gd name="connsiteX4" fmla="*/ 405535 w 838583"/>
              <a:gd name="connsiteY4" fmla="*/ 303053 h 467185"/>
              <a:gd name="connsiteX5" fmla="*/ 397590 w 838583"/>
              <a:gd name="connsiteY5" fmla="*/ 283986 h 467185"/>
              <a:gd name="connsiteX6" fmla="*/ 120715 w 838583"/>
              <a:gd name="connsiteY6" fmla="*/ 172759 h 467185"/>
              <a:gd name="connsiteX7" fmla="*/ 109543 w 838583"/>
              <a:gd name="connsiteY7" fmla="*/ 172709 h 467185"/>
              <a:gd name="connsiteX8" fmla="*/ 786882 w 838583"/>
              <a:gd name="connsiteY8" fmla="*/ 143363 h 467185"/>
              <a:gd name="connsiteX9" fmla="*/ 750337 w 838583"/>
              <a:gd name="connsiteY9" fmla="*/ 150513 h 467185"/>
              <a:gd name="connsiteX10" fmla="*/ 604153 w 838583"/>
              <a:gd name="connsiteY10" fmla="*/ 212482 h 467185"/>
              <a:gd name="connsiteX11" fmla="*/ 517952 w 838583"/>
              <a:gd name="connsiteY11" fmla="*/ 297094 h 467185"/>
              <a:gd name="connsiteX12" fmla="*/ 390440 w 838583"/>
              <a:gd name="connsiteY12" fmla="*/ 376938 h 467185"/>
              <a:gd name="connsiteX13" fmla="*/ 269679 w 838583"/>
              <a:gd name="connsiteY13" fmla="*/ 389253 h 467185"/>
              <a:gd name="connsiteX14" fmla="*/ 157261 w 838583"/>
              <a:gd name="connsiteY14" fmla="*/ 359858 h 467185"/>
              <a:gd name="connsiteX15" fmla="*/ 31734 w 838583"/>
              <a:gd name="connsiteY15" fmla="*/ 286368 h 467185"/>
              <a:gd name="connsiteX16" fmla="*/ 133030 w 838583"/>
              <a:gd name="connsiteY16" fmla="*/ 391239 h 467185"/>
              <a:gd name="connsiteX17" fmla="*/ 277624 w 838583"/>
              <a:gd name="connsiteY17" fmla="*/ 433346 h 467185"/>
              <a:gd name="connsiteX18" fmla="*/ 448833 w 838583"/>
              <a:gd name="connsiteY18" fmla="*/ 394019 h 467185"/>
              <a:gd name="connsiteX19" fmla="*/ 570388 w 838583"/>
              <a:gd name="connsiteY19" fmla="*/ 297491 h 467185"/>
              <a:gd name="connsiteX20" fmla="*/ 636329 w 838583"/>
              <a:gd name="connsiteY20" fmla="*/ 233138 h 467185"/>
              <a:gd name="connsiteX21" fmla="*/ 763445 w 838583"/>
              <a:gd name="connsiteY21" fmla="*/ 189840 h 467185"/>
              <a:gd name="connsiteX22" fmla="*/ 796813 w 838583"/>
              <a:gd name="connsiteY22" fmla="*/ 179114 h 467185"/>
              <a:gd name="connsiteX23" fmla="*/ 813100 w 838583"/>
              <a:gd name="connsiteY23" fmla="*/ 152102 h 467185"/>
              <a:gd name="connsiteX24" fmla="*/ 786882 w 838583"/>
              <a:gd name="connsiteY24" fmla="*/ 143363 h 467185"/>
              <a:gd name="connsiteX25" fmla="*/ 202099 w 838583"/>
              <a:gd name="connsiteY25" fmla="*/ 123848 h 467185"/>
              <a:gd name="connsiteX26" fmla="*/ 194204 w 838583"/>
              <a:gd name="connsiteY26" fmla="*/ 131843 h 467185"/>
              <a:gd name="connsiteX27" fmla="*/ 202149 w 838583"/>
              <a:gd name="connsiteY27" fmla="*/ 150910 h 467185"/>
              <a:gd name="connsiteX28" fmla="*/ 465517 w 838583"/>
              <a:gd name="connsiteY28" fmla="*/ 256575 h 467185"/>
              <a:gd name="connsiteX29" fmla="*/ 484585 w 838583"/>
              <a:gd name="connsiteY29" fmla="*/ 248630 h 467185"/>
              <a:gd name="connsiteX30" fmla="*/ 476640 w 838583"/>
              <a:gd name="connsiteY30" fmla="*/ 229563 h 467185"/>
              <a:gd name="connsiteX31" fmla="*/ 213271 w 838583"/>
              <a:gd name="connsiteY31" fmla="*/ 123898 h 467185"/>
              <a:gd name="connsiteX32" fmla="*/ 202099 w 838583"/>
              <a:gd name="connsiteY32" fmla="*/ 123848 h 467185"/>
              <a:gd name="connsiteX33" fmla="*/ 301011 w 838583"/>
              <a:gd name="connsiteY33" fmla="*/ 73400 h 467185"/>
              <a:gd name="connsiteX34" fmla="*/ 293116 w 838583"/>
              <a:gd name="connsiteY34" fmla="*/ 81395 h 467185"/>
              <a:gd name="connsiteX35" fmla="*/ 301061 w 838583"/>
              <a:gd name="connsiteY35" fmla="*/ 100462 h 467185"/>
              <a:gd name="connsiteX36" fmla="*/ 537019 w 838583"/>
              <a:gd name="connsiteY36" fmla="*/ 195004 h 467185"/>
              <a:gd name="connsiteX37" fmla="*/ 556086 w 838583"/>
              <a:gd name="connsiteY37" fmla="*/ 187059 h 467185"/>
              <a:gd name="connsiteX38" fmla="*/ 548142 w 838583"/>
              <a:gd name="connsiteY38" fmla="*/ 167992 h 467185"/>
              <a:gd name="connsiteX39" fmla="*/ 312183 w 838583"/>
              <a:gd name="connsiteY39" fmla="*/ 73450 h 467185"/>
              <a:gd name="connsiteX40" fmla="*/ 301011 w 838583"/>
              <a:gd name="connsiteY40" fmla="*/ 73400 h 467185"/>
              <a:gd name="connsiteX41" fmla="*/ 418991 w 838583"/>
              <a:gd name="connsiteY41" fmla="*/ 42812 h 467185"/>
              <a:gd name="connsiteX42" fmla="*/ 411096 w 838583"/>
              <a:gd name="connsiteY42" fmla="*/ 50807 h 467185"/>
              <a:gd name="connsiteX43" fmla="*/ 419041 w 838583"/>
              <a:gd name="connsiteY43" fmla="*/ 69874 h 467185"/>
              <a:gd name="connsiteX44" fmla="*/ 600181 w 838583"/>
              <a:gd name="connsiteY44" fmla="*/ 142569 h 467185"/>
              <a:gd name="connsiteX45" fmla="*/ 619248 w 838583"/>
              <a:gd name="connsiteY45" fmla="*/ 134624 h 467185"/>
              <a:gd name="connsiteX46" fmla="*/ 611303 w 838583"/>
              <a:gd name="connsiteY46" fmla="*/ 115556 h 467185"/>
              <a:gd name="connsiteX47" fmla="*/ 430163 w 838583"/>
              <a:gd name="connsiteY47" fmla="*/ 42862 h 467185"/>
              <a:gd name="connsiteX48" fmla="*/ 418991 w 838583"/>
              <a:gd name="connsiteY48" fmla="*/ 42812 h 467185"/>
              <a:gd name="connsiteX49" fmla="*/ 506830 w 838583"/>
              <a:gd name="connsiteY49" fmla="*/ 1947 h 467185"/>
              <a:gd name="connsiteX50" fmla="*/ 743980 w 838583"/>
              <a:gd name="connsiteY50" fmla="*/ 30548 h 467185"/>
              <a:gd name="connsiteX51" fmla="*/ 805552 w 838583"/>
              <a:gd name="connsiteY51" fmla="*/ 63916 h 467185"/>
              <a:gd name="connsiteX52" fmla="*/ 838125 w 838583"/>
              <a:gd name="connsiteY52" fmla="*/ 140582 h 467185"/>
              <a:gd name="connsiteX53" fmla="*/ 838125 w 838583"/>
              <a:gd name="connsiteY53" fmla="*/ 162430 h 467185"/>
              <a:gd name="connsiteX54" fmla="*/ 803566 w 838583"/>
              <a:gd name="connsiteY54" fmla="*/ 209304 h 467185"/>
              <a:gd name="connsiteX55" fmla="*/ 674066 w 838583"/>
              <a:gd name="connsiteY55" fmla="*/ 247042 h 467185"/>
              <a:gd name="connsiteX56" fmla="*/ 604153 w 838583"/>
              <a:gd name="connsiteY56" fmla="*/ 307422 h 467185"/>
              <a:gd name="connsiteX57" fmla="*/ 367796 w 838583"/>
              <a:gd name="connsiteY57" fmla="*/ 462344 h 467185"/>
              <a:gd name="connsiteX58" fmla="*/ 141372 w 838583"/>
              <a:gd name="connsiteY58" fmla="*/ 428977 h 467185"/>
              <a:gd name="connsiteX59" fmla="*/ 59938 w 838583"/>
              <a:gd name="connsiteY59" fmla="*/ 383691 h 467185"/>
              <a:gd name="connsiteX60" fmla="*/ 749 w 838583"/>
              <a:gd name="connsiteY60" fmla="*/ 245850 h 467185"/>
              <a:gd name="connsiteX61" fmla="*/ 98470 w 838583"/>
              <a:gd name="connsiteY61" fmla="*/ 100462 h 467185"/>
              <a:gd name="connsiteX62" fmla="*/ 304636 w 838583"/>
              <a:gd name="connsiteY62" fmla="*/ 30945 h 467185"/>
              <a:gd name="connsiteX63" fmla="*/ 506830 w 838583"/>
              <a:gd name="connsiteY63" fmla="*/ 1947 h 46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38583" h="467185">
                <a:moveTo>
                  <a:pt x="109543" y="172709"/>
                </a:moveTo>
                <a:cubicBezTo>
                  <a:pt x="106117" y="174149"/>
                  <a:pt x="103237" y="176930"/>
                  <a:pt x="101648" y="180704"/>
                </a:cubicBezTo>
                <a:cubicBezTo>
                  <a:pt x="98470" y="188251"/>
                  <a:pt x="102045" y="196593"/>
                  <a:pt x="109593" y="199771"/>
                </a:cubicBezTo>
                <a:lnTo>
                  <a:pt x="386467" y="310998"/>
                </a:lnTo>
                <a:cubicBezTo>
                  <a:pt x="394015" y="313779"/>
                  <a:pt x="402357" y="310203"/>
                  <a:pt x="405535" y="303053"/>
                </a:cubicBezTo>
                <a:cubicBezTo>
                  <a:pt x="408712" y="295505"/>
                  <a:pt x="405138" y="287164"/>
                  <a:pt x="397590" y="283986"/>
                </a:cubicBezTo>
                <a:lnTo>
                  <a:pt x="120715" y="172759"/>
                </a:lnTo>
                <a:cubicBezTo>
                  <a:pt x="116942" y="171170"/>
                  <a:pt x="112969" y="171269"/>
                  <a:pt x="109543" y="172709"/>
                </a:cubicBezTo>
                <a:close/>
                <a:moveTo>
                  <a:pt x="786882" y="143363"/>
                </a:moveTo>
                <a:cubicBezTo>
                  <a:pt x="774568" y="144555"/>
                  <a:pt x="762651" y="148130"/>
                  <a:pt x="750337" y="150513"/>
                </a:cubicBezTo>
                <a:cubicBezTo>
                  <a:pt x="704654" y="159253"/>
                  <a:pt x="636727" y="177922"/>
                  <a:pt x="604153" y="212482"/>
                </a:cubicBezTo>
                <a:cubicBezTo>
                  <a:pt x="573963" y="244658"/>
                  <a:pt x="552910" y="269684"/>
                  <a:pt x="517952" y="297094"/>
                </a:cubicBezTo>
                <a:cubicBezTo>
                  <a:pt x="479421" y="327284"/>
                  <a:pt x="438505" y="364227"/>
                  <a:pt x="390440" y="376938"/>
                </a:cubicBezTo>
                <a:cubicBezTo>
                  <a:pt x="350716" y="387267"/>
                  <a:pt x="310992" y="394417"/>
                  <a:pt x="269679" y="389253"/>
                </a:cubicBezTo>
                <a:cubicBezTo>
                  <a:pt x="231147" y="384883"/>
                  <a:pt x="193410" y="373364"/>
                  <a:pt x="157261" y="359858"/>
                </a:cubicBezTo>
                <a:cubicBezTo>
                  <a:pt x="116743" y="344762"/>
                  <a:pt x="63910" y="323709"/>
                  <a:pt x="31734" y="286368"/>
                </a:cubicBezTo>
                <a:cubicBezTo>
                  <a:pt x="41268" y="333640"/>
                  <a:pt x="93306" y="369788"/>
                  <a:pt x="133030" y="391239"/>
                </a:cubicBezTo>
                <a:cubicBezTo>
                  <a:pt x="178315" y="415073"/>
                  <a:pt x="227175" y="426196"/>
                  <a:pt x="277624" y="433346"/>
                </a:cubicBezTo>
                <a:cubicBezTo>
                  <a:pt x="339196" y="442086"/>
                  <a:pt x="395603" y="422621"/>
                  <a:pt x="448833" y="394019"/>
                </a:cubicBezTo>
                <a:cubicBezTo>
                  <a:pt x="494913" y="369391"/>
                  <a:pt x="534239" y="335229"/>
                  <a:pt x="570388" y="297491"/>
                </a:cubicBezTo>
                <a:cubicBezTo>
                  <a:pt x="591442" y="275643"/>
                  <a:pt x="610112" y="250617"/>
                  <a:pt x="636329" y="233138"/>
                </a:cubicBezTo>
                <a:cubicBezTo>
                  <a:pt x="670492" y="210893"/>
                  <a:pt x="724516" y="200168"/>
                  <a:pt x="763445" y="189840"/>
                </a:cubicBezTo>
                <a:cubicBezTo>
                  <a:pt x="774568" y="187059"/>
                  <a:pt x="786088" y="184676"/>
                  <a:pt x="796813" y="179114"/>
                </a:cubicBezTo>
                <a:cubicBezTo>
                  <a:pt x="811114" y="171964"/>
                  <a:pt x="815483" y="161636"/>
                  <a:pt x="813100" y="152102"/>
                </a:cubicBezTo>
                <a:cubicBezTo>
                  <a:pt x="811114" y="143760"/>
                  <a:pt x="792841" y="142568"/>
                  <a:pt x="786882" y="143363"/>
                </a:cubicBezTo>
                <a:close/>
                <a:moveTo>
                  <a:pt x="202099" y="123848"/>
                </a:moveTo>
                <a:cubicBezTo>
                  <a:pt x="198673" y="125288"/>
                  <a:pt x="195793" y="128069"/>
                  <a:pt x="194204" y="131843"/>
                </a:cubicBezTo>
                <a:cubicBezTo>
                  <a:pt x="191026" y="139390"/>
                  <a:pt x="194601" y="147732"/>
                  <a:pt x="202149" y="150910"/>
                </a:cubicBezTo>
                <a:lnTo>
                  <a:pt x="465517" y="256575"/>
                </a:lnTo>
                <a:cubicBezTo>
                  <a:pt x="472667" y="259356"/>
                  <a:pt x="481407" y="255781"/>
                  <a:pt x="484585" y="248630"/>
                </a:cubicBezTo>
                <a:cubicBezTo>
                  <a:pt x="487762" y="241083"/>
                  <a:pt x="484188" y="232741"/>
                  <a:pt x="476640" y="229563"/>
                </a:cubicBezTo>
                <a:lnTo>
                  <a:pt x="213271" y="123898"/>
                </a:lnTo>
                <a:cubicBezTo>
                  <a:pt x="209498" y="122309"/>
                  <a:pt x="205525" y="122408"/>
                  <a:pt x="202099" y="123848"/>
                </a:cubicBezTo>
                <a:close/>
                <a:moveTo>
                  <a:pt x="301011" y="73400"/>
                </a:moveTo>
                <a:cubicBezTo>
                  <a:pt x="297585" y="74840"/>
                  <a:pt x="294705" y="77621"/>
                  <a:pt x="293116" y="81395"/>
                </a:cubicBezTo>
                <a:cubicBezTo>
                  <a:pt x="289938" y="88942"/>
                  <a:pt x="293513" y="97284"/>
                  <a:pt x="301061" y="100462"/>
                </a:cubicBezTo>
                <a:lnTo>
                  <a:pt x="537019" y="195004"/>
                </a:lnTo>
                <a:cubicBezTo>
                  <a:pt x="544169" y="198182"/>
                  <a:pt x="552909" y="194607"/>
                  <a:pt x="556086" y="187059"/>
                </a:cubicBezTo>
                <a:cubicBezTo>
                  <a:pt x="559264" y="179512"/>
                  <a:pt x="555689" y="171170"/>
                  <a:pt x="548142" y="167992"/>
                </a:cubicBezTo>
                <a:lnTo>
                  <a:pt x="312183" y="73450"/>
                </a:lnTo>
                <a:cubicBezTo>
                  <a:pt x="308410" y="71861"/>
                  <a:pt x="304437" y="71960"/>
                  <a:pt x="301011" y="73400"/>
                </a:cubicBezTo>
                <a:close/>
                <a:moveTo>
                  <a:pt x="418991" y="42812"/>
                </a:moveTo>
                <a:cubicBezTo>
                  <a:pt x="415565" y="44252"/>
                  <a:pt x="412685" y="47033"/>
                  <a:pt x="411096" y="50807"/>
                </a:cubicBezTo>
                <a:cubicBezTo>
                  <a:pt x="407918" y="58354"/>
                  <a:pt x="411493" y="66696"/>
                  <a:pt x="419041" y="69874"/>
                </a:cubicBezTo>
                <a:lnTo>
                  <a:pt x="600181" y="142569"/>
                </a:lnTo>
                <a:cubicBezTo>
                  <a:pt x="607331" y="145349"/>
                  <a:pt x="616070" y="141774"/>
                  <a:pt x="619248" y="134624"/>
                </a:cubicBezTo>
                <a:cubicBezTo>
                  <a:pt x="622426" y="127076"/>
                  <a:pt x="618851" y="118734"/>
                  <a:pt x="611303" y="115556"/>
                </a:cubicBezTo>
                <a:lnTo>
                  <a:pt x="430163" y="42862"/>
                </a:lnTo>
                <a:cubicBezTo>
                  <a:pt x="426390" y="41273"/>
                  <a:pt x="422417" y="41372"/>
                  <a:pt x="418991" y="42812"/>
                </a:cubicBezTo>
                <a:close/>
                <a:moveTo>
                  <a:pt x="506830" y="1947"/>
                </a:moveTo>
                <a:cubicBezTo>
                  <a:pt x="583893" y="-4806"/>
                  <a:pt x="670491" y="6317"/>
                  <a:pt x="743980" y="30548"/>
                </a:cubicBezTo>
                <a:cubicBezTo>
                  <a:pt x="764637" y="37301"/>
                  <a:pt x="787279" y="51999"/>
                  <a:pt x="805552" y="63916"/>
                </a:cubicBezTo>
                <a:cubicBezTo>
                  <a:pt x="832961" y="82586"/>
                  <a:pt x="834947" y="111981"/>
                  <a:pt x="838125" y="140582"/>
                </a:cubicBezTo>
                <a:cubicBezTo>
                  <a:pt x="838920" y="147733"/>
                  <a:pt x="838522" y="155280"/>
                  <a:pt x="838125" y="162430"/>
                </a:cubicBezTo>
                <a:cubicBezTo>
                  <a:pt x="837728" y="187059"/>
                  <a:pt x="827003" y="200963"/>
                  <a:pt x="803566" y="209304"/>
                </a:cubicBezTo>
                <a:cubicBezTo>
                  <a:pt x="766225" y="222810"/>
                  <a:pt x="710215" y="227975"/>
                  <a:pt x="674066" y="247042"/>
                </a:cubicBezTo>
                <a:cubicBezTo>
                  <a:pt x="645863" y="262137"/>
                  <a:pt x="624809" y="284382"/>
                  <a:pt x="604153" y="307422"/>
                </a:cubicBezTo>
                <a:cubicBezTo>
                  <a:pt x="539800" y="379719"/>
                  <a:pt x="465120" y="445660"/>
                  <a:pt x="367796" y="462344"/>
                </a:cubicBezTo>
                <a:cubicBezTo>
                  <a:pt x="290336" y="475453"/>
                  <a:pt x="213668" y="461153"/>
                  <a:pt x="141372" y="428977"/>
                </a:cubicBezTo>
                <a:cubicBezTo>
                  <a:pt x="114757" y="417457"/>
                  <a:pt x="82183" y="402759"/>
                  <a:pt x="59938" y="383691"/>
                </a:cubicBezTo>
                <a:cubicBezTo>
                  <a:pt x="20611" y="349529"/>
                  <a:pt x="-3620" y="299080"/>
                  <a:pt x="749" y="245850"/>
                </a:cubicBezTo>
                <a:cubicBezTo>
                  <a:pt x="-6401" y="175936"/>
                  <a:pt x="38487" y="131446"/>
                  <a:pt x="98470" y="100462"/>
                </a:cubicBezTo>
                <a:cubicBezTo>
                  <a:pt x="161233" y="67888"/>
                  <a:pt x="237106" y="46040"/>
                  <a:pt x="304636" y="30945"/>
                </a:cubicBezTo>
                <a:cubicBezTo>
                  <a:pt x="371372" y="16247"/>
                  <a:pt x="438505" y="7906"/>
                  <a:pt x="506830" y="1947"/>
                </a:cubicBezTo>
                <a:close/>
              </a:path>
            </a:pathLst>
          </a:custGeom>
          <a:solidFill>
            <a:schemeClr val="bg1"/>
          </a:solidFill>
          <a:ln w="741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3AB87447-BC92-477D-A4DE-587ACBF3C781}"/>
              </a:ext>
            </a:extLst>
          </p:cNvPr>
          <p:cNvSpPr/>
          <p:nvPr/>
        </p:nvSpPr>
        <p:spPr>
          <a:xfrm>
            <a:off x="5511398" y="4742199"/>
            <a:ext cx="584602" cy="593589"/>
          </a:xfrm>
          <a:custGeom>
            <a:avLst/>
            <a:gdLst>
              <a:gd name="connsiteX0" fmla="*/ 650489 w 2936056"/>
              <a:gd name="connsiteY0" fmla="*/ 2515181 h 2981194"/>
              <a:gd name="connsiteX1" fmla="*/ 657560 w 2936056"/>
              <a:gd name="connsiteY1" fmla="*/ 2520002 h 2981194"/>
              <a:gd name="connsiteX2" fmla="*/ 699340 w 2936056"/>
              <a:gd name="connsiteY2" fmla="*/ 2575924 h 2981194"/>
              <a:gd name="connsiteX3" fmla="*/ 815361 w 2936056"/>
              <a:gd name="connsiteY3" fmla="*/ 2721191 h 2981194"/>
              <a:gd name="connsiteX4" fmla="*/ 844929 w 2936056"/>
              <a:gd name="connsiteY4" fmla="*/ 2747223 h 2981194"/>
              <a:gd name="connsiteX5" fmla="*/ 920133 w 2936056"/>
              <a:gd name="connsiteY5" fmla="*/ 2773899 h 2981194"/>
              <a:gd name="connsiteX6" fmla="*/ 1025870 w 2936056"/>
              <a:gd name="connsiteY6" fmla="*/ 2777434 h 2981194"/>
              <a:gd name="connsiteX7" fmla="*/ 1099789 w 2936056"/>
              <a:gd name="connsiteY7" fmla="*/ 2803145 h 2981194"/>
              <a:gd name="connsiteX8" fmla="*/ 1185599 w 2936056"/>
              <a:gd name="connsiteY8" fmla="*/ 2860995 h 2981194"/>
              <a:gd name="connsiteX9" fmla="*/ 1229951 w 2936056"/>
              <a:gd name="connsiteY9" fmla="*/ 2972516 h 2981194"/>
              <a:gd name="connsiteX10" fmla="*/ 1219024 w 2936056"/>
              <a:gd name="connsiteY10" fmla="*/ 2981194 h 2981194"/>
              <a:gd name="connsiteX11" fmla="*/ 1156032 w 2936056"/>
              <a:gd name="connsiteY11" fmla="*/ 2980873 h 2981194"/>
              <a:gd name="connsiteX12" fmla="*/ 1072792 w 2936056"/>
              <a:gd name="connsiteY12" fmla="*/ 2976694 h 2981194"/>
              <a:gd name="connsiteX13" fmla="*/ 1057045 w 2936056"/>
              <a:gd name="connsiteY13" fmla="*/ 2969624 h 2981194"/>
              <a:gd name="connsiteX14" fmla="*/ 949379 w 2936056"/>
              <a:gd name="connsiteY14" fmla="*/ 2892491 h 2981194"/>
              <a:gd name="connsiteX15" fmla="*/ 759118 w 2936056"/>
              <a:gd name="connsiteY15" fmla="*/ 2710907 h 2981194"/>
              <a:gd name="connsiteX16" fmla="*/ 657560 w 2936056"/>
              <a:gd name="connsiteY16" fmla="*/ 2548606 h 2981194"/>
              <a:gd name="connsiteX17" fmla="*/ 649525 w 2936056"/>
              <a:gd name="connsiteY17" fmla="*/ 2524502 h 2981194"/>
              <a:gd name="connsiteX18" fmla="*/ 650489 w 2936056"/>
              <a:gd name="connsiteY18" fmla="*/ 2515181 h 2981194"/>
              <a:gd name="connsiteX19" fmla="*/ 2286353 w 2936056"/>
              <a:gd name="connsiteY19" fmla="*/ 2463116 h 2981194"/>
              <a:gd name="connsiteX20" fmla="*/ 2287317 w 2936056"/>
              <a:gd name="connsiteY20" fmla="*/ 2471472 h 2981194"/>
              <a:gd name="connsiteX21" fmla="*/ 2272212 w 2936056"/>
              <a:gd name="connsiteY21" fmla="*/ 2511646 h 2981194"/>
              <a:gd name="connsiteX22" fmla="*/ 2126623 w 2936056"/>
              <a:gd name="connsiteY22" fmla="*/ 2718620 h 2981194"/>
              <a:gd name="connsiteX23" fmla="*/ 1928969 w 2936056"/>
              <a:gd name="connsiteY23" fmla="*/ 2880278 h 2981194"/>
              <a:gd name="connsiteX24" fmla="*/ 1853765 w 2936056"/>
              <a:gd name="connsiteY24" fmla="*/ 2935235 h 2981194"/>
              <a:gd name="connsiteX25" fmla="*/ 1759598 w 2936056"/>
              <a:gd name="connsiteY25" fmla="*/ 2967053 h 2981194"/>
              <a:gd name="connsiteX26" fmla="*/ 1750599 w 2936056"/>
              <a:gd name="connsiteY26" fmla="*/ 2955483 h 2981194"/>
              <a:gd name="connsiteX27" fmla="*/ 1832553 w 2936056"/>
              <a:gd name="connsiteY27" fmla="*/ 2761686 h 2981194"/>
              <a:gd name="connsiteX28" fmla="*/ 1840909 w 2936056"/>
              <a:gd name="connsiteY28" fmla="*/ 2750759 h 2981194"/>
              <a:gd name="connsiteX29" fmla="*/ 1886225 w 2936056"/>
              <a:gd name="connsiteY29" fmla="*/ 2722155 h 2981194"/>
              <a:gd name="connsiteX30" fmla="*/ 1910972 w 2936056"/>
              <a:gd name="connsiteY30" fmla="*/ 2718298 h 2981194"/>
              <a:gd name="connsiteX31" fmla="*/ 2041777 w 2936056"/>
              <a:gd name="connsiteY31" fmla="*/ 2718298 h 2981194"/>
              <a:gd name="connsiteX32" fmla="*/ 2105090 w 2936056"/>
              <a:gd name="connsiteY32" fmla="*/ 2683910 h 2981194"/>
              <a:gd name="connsiteX33" fmla="*/ 2219504 w 2936056"/>
              <a:gd name="connsiteY33" fmla="*/ 2549570 h 2981194"/>
              <a:gd name="connsiteX34" fmla="*/ 2269962 w 2936056"/>
              <a:gd name="connsiteY34" fmla="*/ 2478221 h 2981194"/>
              <a:gd name="connsiteX35" fmla="*/ 2279282 w 2936056"/>
              <a:gd name="connsiteY35" fmla="*/ 2467616 h 2981194"/>
              <a:gd name="connsiteX36" fmla="*/ 2286353 w 2936056"/>
              <a:gd name="connsiteY36" fmla="*/ 2463116 h 2981194"/>
              <a:gd name="connsiteX37" fmla="*/ 579783 w 2936056"/>
              <a:gd name="connsiteY37" fmla="*/ 2362843 h 2981194"/>
              <a:gd name="connsiteX38" fmla="*/ 594245 w 2936056"/>
              <a:gd name="connsiteY38" fmla="*/ 2370235 h 2981194"/>
              <a:gd name="connsiteX39" fmla="*/ 658845 w 2936056"/>
              <a:gd name="connsiteY39" fmla="*/ 2440298 h 2981194"/>
              <a:gd name="connsiteX40" fmla="*/ 725372 w 2936056"/>
              <a:gd name="connsiteY40" fmla="*/ 2510360 h 2981194"/>
              <a:gd name="connsiteX41" fmla="*/ 803148 w 2936056"/>
              <a:gd name="connsiteY41" fmla="*/ 2543142 h 2981194"/>
              <a:gd name="connsiteX42" fmla="*/ 933952 w 2936056"/>
              <a:gd name="connsiteY42" fmla="*/ 2552784 h 2981194"/>
              <a:gd name="connsiteX43" fmla="*/ 1048366 w 2936056"/>
              <a:gd name="connsiteY43" fmla="*/ 2606134 h 2981194"/>
              <a:gd name="connsiteX44" fmla="*/ 1111037 w 2936056"/>
              <a:gd name="connsiteY44" fmla="*/ 2677161 h 2981194"/>
              <a:gd name="connsiteX45" fmla="*/ 1120357 w 2936056"/>
              <a:gd name="connsiteY45" fmla="*/ 2720548 h 2981194"/>
              <a:gd name="connsiteX46" fmla="*/ 1087254 w 2936056"/>
              <a:gd name="connsiteY46" fmla="*/ 2750759 h 2981194"/>
              <a:gd name="connsiteX47" fmla="*/ 1056079 w 2936056"/>
              <a:gd name="connsiteY47" fmla="*/ 2750437 h 2981194"/>
              <a:gd name="connsiteX48" fmla="*/ 908885 w 2936056"/>
              <a:gd name="connsiteY48" fmla="*/ 2708335 h 2981194"/>
              <a:gd name="connsiteX49" fmla="*/ 678128 w 2936056"/>
              <a:gd name="connsiteY49" fmla="*/ 2515181 h 2981194"/>
              <a:gd name="connsiteX50" fmla="*/ 598424 w 2936056"/>
              <a:gd name="connsiteY50" fmla="*/ 2413623 h 2981194"/>
              <a:gd name="connsiteX51" fmla="*/ 580426 w 2936056"/>
              <a:gd name="connsiteY51" fmla="*/ 2379877 h 2981194"/>
              <a:gd name="connsiteX52" fmla="*/ 579783 w 2936056"/>
              <a:gd name="connsiteY52" fmla="*/ 2362843 h 2981194"/>
              <a:gd name="connsiteX53" fmla="*/ 2357380 w 2936056"/>
              <a:gd name="connsiteY53" fmla="*/ 2310136 h 2981194"/>
              <a:gd name="connsiteX54" fmla="*/ 2357059 w 2936056"/>
              <a:gd name="connsiteY54" fmla="*/ 2324277 h 2981194"/>
              <a:gd name="connsiteX55" fmla="*/ 2336811 w 2936056"/>
              <a:gd name="connsiteY55" fmla="*/ 2363486 h 2981194"/>
              <a:gd name="connsiteX56" fmla="*/ 1993890 w 2936056"/>
              <a:gd name="connsiteY56" fmla="*/ 2674590 h 2981194"/>
              <a:gd name="connsiteX57" fmla="*/ 1905509 w 2936056"/>
              <a:gd name="connsiteY57" fmla="*/ 2694516 h 2981194"/>
              <a:gd name="connsiteX58" fmla="*/ 1874012 w 2936056"/>
              <a:gd name="connsiteY58" fmla="*/ 2694516 h 2981194"/>
              <a:gd name="connsiteX59" fmla="*/ 1868549 w 2936056"/>
              <a:gd name="connsiteY59" fmla="*/ 2686803 h 2981194"/>
              <a:gd name="connsiteX60" fmla="*/ 1906794 w 2936056"/>
              <a:gd name="connsiteY60" fmla="*/ 2537357 h 2981194"/>
              <a:gd name="connsiteX61" fmla="*/ 1917400 w 2936056"/>
              <a:gd name="connsiteY61" fmla="*/ 2526430 h 2981194"/>
              <a:gd name="connsiteX62" fmla="*/ 2025065 w 2936056"/>
              <a:gd name="connsiteY62" fmla="*/ 2498791 h 2981194"/>
              <a:gd name="connsiteX63" fmla="*/ 2144300 w 2936056"/>
              <a:gd name="connsiteY63" fmla="*/ 2489470 h 2981194"/>
              <a:gd name="connsiteX64" fmla="*/ 2215327 w 2936056"/>
              <a:gd name="connsiteY64" fmla="*/ 2454439 h 2981194"/>
              <a:gd name="connsiteX65" fmla="*/ 2304994 w 2936056"/>
              <a:gd name="connsiteY65" fmla="*/ 2356737 h 2981194"/>
              <a:gd name="connsiteX66" fmla="*/ 2344846 w 2936056"/>
              <a:gd name="connsiteY66" fmla="*/ 2315921 h 2981194"/>
              <a:gd name="connsiteX67" fmla="*/ 2357380 w 2936056"/>
              <a:gd name="connsiteY67" fmla="*/ 2310136 h 2981194"/>
              <a:gd name="connsiteX68" fmla="*/ 1901330 w 2936056"/>
              <a:gd name="connsiteY68" fmla="*/ 2295994 h 2981194"/>
              <a:gd name="connsiteX69" fmla="*/ 1907115 w 2936056"/>
              <a:gd name="connsiteY69" fmla="*/ 2312706 h 2981194"/>
              <a:gd name="connsiteX70" fmla="*/ 1896188 w 2936056"/>
              <a:gd name="connsiteY70" fmla="*/ 2502968 h 2981194"/>
              <a:gd name="connsiteX71" fmla="*/ 1870798 w 2936056"/>
              <a:gd name="connsiteY71" fmla="*/ 2638594 h 2981194"/>
              <a:gd name="connsiteX72" fmla="*/ 1789166 w 2936056"/>
              <a:gd name="connsiteY72" fmla="*/ 2836247 h 2981194"/>
              <a:gd name="connsiteX73" fmla="*/ 1729388 w 2936056"/>
              <a:gd name="connsiteY73" fmla="*/ 2968659 h 2981194"/>
              <a:gd name="connsiteX74" fmla="*/ 1711069 w 2936056"/>
              <a:gd name="connsiteY74" fmla="*/ 2980872 h 2981194"/>
              <a:gd name="connsiteX75" fmla="*/ 1534305 w 2936056"/>
              <a:gd name="connsiteY75" fmla="*/ 2980229 h 2981194"/>
              <a:gd name="connsiteX76" fmla="*/ 1501845 w 2936056"/>
              <a:gd name="connsiteY76" fmla="*/ 2978301 h 2981194"/>
              <a:gd name="connsiteX77" fmla="*/ 1486418 w 2936056"/>
              <a:gd name="connsiteY77" fmla="*/ 2952911 h 2981194"/>
              <a:gd name="connsiteX78" fmla="*/ 1538162 w 2936056"/>
              <a:gd name="connsiteY78" fmla="*/ 2871600 h 2981194"/>
              <a:gd name="connsiteX79" fmla="*/ 1708497 w 2936056"/>
              <a:gd name="connsiteY79" fmla="*/ 2755900 h 2981194"/>
              <a:gd name="connsiteX80" fmla="*/ 1730352 w 2936056"/>
              <a:gd name="connsiteY80" fmla="*/ 2752365 h 2981194"/>
              <a:gd name="connsiteX81" fmla="*/ 1759598 w 2936056"/>
              <a:gd name="connsiteY81" fmla="*/ 2736617 h 2981194"/>
              <a:gd name="connsiteX82" fmla="*/ 1877869 w 2936056"/>
              <a:gd name="connsiteY82" fmla="*/ 2468579 h 2981194"/>
              <a:gd name="connsiteX83" fmla="*/ 1892974 w 2936056"/>
              <a:gd name="connsiteY83" fmla="*/ 2341631 h 2981194"/>
              <a:gd name="connsiteX84" fmla="*/ 1901330 w 2936056"/>
              <a:gd name="connsiteY84" fmla="*/ 2295994 h 2981194"/>
              <a:gd name="connsiteX85" fmla="*/ 1002730 w 2936056"/>
              <a:gd name="connsiteY85" fmla="*/ 2028278 h 2981194"/>
              <a:gd name="connsiteX86" fmla="*/ 1008193 w 2936056"/>
              <a:gd name="connsiteY86" fmla="*/ 2038563 h 2981194"/>
              <a:gd name="connsiteX87" fmla="*/ 1011407 w 2936056"/>
              <a:gd name="connsiteY87" fmla="*/ 2088056 h 2981194"/>
              <a:gd name="connsiteX88" fmla="*/ 1011407 w 2936056"/>
              <a:gd name="connsiteY88" fmla="*/ 2208898 h 2981194"/>
              <a:gd name="connsiteX89" fmla="*/ 1026191 w 2936056"/>
              <a:gd name="connsiteY89" fmla="*/ 2346131 h 2981194"/>
              <a:gd name="connsiteX90" fmla="*/ 1017513 w 2936056"/>
              <a:gd name="connsiteY90" fmla="*/ 2353844 h 2981194"/>
              <a:gd name="connsiteX91" fmla="*/ 974126 w 2936056"/>
              <a:gd name="connsiteY91" fmla="*/ 2346452 h 2981194"/>
              <a:gd name="connsiteX92" fmla="*/ 942630 w 2936056"/>
              <a:gd name="connsiteY92" fmla="*/ 2314957 h 2981194"/>
              <a:gd name="connsiteX93" fmla="*/ 931060 w 2936056"/>
              <a:gd name="connsiteY93" fmla="*/ 2246501 h 2981194"/>
              <a:gd name="connsiteX94" fmla="*/ 931381 w 2936056"/>
              <a:gd name="connsiteY94" fmla="*/ 2214683 h 2981194"/>
              <a:gd name="connsiteX95" fmla="*/ 933631 w 2936056"/>
              <a:gd name="connsiteY95" fmla="*/ 2156512 h 2981194"/>
              <a:gd name="connsiteX96" fmla="*/ 947772 w 2936056"/>
              <a:gd name="connsiteY96" fmla="*/ 2110232 h 2981194"/>
              <a:gd name="connsiteX97" fmla="*/ 994373 w 2936056"/>
              <a:gd name="connsiteY97" fmla="*/ 2035349 h 2981194"/>
              <a:gd name="connsiteX98" fmla="*/ 1002730 w 2936056"/>
              <a:gd name="connsiteY98" fmla="*/ 2028278 h 2981194"/>
              <a:gd name="connsiteX99" fmla="*/ 1901652 w 2936056"/>
              <a:gd name="connsiteY99" fmla="*/ 1973963 h 2981194"/>
              <a:gd name="connsiteX100" fmla="*/ 1906151 w 2936056"/>
              <a:gd name="connsiteY100" fmla="*/ 1981034 h 2981194"/>
              <a:gd name="connsiteX101" fmla="*/ 1906794 w 2936056"/>
              <a:gd name="connsiteY101" fmla="*/ 2026349 h 2981194"/>
              <a:gd name="connsiteX102" fmla="*/ 1848944 w 2936056"/>
              <a:gd name="connsiteY102" fmla="*/ 2393374 h 2981194"/>
              <a:gd name="connsiteX103" fmla="*/ 1735815 w 2936056"/>
              <a:gd name="connsiteY103" fmla="*/ 2620917 h 2981194"/>
              <a:gd name="connsiteX104" fmla="*/ 1645184 w 2936056"/>
              <a:gd name="connsiteY104" fmla="*/ 2738545 h 2981194"/>
              <a:gd name="connsiteX105" fmla="*/ 1532055 w 2936056"/>
              <a:gd name="connsiteY105" fmla="*/ 2798323 h 2981194"/>
              <a:gd name="connsiteX106" fmla="*/ 1467135 w 2936056"/>
              <a:gd name="connsiteY106" fmla="*/ 2743687 h 2981194"/>
              <a:gd name="connsiteX107" fmla="*/ 1517593 w 2936056"/>
              <a:gd name="connsiteY107" fmla="*/ 2589743 h 2981194"/>
              <a:gd name="connsiteX108" fmla="*/ 1604046 w 2936056"/>
              <a:gd name="connsiteY108" fmla="*/ 2487863 h 2981194"/>
              <a:gd name="connsiteX109" fmla="*/ 1741600 w 2936056"/>
              <a:gd name="connsiteY109" fmla="*/ 2426799 h 2981194"/>
              <a:gd name="connsiteX110" fmla="*/ 1758312 w 2936056"/>
              <a:gd name="connsiteY110" fmla="*/ 2418764 h 2981194"/>
              <a:gd name="connsiteX111" fmla="*/ 1850872 w 2936056"/>
              <a:gd name="connsiteY111" fmla="*/ 2234930 h 2981194"/>
              <a:gd name="connsiteX112" fmla="*/ 1892653 w 2936056"/>
              <a:gd name="connsiteY112" fmla="*/ 2012208 h 2981194"/>
              <a:gd name="connsiteX113" fmla="*/ 1896188 w 2936056"/>
              <a:gd name="connsiteY113" fmla="*/ 1980069 h 2981194"/>
              <a:gd name="connsiteX114" fmla="*/ 1901652 w 2936056"/>
              <a:gd name="connsiteY114" fmla="*/ 1973963 h 2981194"/>
              <a:gd name="connsiteX115" fmla="*/ 319459 w 2936056"/>
              <a:gd name="connsiteY115" fmla="*/ 1832231 h 2981194"/>
              <a:gd name="connsiteX116" fmla="*/ 332636 w 2936056"/>
              <a:gd name="connsiteY116" fmla="*/ 1841873 h 2981194"/>
              <a:gd name="connsiteX117" fmla="*/ 390165 w 2936056"/>
              <a:gd name="connsiteY117" fmla="*/ 1923506 h 2981194"/>
              <a:gd name="connsiteX118" fmla="*/ 529968 w 2936056"/>
              <a:gd name="connsiteY118" fmla="*/ 2059774 h 2981194"/>
              <a:gd name="connsiteX119" fmla="*/ 618030 w 2936056"/>
              <a:gd name="connsiteY119" fmla="*/ 2078736 h 2981194"/>
              <a:gd name="connsiteX120" fmla="*/ 863892 w 2936056"/>
              <a:gd name="connsiteY120" fmla="*/ 2174831 h 2981194"/>
              <a:gd name="connsiteX121" fmla="*/ 897959 w 2936056"/>
              <a:gd name="connsiteY121" fmla="*/ 2255821 h 2981194"/>
              <a:gd name="connsiteX122" fmla="*/ 883818 w 2936056"/>
              <a:gd name="connsiteY122" fmla="*/ 2277354 h 2981194"/>
              <a:gd name="connsiteX123" fmla="*/ 793508 w 2936056"/>
              <a:gd name="connsiteY123" fmla="*/ 2287960 h 2981194"/>
              <a:gd name="connsiteX124" fmla="*/ 610316 w 2936056"/>
              <a:gd name="connsiteY124" fmla="*/ 2192829 h 2981194"/>
              <a:gd name="connsiteX125" fmla="*/ 458620 w 2936056"/>
              <a:gd name="connsiteY125" fmla="*/ 2050132 h 2981194"/>
              <a:gd name="connsiteX126" fmla="*/ 429695 w 2936056"/>
              <a:gd name="connsiteY126" fmla="*/ 2024100 h 2981194"/>
              <a:gd name="connsiteX127" fmla="*/ 427767 w 2936056"/>
              <a:gd name="connsiteY127" fmla="*/ 2026350 h 2981194"/>
              <a:gd name="connsiteX128" fmla="*/ 438373 w 2936056"/>
              <a:gd name="connsiteY128" fmla="*/ 2047561 h 2981194"/>
              <a:gd name="connsiteX129" fmla="*/ 559215 w 2936056"/>
              <a:gd name="connsiteY129" fmla="*/ 2226575 h 2981194"/>
              <a:gd name="connsiteX130" fmla="*/ 633135 w 2936056"/>
              <a:gd name="connsiteY130" fmla="*/ 2292138 h 2981194"/>
              <a:gd name="connsiteX131" fmla="*/ 712517 w 2936056"/>
              <a:gd name="connsiteY131" fmla="*/ 2309814 h 2981194"/>
              <a:gd name="connsiteX132" fmla="*/ 872569 w 2936056"/>
              <a:gd name="connsiteY132" fmla="*/ 2335204 h 2981194"/>
              <a:gd name="connsiteX133" fmla="*/ 985696 w 2936056"/>
              <a:gd name="connsiteY133" fmla="*/ 2412015 h 2981194"/>
              <a:gd name="connsiteX134" fmla="*/ 1008193 w 2936056"/>
              <a:gd name="connsiteY134" fmla="*/ 2493327 h 2981194"/>
              <a:gd name="connsiteX135" fmla="*/ 991802 w 2936056"/>
              <a:gd name="connsiteY135" fmla="*/ 2512610 h 2981194"/>
              <a:gd name="connsiteX136" fmla="*/ 915314 w 2936056"/>
              <a:gd name="connsiteY136" fmla="*/ 2520645 h 2981194"/>
              <a:gd name="connsiteX137" fmla="*/ 720873 w 2936056"/>
              <a:gd name="connsiteY137" fmla="*/ 2431299 h 2981194"/>
              <a:gd name="connsiteX138" fmla="*/ 514542 w 2936056"/>
              <a:gd name="connsiteY138" fmla="*/ 2213397 h 2981194"/>
              <a:gd name="connsiteX139" fmla="*/ 398199 w 2936056"/>
              <a:gd name="connsiteY139" fmla="*/ 2001924 h 2981194"/>
              <a:gd name="connsiteX140" fmla="*/ 352884 w 2936056"/>
              <a:gd name="connsiteY140" fmla="*/ 1918042 h 2981194"/>
              <a:gd name="connsiteX141" fmla="*/ 320423 w 2936056"/>
              <a:gd name="connsiteY141" fmla="*/ 1848622 h 2981194"/>
              <a:gd name="connsiteX142" fmla="*/ 319459 w 2936056"/>
              <a:gd name="connsiteY142" fmla="*/ 1832231 h 2981194"/>
              <a:gd name="connsiteX143" fmla="*/ 1911294 w 2936056"/>
              <a:gd name="connsiteY143" fmla="*/ 1818412 h 2981194"/>
              <a:gd name="connsiteX144" fmla="*/ 1920614 w 2936056"/>
              <a:gd name="connsiteY144" fmla="*/ 1854086 h 2981194"/>
              <a:gd name="connsiteX145" fmla="*/ 1984570 w 2936056"/>
              <a:gd name="connsiteY145" fmla="*/ 2054632 h 2981194"/>
              <a:gd name="connsiteX146" fmla="*/ 2011245 w 2936056"/>
              <a:gd name="connsiteY146" fmla="*/ 2164547 h 2981194"/>
              <a:gd name="connsiteX147" fmla="*/ 2005139 w 2936056"/>
              <a:gd name="connsiteY147" fmla="*/ 2255821 h 2981194"/>
              <a:gd name="connsiteX148" fmla="*/ 1930577 w 2936056"/>
              <a:gd name="connsiteY148" fmla="*/ 2327812 h 2981194"/>
              <a:gd name="connsiteX149" fmla="*/ 1920935 w 2936056"/>
              <a:gd name="connsiteY149" fmla="*/ 2321063 h 2981194"/>
              <a:gd name="connsiteX150" fmla="*/ 1906151 w 2936056"/>
              <a:gd name="connsiteY150" fmla="*/ 2245858 h 2981194"/>
              <a:gd name="connsiteX151" fmla="*/ 1912258 w 2936056"/>
              <a:gd name="connsiteY151" fmla="*/ 2189615 h 2981194"/>
              <a:gd name="connsiteX152" fmla="*/ 1925113 w 2936056"/>
              <a:gd name="connsiteY152" fmla="*/ 2049811 h 2981194"/>
              <a:gd name="connsiteX153" fmla="*/ 1914186 w 2936056"/>
              <a:gd name="connsiteY153" fmla="*/ 1872405 h 2981194"/>
              <a:gd name="connsiteX154" fmla="*/ 1911294 w 2936056"/>
              <a:gd name="connsiteY154" fmla="*/ 1818412 h 2981194"/>
              <a:gd name="connsiteX155" fmla="*/ 2618026 w 2936056"/>
              <a:gd name="connsiteY155" fmla="*/ 1780166 h 2981194"/>
              <a:gd name="connsiteX156" fmla="*/ 2618990 w 2936056"/>
              <a:gd name="connsiteY156" fmla="*/ 1788523 h 2981194"/>
              <a:gd name="connsiteX157" fmla="*/ 2596171 w 2936056"/>
              <a:gd name="connsiteY157" fmla="*/ 1843158 h 2981194"/>
              <a:gd name="connsiteX158" fmla="*/ 2491720 w 2936056"/>
              <a:gd name="connsiteY158" fmla="*/ 2049489 h 2981194"/>
              <a:gd name="connsiteX159" fmla="*/ 2343560 w 2936056"/>
              <a:gd name="connsiteY159" fmla="*/ 2260320 h 2981194"/>
              <a:gd name="connsiteX160" fmla="*/ 2188008 w 2936056"/>
              <a:gd name="connsiteY160" fmla="*/ 2399481 h 2981194"/>
              <a:gd name="connsiteX161" fmla="*/ 2035992 w 2936056"/>
              <a:gd name="connsiteY161" fmla="*/ 2467294 h 2981194"/>
              <a:gd name="connsiteX162" fmla="*/ 1950824 w 2936056"/>
              <a:gd name="connsiteY162" fmla="*/ 2463759 h 2981194"/>
              <a:gd name="connsiteX163" fmla="*/ 1928006 w 2936056"/>
              <a:gd name="connsiteY163" fmla="*/ 2430334 h 2981194"/>
              <a:gd name="connsiteX164" fmla="*/ 1991640 w 2936056"/>
              <a:gd name="connsiteY164" fmla="*/ 2321384 h 2981194"/>
              <a:gd name="connsiteX165" fmla="*/ 2152977 w 2936056"/>
              <a:gd name="connsiteY165" fmla="*/ 2264177 h 2981194"/>
              <a:gd name="connsiteX166" fmla="*/ 2256143 w 2936056"/>
              <a:gd name="connsiteY166" fmla="*/ 2255499 h 2981194"/>
              <a:gd name="connsiteX167" fmla="*/ 2325562 w 2936056"/>
              <a:gd name="connsiteY167" fmla="*/ 2223682 h 2981194"/>
              <a:gd name="connsiteX168" fmla="*/ 2475329 w 2936056"/>
              <a:gd name="connsiteY168" fmla="*/ 2035349 h 2981194"/>
              <a:gd name="connsiteX169" fmla="*/ 2508111 w 2936056"/>
              <a:gd name="connsiteY169" fmla="*/ 1973321 h 2981194"/>
              <a:gd name="connsiteX170" fmla="*/ 2468902 w 2936056"/>
              <a:gd name="connsiteY170" fmla="*/ 2006424 h 2981194"/>
              <a:gd name="connsiteX171" fmla="*/ 2331026 w 2936056"/>
              <a:gd name="connsiteY171" fmla="*/ 2136586 h 2981194"/>
              <a:gd name="connsiteX172" fmla="*/ 2170654 w 2936056"/>
              <a:gd name="connsiteY172" fmla="*/ 2229788 h 2981194"/>
              <a:gd name="connsiteX173" fmla="*/ 2105412 w 2936056"/>
              <a:gd name="connsiteY173" fmla="*/ 2240715 h 2981194"/>
              <a:gd name="connsiteX174" fmla="*/ 2047240 w 2936056"/>
              <a:gd name="connsiteY174" fmla="*/ 2223039 h 2981194"/>
              <a:gd name="connsiteX175" fmla="*/ 2038242 w 2936056"/>
              <a:gd name="connsiteY175" fmla="*/ 2202149 h 2981194"/>
              <a:gd name="connsiteX176" fmla="*/ 2102198 w 2936056"/>
              <a:gd name="connsiteY176" fmla="*/ 2094162 h 2981194"/>
              <a:gd name="connsiteX177" fmla="*/ 2233646 w 2936056"/>
              <a:gd name="connsiteY177" fmla="*/ 2029564 h 2981194"/>
              <a:gd name="connsiteX178" fmla="*/ 2319135 w 2936056"/>
              <a:gd name="connsiteY178" fmla="*/ 2027314 h 2981194"/>
              <a:gd name="connsiteX179" fmla="*/ 2421658 w 2936056"/>
              <a:gd name="connsiteY179" fmla="*/ 1998389 h 2981194"/>
              <a:gd name="connsiteX180" fmla="*/ 2556641 w 2936056"/>
              <a:gd name="connsiteY180" fmla="*/ 1856978 h 2981194"/>
              <a:gd name="connsiteX181" fmla="*/ 2599385 w 2936056"/>
              <a:gd name="connsiteY181" fmla="*/ 1795914 h 2981194"/>
              <a:gd name="connsiteX182" fmla="*/ 2610312 w 2936056"/>
              <a:gd name="connsiteY182" fmla="*/ 1783702 h 2981194"/>
              <a:gd name="connsiteX183" fmla="*/ 2618026 w 2936056"/>
              <a:gd name="connsiteY183" fmla="*/ 1780166 h 2981194"/>
              <a:gd name="connsiteX184" fmla="*/ 239755 w 2936056"/>
              <a:gd name="connsiteY184" fmla="*/ 1655146 h 2981194"/>
              <a:gd name="connsiteX185" fmla="*/ 254218 w 2936056"/>
              <a:gd name="connsiteY185" fmla="*/ 1663823 h 2981194"/>
              <a:gd name="connsiteX186" fmla="*/ 371524 w 2936056"/>
              <a:gd name="connsiteY186" fmla="*/ 1793021 h 2981194"/>
              <a:gd name="connsiteX187" fmla="*/ 478868 w 2936056"/>
              <a:gd name="connsiteY187" fmla="*/ 1844444 h 2981194"/>
              <a:gd name="connsiteX188" fmla="*/ 627671 w 2936056"/>
              <a:gd name="connsiteY188" fmla="*/ 1861799 h 2981194"/>
              <a:gd name="connsiteX189" fmla="*/ 771652 w 2936056"/>
              <a:gd name="connsiteY189" fmla="*/ 1964643 h 2981194"/>
              <a:gd name="connsiteX190" fmla="*/ 788043 w 2936056"/>
              <a:gd name="connsiteY190" fmla="*/ 1994211 h 2981194"/>
              <a:gd name="connsiteX191" fmla="*/ 763618 w 2936056"/>
              <a:gd name="connsiteY191" fmla="*/ 2046918 h 2981194"/>
              <a:gd name="connsiteX192" fmla="*/ 718945 w 2936056"/>
              <a:gd name="connsiteY192" fmla="*/ 2049489 h 2981194"/>
              <a:gd name="connsiteX193" fmla="*/ 551823 w 2936056"/>
              <a:gd name="connsiteY193" fmla="*/ 2000638 h 2981194"/>
              <a:gd name="connsiteX194" fmla="*/ 263538 w 2936056"/>
              <a:gd name="connsiteY194" fmla="*/ 1722316 h 2981194"/>
              <a:gd name="connsiteX195" fmla="*/ 239112 w 2936056"/>
              <a:gd name="connsiteY195" fmla="*/ 1673465 h 2981194"/>
              <a:gd name="connsiteX196" fmla="*/ 239755 w 2936056"/>
              <a:gd name="connsiteY196" fmla="*/ 1655146 h 2981194"/>
              <a:gd name="connsiteX197" fmla="*/ 1902616 w 2936056"/>
              <a:gd name="connsiteY197" fmla="*/ 1650647 h 2981194"/>
              <a:gd name="connsiteX198" fmla="*/ 1907115 w 2936056"/>
              <a:gd name="connsiteY198" fmla="*/ 1666074 h 2981194"/>
              <a:gd name="connsiteX199" fmla="*/ 1898116 w 2936056"/>
              <a:gd name="connsiteY199" fmla="*/ 1838980 h 2981194"/>
              <a:gd name="connsiteX200" fmla="*/ 1850551 w 2936056"/>
              <a:gd name="connsiteY200" fmla="*/ 2068451 h 2981194"/>
              <a:gd name="connsiteX201" fmla="*/ 1738387 w 2936056"/>
              <a:gd name="connsiteY201" fmla="*/ 2297923 h 2981194"/>
              <a:gd name="connsiteX202" fmla="*/ 1634578 w 2936056"/>
              <a:gd name="connsiteY202" fmla="*/ 2430334 h 2981194"/>
              <a:gd name="connsiteX203" fmla="*/ 1518557 w 2936056"/>
              <a:gd name="connsiteY203" fmla="*/ 2475650 h 2981194"/>
              <a:gd name="connsiteX204" fmla="*/ 1496703 w 2936056"/>
              <a:gd name="connsiteY204" fmla="*/ 2472436 h 2981194"/>
              <a:gd name="connsiteX205" fmla="*/ 1468742 w 2936056"/>
              <a:gd name="connsiteY205" fmla="*/ 2441904 h 2981194"/>
              <a:gd name="connsiteX206" fmla="*/ 1483847 w 2936056"/>
              <a:gd name="connsiteY206" fmla="*/ 2324276 h 2981194"/>
              <a:gd name="connsiteX207" fmla="*/ 1705605 w 2936056"/>
              <a:gd name="connsiteY207" fmla="*/ 2113767 h 2981194"/>
              <a:gd name="connsiteX208" fmla="*/ 1725852 w 2936056"/>
              <a:gd name="connsiteY208" fmla="*/ 2108946 h 2981194"/>
              <a:gd name="connsiteX209" fmla="*/ 1770204 w 2936056"/>
              <a:gd name="connsiteY209" fmla="*/ 2078736 h 2981194"/>
              <a:gd name="connsiteX210" fmla="*/ 1882368 w 2936056"/>
              <a:gd name="connsiteY210" fmla="*/ 1791415 h 2981194"/>
              <a:gd name="connsiteX211" fmla="*/ 1894902 w 2936056"/>
              <a:gd name="connsiteY211" fmla="*/ 1677001 h 2981194"/>
              <a:gd name="connsiteX212" fmla="*/ 1902616 w 2936056"/>
              <a:gd name="connsiteY212" fmla="*/ 1650647 h 2981194"/>
              <a:gd name="connsiteX213" fmla="*/ 2699015 w 2936056"/>
              <a:gd name="connsiteY213" fmla="*/ 1603403 h 2981194"/>
              <a:gd name="connsiteX214" fmla="*/ 2698051 w 2936056"/>
              <a:gd name="connsiteY214" fmla="*/ 1611759 h 2981194"/>
              <a:gd name="connsiteX215" fmla="*/ 2578173 w 2936056"/>
              <a:gd name="connsiteY215" fmla="*/ 1788201 h 2981194"/>
              <a:gd name="connsiteX216" fmla="*/ 2415551 w 2936056"/>
              <a:gd name="connsiteY216" fmla="*/ 1929933 h 2981194"/>
              <a:gd name="connsiteX217" fmla="*/ 2282496 w 2936056"/>
              <a:gd name="connsiteY217" fmla="*/ 1991961 h 2981194"/>
              <a:gd name="connsiteX218" fmla="*/ 2212434 w 2936056"/>
              <a:gd name="connsiteY218" fmla="*/ 1998067 h 2981194"/>
              <a:gd name="connsiteX219" fmla="*/ 2180295 w 2936056"/>
              <a:gd name="connsiteY219" fmla="*/ 1996460 h 2981194"/>
              <a:gd name="connsiteX220" fmla="*/ 2151370 w 2936056"/>
              <a:gd name="connsiteY220" fmla="*/ 1937325 h 2981194"/>
              <a:gd name="connsiteX221" fmla="*/ 2234609 w 2936056"/>
              <a:gd name="connsiteY221" fmla="*/ 1838980 h 2981194"/>
              <a:gd name="connsiteX222" fmla="*/ 2355130 w 2936056"/>
              <a:gd name="connsiteY222" fmla="*/ 1802664 h 2981194"/>
              <a:gd name="connsiteX223" fmla="*/ 2497184 w 2936056"/>
              <a:gd name="connsiteY223" fmla="*/ 1786916 h 2981194"/>
              <a:gd name="connsiteX224" fmla="*/ 2549570 w 2936056"/>
              <a:gd name="connsiteY224" fmla="*/ 1757026 h 2981194"/>
              <a:gd name="connsiteX225" fmla="*/ 2660449 w 2936056"/>
              <a:gd name="connsiteY225" fmla="*/ 1636185 h 2981194"/>
              <a:gd name="connsiteX226" fmla="*/ 2690659 w 2936056"/>
              <a:gd name="connsiteY226" fmla="*/ 1605653 h 2981194"/>
              <a:gd name="connsiteX227" fmla="*/ 2699015 w 2936056"/>
              <a:gd name="connsiteY227" fmla="*/ 1603403 h 2981194"/>
              <a:gd name="connsiteX228" fmla="*/ 933309 w 2936056"/>
              <a:gd name="connsiteY228" fmla="*/ 1490917 h 2981194"/>
              <a:gd name="connsiteX229" fmla="*/ 945522 w 2936056"/>
              <a:gd name="connsiteY229" fmla="*/ 1510843 h 2981194"/>
              <a:gd name="connsiteX230" fmla="*/ 995016 w 2936056"/>
              <a:gd name="connsiteY230" fmla="*/ 1712353 h 2981194"/>
              <a:gd name="connsiteX231" fmla="*/ 1001444 w 2936056"/>
              <a:gd name="connsiteY231" fmla="*/ 1834159 h 2981194"/>
              <a:gd name="connsiteX232" fmla="*/ 967698 w 2936056"/>
              <a:gd name="connsiteY232" fmla="*/ 2028278 h 2981194"/>
              <a:gd name="connsiteX233" fmla="*/ 920454 w 2936056"/>
              <a:gd name="connsiteY233" fmla="*/ 2101876 h 2981194"/>
              <a:gd name="connsiteX234" fmla="*/ 881245 w 2936056"/>
              <a:gd name="connsiteY234" fmla="*/ 2119873 h 2981194"/>
              <a:gd name="connsiteX235" fmla="*/ 839785 w 2936056"/>
              <a:gd name="connsiteY235" fmla="*/ 2095769 h 2981194"/>
              <a:gd name="connsiteX236" fmla="*/ 822109 w 2936056"/>
              <a:gd name="connsiteY236" fmla="*/ 2019279 h 2981194"/>
              <a:gd name="connsiteX237" fmla="*/ 867746 w 2936056"/>
              <a:gd name="connsiteY237" fmla="*/ 1847336 h 2981194"/>
              <a:gd name="connsiteX238" fmla="*/ 921418 w 2936056"/>
              <a:gd name="connsiteY238" fmla="*/ 1769882 h 2981194"/>
              <a:gd name="connsiteX239" fmla="*/ 951950 w 2936056"/>
              <a:gd name="connsiteY239" fmla="*/ 1665752 h 2981194"/>
              <a:gd name="connsiteX240" fmla="*/ 930738 w 2936056"/>
              <a:gd name="connsiteY240" fmla="*/ 1515021 h 2981194"/>
              <a:gd name="connsiteX241" fmla="*/ 933309 w 2936056"/>
              <a:gd name="connsiteY241" fmla="*/ 1490917 h 2981194"/>
              <a:gd name="connsiteX242" fmla="*/ 2003854 w 2936056"/>
              <a:gd name="connsiteY242" fmla="*/ 1437889 h 2981194"/>
              <a:gd name="connsiteX243" fmla="*/ 2006746 w 2936056"/>
              <a:gd name="connsiteY243" fmla="*/ 1446888 h 2981194"/>
              <a:gd name="connsiteX244" fmla="*/ 2001283 w 2936056"/>
              <a:gd name="connsiteY244" fmla="*/ 1496381 h 2981194"/>
              <a:gd name="connsiteX245" fmla="*/ 1984249 w 2936056"/>
              <a:gd name="connsiteY245" fmla="*/ 1615938 h 2981194"/>
              <a:gd name="connsiteX246" fmla="*/ 2017673 w 2936056"/>
              <a:gd name="connsiteY246" fmla="*/ 1721674 h 2981194"/>
              <a:gd name="connsiteX247" fmla="*/ 2092557 w 2936056"/>
              <a:gd name="connsiteY247" fmla="*/ 1847016 h 2981194"/>
              <a:gd name="connsiteX248" fmla="*/ 2106698 w 2936056"/>
              <a:gd name="connsiteY248" fmla="*/ 2016709 h 2981194"/>
              <a:gd name="connsiteX249" fmla="*/ 2096092 w 2936056"/>
              <a:gd name="connsiteY249" fmla="*/ 2044991 h 2981194"/>
              <a:gd name="connsiteX250" fmla="*/ 2039849 w 2936056"/>
              <a:gd name="connsiteY250" fmla="*/ 2064917 h 2981194"/>
              <a:gd name="connsiteX251" fmla="*/ 1990998 w 2936056"/>
              <a:gd name="connsiteY251" fmla="*/ 2021529 h 2981194"/>
              <a:gd name="connsiteX252" fmla="*/ 1944397 w 2936056"/>
              <a:gd name="connsiteY252" fmla="*/ 1886225 h 2981194"/>
              <a:gd name="connsiteX253" fmla="*/ 1934755 w 2936056"/>
              <a:gd name="connsiteY253" fmla="*/ 1766669 h 2981194"/>
              <a:gd name="connsiteX254" fmla="*/ 1992284 w 2936056"/>
              <a:gd name="connsiteY254" fmla="*/ 1456529 h 2981194"/>
              <a:gd name="connsiteX255" fmla="*/ 1997426 w 2936056"/>
              <a:gd name="connsiteY255" fmla="*/ 1444959 h 2981194"/>
              <a:gd name="connsiteX256" fmla="*/ 2003854 w 2936056"/>
              <a:gd name="connsiteY256" fmla="*/ 1437889 h 2981194"/>
              <a:gd name="connsiteX257" fmla="*/ 88702 w 2936056"/>
              <a:gd name="connsiteY257" fmla="*/ 1352077 h 2981194"/>
              <a:gd name="connsiteX258" fmla="*/ 98344 w 2936056"/>
              <a:gd name="connsiteY258" fmla="*/ 1356898 h 2981194"/>
              <a:gd name="connsiteX259" fmla="*/ 129197 w 2936056"/>
              <a:gd name="connsiteY259" fmla="*/ 1397714 h 2981194"/>
              <a:gd name="connsiteX260" fmla="*/ 219507 w 2936056"/>
              <a:gd name="connsiteY260" fmla="*/ 1526270 h 2981194"/>
              <a:gd name="connsiteX261" fmla="*/ 310781 w 2936056"/>
              <a:gd name="connsiteY261" fmla="*/ 1600510 h 2981194"/>
              <a:gd name="connsiteX262" fmla="*/ 379559 w 2936056"/>
              <a:gd name="connsiteY262" fmla="*/ 1615937 h 2981194"/>
              <a:gd name="connsiteX263" fmla="*/ 480796 w 2936056"/>
              <a:gd name="connsiteY263" fmla="*/ 1618187 h 2981194"/>
              <a:gd name="connsiteX264" fmla="*/ 511649 w 2936056"/>
              <a:gd name="connsiteY264" fmla="*/ 1623972 h 2981194"/>
              <a:gd name="connsiteX265" fmla="*/ 647918 w 2936056"/>
              <a:gd name="connsiteY265" fmla="*/ 1715888 h 2981194"/>
              <a:gd name="connsiteX266" fmla="*/ 675557 w 2936056"/>
              <a:gd name="connsiteY266" fmla="*/ 1776309 h 2981194"/>
              <a:gd name="connsiteX267" fmla="*/ 646632 w 2936056"/>
              <a:gd name="connsiteY267" fmla="*/ 1817126 h 2981194"/>
              <a:gd name="connsiteX268" fmla="*/ 617707 w 2936056"/>
              <a:gd name="connsiteY268" fmla="*/ 1821304 h 2981194"/>
              <a:gd name="connsiteX269" fmla="*/ 474368 w 2936056"/>
              <a:gd name="connsiteY269" fmla="*/ 1783701 h 2981194"/>
              <a:gd name="connsiteX270" fmla="*/ 254539 w 2936056"/>
              <a:gd name="connsiteY270" fmla="*/ 1616580 h 2981194"/>
              <a:gd name="connsiteX271" fmla="*/ 104129 w 2936056"/>
              <a:gd name="connsiteY271" fmla="*/ 1399964 h 2981194"/>
              <a:gd name="connsiteX272" fmla="*/ 87738 w 2936056"/>
              <a:gd name="connsiteY272" fmla="*/ 1362683 h 2981194"/>
              <a:gd name="connsiteX273" fmla="*/ 88702 w 2936056"/>
              <a:gd name="connsiteY273" fmla="*/ 1352077 h 2981194"/>
              <a:gd name="connsiteX274" fmla="*/ 1901331 w 2936056"/>
              <a:gd name="connsiteY274" fmla="*/ 1342115 h 2981194"/>
              <a:gd name="connsiteX275" fmla="*/ 1907116 w 2936056"/>
              <a:gd name="connsiteY275" fmla="*/ 1349828 h 2981194"/>
              <a:gd name="connsiteX276" fmla="*/ 1910008 w 2936056"/>
              <a:gd name="connsiteY276" fmla="*/ 1394823 h 2981194"/>
              <a:gd name="connsiteX277" fmla="*/ 1885261 w 2936056"/>
              <a:gd name="connsiteY277" fmla="*/ 1606296 h 2981194"/>
              <a:gd name="connsiteX278" fmla="*/ 1842838 w 2936056"/>
              <a:gd name="connsiteY278" fmla="*/ 1770204 h 2981194"/>
              <a:gd name="connsiteX279" fmla="*/ 1667039 w 2936056"/>
              <a:gd name="connsiteY279" fmla="*/ 2079701 h 2981194"/>
              <a:gd name="connsiteX280" fmla="*/ 1629758 w 2936056"/>
              <a:gd name="connsiteY280" fmla="*/ 2118267 h 2981194"/>
              <a:gd name="connsiteX281" fmla="*/ 1535270 w 2936056"/>
              <a:gd name="connsiteY281" fmla="*/ 2151370 h 2981194"/>
              <a:gd name="connsiteX282" fmla="*/ 1502810 w 2936056"/>
              <a:gd name="connsiteY282" fmla="*/ 2151692 h 2981194"/>
              <a:gd name="connsiteX283" fmla="*/ 1472278 w 2936056"/>
              <a:gd name="connsiteY283" fmla="*/ 2126302 h 2981194"/>
              <a:gd name="connsiteX284" fmla="*/ 1480955 w 2936056"/>
              <a:gd name="connsiteY284" fmla="*/ 2014459 h 2981194"/>
              <a:gd name="connsiteX285" fmla="*/ 1698214 w 2936056"/>
              <a:gd name="connsiteY285" fmla="*/ 1794308 h 2981194"/>
              <a:gd name="connsiteX286" fmla="*/ 1726174 w 2936056"/>
              <a:gd name="connsiteY286" fmla="*/ 1786273 h 2981194"/>
              <a:gd name="connsiteX287" fmla="*/ 1770526 w 2936056"/>
              <a:gd name="connsiteY287" fmla="*/ 1755420 h 2981194"/>
              <a:gd name="connsiteX288" fmla="*/ 1881405 w 2936056"/>
              <a:gd name="connsiteY288" fmla="*/ 1482884 h 2981194"/>
              <a:gd name="connsiteX289" fmla="*/ 1893296 w 2936056"/>
              <a:gd name="connsiteY289" fmla="*/ 1369754 h 2981194"/>
              <a:gd name="connsiteX290" fmla="*/ 1895867 w 2936056"/>
              <a:gd name="connsiteY290" fmla="*/ 1350150 h 2981194"/>
              <a:gd name="connsiteX291" fmla="*/ 1901331 w 2936056"/>
              <a:gd name="connsiteY291" fmla="*/ 1342115 h 2981194"/>
              <a:gd name="connsiteX292" fmla="*/ 2847176 w 2936056"/>
              <a:gd name="connsiteY292" fmla="*/ 1301299 h 2981194"/>
              <a:gd name="connsiteX293" fmla="*/ 2845248 w 2936056"/>
              <a:gd name="connsiteY293" fmla="*/ 1318975 h 2981194"/>
              <a:gd name="connsiteX294" fmla="*/ 2778399 w 2936056"/>
              <a:gd name="connsiteY294" fmla="*/ 1435960 h 2981194"/>
              <a:gd name="connsiteX295" fmla="*/ 2642452 w 2936056"/>
              <a:gd name="connsiteY295" fmla="*/ 1605332 h 2981194"/>
              <a:gd name="connsiteX296" fmla="*/ 2421015 w 2936056"/>
              <a:gd name="connsiteY296" fmla="*/ 1747385 h 2981194"/>
              <a:gd name="connsiteX297" fmla="*/ 2322349 w 2936056"/>
              <a:gd name="connsiteY297" fmla="*/ 1768275 h 2981194"/>
              <a:gd name="connsiteX298" fmla="*/ 2287961 w 2936056"/>
              <a:gd name="connsiteY298" fmla="*/ 1764097 h 2981194"/>
              <a:gd name="connsiteX299" fmla="*/ 2260964 w 2936056"/>
              <a:gd name="connsiteY299" fmla="*/ 1720389 h 2981194"/>
              <a:gd name="connsiteX300" fmla="*/ 2290532 w 2936056"/>
              <a:gd name="connsiteY300" fmla="*/ 1661575 h 2981194"/>
              <a:gd name="connsiteX301" fmla="*/ 2436763 w 2936056"/>
              <a:gd name="connsiteY301" fmla="*/ 1569015 h 2981194"/>
              <a:gd name="connsiteX302" fmla="*/ 2475973 w 2936056"/>
              <a:gd name="connsiteY302" fmla="*/ 1564837 h 2981194"/>
              <a:gd name="connsiteX303" fmla="*/ 2571425 w 2936056"/>
              <a:gd name="connsiteY303" fmla="*/ 1562587 h 2981194"/>
              <a:gd name="connsiteX304" fmla="*/ 2685196 w 2936056"/>
              <a:gd name="connsiteY304" fmla="*/ 1507308 h 2981194"/>
              <a:gd name="connsiteX305" fmla="*/ 2782256 w 2936056"/>
              <a:gd name="connsiteY305" fmla="*/ 1382610 h 2981194"/>
              <a:gd name="connsiteX306" fmla="*/ 2832392 w 2936056"/>
              <a:gd name="connsiteY306" fmla="*/ 1311262 h 2981194"/>
              <a:gd name="connsiteX307" fmla="*/ 2847176 w 2936056"/>
              <a:gd name="connsiteY307" fmla="*/ 1301299 h 2981194"/>
              <a:gd name="connsiteX308" fmla="*/ 807326 w 2936056"/>
              <a:gd name="connsiteY308" fmla="*/ 1224487 h 2981194"/>
              <a:gd name="connsiteX309" fmla="*/ 828859 w 2936056"/>
              <a:gd name="connsiteY309" fmla="*/ 1251805 h 2981194"/>
              <a:gd name="connsiteX310" fmla="*/ 861641 w 2936056"/>
              <a:gd name="connsiteY310" fmla="*/ 1368148 h 2981194"/>
              <a:gd name="connsiteX311" fmla="*/ 890887 w 2936056"/>
              <a:gd name="connsiteY311" fmla="*/ 1595047 h 2981194"/>
              <a:gd name="connsiteX312" fmla="*/ 844928 w 2936056"/>
              <a:gd name="connsiteY312" fmla="*/ 1827090 h 2981194"/>
              <a:gd name="connsiteX313" fmla="*/ 811504 w 2936056"/>
              <a:gd name="connsiteY313" fmla="*/ 1872727 h 2981194"/>
              <a:gd name="connsiteX314" fmla="*/ 721515 w 2936056"/>
              <a:gd name="connsiteY314" fmla="*/ 1854086 h 2981194"/>
              <a:gd name="connsiteX315" fmla="*/ 709945 w 2936056"/>
              <a:gd name="connsiteY315" fmla="*/ 1813913 h 2981194"/>
              <a:gd name="connsiteX316" fmla="*/ 750762 w 2936056"/>
              <a:gd name="connsiteY316" fmla="*/ 1616580 h 2981194"/>
              <a:gd name="connsiteX317" fmla="*/ 811825 w 2936056"/>
              <a:gd name="connsiteY317" fmla="*/ 1523056 h 2981194"/>
              <a:gd name="connsiteX318" fmla="*/ 834323 w 2936056"/>
              <a:gd name="connsiteY318" fmla="*/ 1408000 h 2981194"/>
              <a:gd name="connsiteX319" fmla="*/ 806040 w 2936056"/>
              <a:gd name="connsiteY319" fmla="*/ 1234771 h 2981194"/>
              <a:gd name="connsiteX320" fmla="*/ 807326 w 2936056"/>
              <a:gd name="connsiteY320" fmla="*/ 1224487 h 2981194"/>
              <a:gd name="connsiteX321" fmla="*/ 0 w 2936056"/>
              <a:gd name="connsiteY321" fmla="*/ 1176278 h 2981194"/>
              <a:gd name="connsiteX322" fmla="*/ 13820 w 2936056"/>
              <a:gd name="connsiteY322" fmla="*/ 1181742 h 2981194"/>
              <a:gd name="connsiteX323" fmla="*/ 54957 w 2936056"/>
              <a:gd name="connsiteY323" fmla="*/ 1233486 h 2981194"/>
              <a:gd name="connsiteX324" fmla="*/ 178692 w 2936056"/>
              <a:gd name="connsiteY324" fmla="*/ 1355934 h 2981194"/>
              <a:gd name="connsiteX325" fmla="*/ 246826 w 2936056"/>
              <a:gd name="connsiteY325" fmla="*/ 1378753 h 2981194"/>
              <a:gd name="connsiteX326" fmla="*/ 366382 w 2936056"/>
              <a:gd name="connsiteY326" fmla="*/ 1386145 h 2981194"/>
              <a:gd name="connsiteX327" fmla="*/ 538647 w 2936056"/>
              <a:gd name="connsiteY327" fmla="*/ 1488989 h 2981194"/>
              <a:gd name="connsiteX328" fmla="*/ 558895 w 2936056"/>
              <a:gd name="connsiteY328" fmla="*/ 1536554 h 2981194"/>
              <a:gd name="connsiteX329" fmla="*/ 530933 w 2936056"/>
              <a:gd name="connsiteY329" fmla="*/ 1583477 h 2981194"/>
              <a:gd name="connsiteX330" fmla="*/ 445445 w 2936056"/>
              <a:gd name="connsiteY330" fmla="*/ 1586048 h 2981194"/>
              <a:gd name="connsiteX331" fmla="*/ 252290 w 2936056"/>
              <a:gd name="connsiteY331" fmla="*/ 1484811 h 2981194"/>
              <a:gd name="connsiteX332" fmla="*/ 126306 w 2936056"/>
              <a:gd name="connsiteY332" fmla="*/ 1361077 h 2981194"/>
              <a:gd name="connsiteX333" fmla="*/ 0 w 2936056"/>
              <a:gd name="connsiteY333" fmla="*/ 1185599 h 2981194"/>
              <a:gd name="connsiteX334" fmla="*/ 0 w 2936056"/>
              <a:gd name="connsiteY334" fmla="*/ 1176278 h 2981194"/>
              <a:gd name="connsiteX335" fmla="*/ 2128873 w 2936056"/>
              <a:gd name="connsiteY335" fmla="*/ 1174029 h 2981194"/>
              <a:gd name="connsiteX336" fmla="*/ 2129837 w 2936056"/>
              <a:gd name="connsiteY336" fmla="*/ 1182385 h 2981194"/>
              <a:gd name="connsiteX337" fmla="*/ 2108304 w 2936056"/>
              <a:gd name="connsiteY337" fmla="*/ 1307084 h 2981194"/>
              <a:gd name="connsiteX338" fmla="*/ 2101877 w 2936056"/>
              <a:gd name="connsiteY338" fmla="*/ 1411213 h 2981194"/>
              <a:gd name="connsiteX339" fmla="*/ 2137229 w 2936056"/>
              <a:gd name="connsiteY339" fmla="*/ 1491239 h 2981194"/>
              <a:gd name="connsiteX340" fmla="*/ 2209220 w 2936056"/>
              <a:gd name="connsiteY340" fmla="*/ 1610474 h 2981194"/>
              <a:gd name="connsiteX341" fmla="*/ 2219505 w 2936056"/>
              <a:gd name="connsiteY341" fmla="*/ 1789166 h 2981194"/>
              <a:gd name="connsiteX342" fmla="*/ 2117303 w 2936056"/>
              <a:gd name="connsiteY342" fmla="*/ 1813591 h 2981194"/>
              <a:gd name="connsiteX343" fmla="*/ 2080022 w 2936056"/>
              <a:gd name="connsiteY343" fmla="*/ 1748350 h 2981194"/>
              <a:gd name="connsiteX344" fmla="*/ 2046598 w 2936056"/>
              <a:gd name="connsiteY344" fmla="*/ 1581549 h 2981194"/>
              <a:gd name="connsiteX345" fmla="*/ 2044348 w 2936056"/>
              <a:gd name="connsiteY345" fmla="*/ 1552624 h 2981194"/>
              <a:gd name="connsiteX346" fmla="*/ 2068774 w 2936056"/>
              <a:gd name="connsiteY346" fmla="*/ 1346293 h 2981194"/>
              <a:gd name="connsiteX347" fmla="*/ 2107340 w 2936056"/>
              <a:gd name="connsiteY347" fmla="*/ 1200383 h 2981194"/>
              <a:gd name="connsiteX348" fmla="*/ 2120839 w 2936056"/>
              <a:gd name="connsiteY348" fmla="*/ 1177564 h 2981194"/>
              <a:gd name="connsiteX349" fmla="*/ 2128873 w 2936056"/>
              <a:gd name="connsiteY349" fmla="*/ 1174029 h 2981194"/>
              <a:gd name="connsiteX350" fmla="*/ 2929009 w 2936056"/>
              <a:gd name="connsiteY350" fmla="*/ 1123572 h 2981194"/>
              <a:gd name="connsiteX351" fmla="*/ 2934593 w 2936056"/>
              <a:gd name="connsiteY351" fmla="*/ 1124535 h 2981194"/>
              <a:gd name="connsiteX352" fmla="*/ 2933628 w 2936056"/>
              <a:gd name="connsiteY352" fmla="*/ 1134177 h 2981194"/>
              <a:gd name="connsiteX353" fmla="*/ 2887349 w 2936056"/>
              <a:gd name="connsiteY353" fmla="*/ 1212274 h 2981194"/>
              <a:gd name="connsiteX354" fmla="*/ 2779362 w 2936056"/>
              <a:gd name="connsiteY354" fmla="*/ 1340187 h 2981194"/>
              <a:gd name="connsiteX355" fmla="*/ 2634095 w 2936056"/>
              <a:gd name="connsiteY355" fmla="*/ 1468420 h 2981194"/>
              <a:gd name="connsiteX356" fmla="*/ 2461188 w 2936056"/>
              <a:gd name="connsiteY356" fmla="*/ 1539126 h 2981194"/>
              <a:gd name="connsiteX357" fmla="*/ 2446725 w 2936056"/>
              <a:gd name="connsiteY357" fmla="*/ 1539769 h 2981194"/>
              <a:gd name="connsiteX358" fmla="*/ 2413622 w 2936056"/>
              <a:gd name="connsiteY358" fmla="*/ 1534305 h 2981194"/>
              <a:gd name="connsiteX359" fmla="*/ 2380520 w 2936056"/>
              <a:gd name="connsiteY359" fmla="*/ 1465849 h 2981194"/>
              <a:gd name="connsiteX360" fmla="*/ 2432584 w 2936056"/>
              <a:gd name="connsiteY360" fmla="*/ 1399965 h 2981194"/>
              <a:gd name="connsiteX361" fmla="*/ 2587493 w 2936056"/>
              <a:gd name="connsiteY361" fmla="*/ 1330545 h 2981194"/>
              <a:gd name="connsiteX362" fmla="*/ 2663020 w 2936056"/>
              <a:gd name="connsiteY362" fmla="*/ 1327331 h 2981194"/>
              <a:gd name="connsiteX363" fmla="*/ 2708335 w 2936056"/>
              <a:gd name="connsiteY363" fmla="*/ 1324439 h 2981194"/>
              <a:gd name="connsiteX364" fmla="*/ 2762329 w 2936056"/>
              <a:gd name="connsiteY364" fmla="*/ 1299370 h 2981194"/>
              <a:gd name="connsiteX365" fmla="*/ 2907596 w 2936056"/>
              <a:gd name="connsiteY365" fmla="*/ 1146390 h 2981194"/>
              <a:gd name="connsiteX366" fmla="*/ 2924630 w 2936056"/>
              <a:gd name="connsiteY366" fmla="*/ 1127429 h 2981194"/>
              <a:gd name="connsiteX367" fmla="*/ 2929009 w 2936056"/>
              <a:gd name="connsiteY367" fmla="*/ 1123572 h 2981194"/>
              <a:gd name="connsiteX368" fmla="*/ 705768 w 2936056"/>
              <a:gd name="connsiteY368" fmla="*/ 1027476 h 2981194"/>
              <a:gd name="connsiteX369" fmla="*/ 715410 w 2936056"/>
              <a:gd name="connsiteY369" fmla="*/ 1033904 h 2981194"/>
              <a:gd name="connsiteX370" fmla="*/ 740156 w 2936056"/>
              <a:gd name="connsiteY370" fmla="*/ 1087576 h 2981194"/>
              <a:gd name="connsiteX371" fmla="*/ 777759 w 2936056"/>
              <a:gd name="connsiteY371" fmla="*/ 1315440 h 2981194"/>
              <a:gd name="connsiteX372" fmla="*/ 780330 w 2936056"/>
              <a:gd name="connsiteY372" fmla="*/ 1357220 h 2981194"/>
              <a:gd name="connsiteX373" fmla="*/ 734372 w 2936056"/>
              <a:gd name="connsiteY373" fmla="*/ 1582513 h 2981194"/>
              <a:gd name="connsiteX374" fmla="*/ 709625 w 2936056"/>
              <a:gd name="connsiteY374" fmla="*/ 1625900 h 2981194"/>
              <a:gd name="connsiteX375" fmla="*/ 652418 w 2936056"/>
              <a:gd name="connsiteY375" fmla="*/ 1647433 h 2981194"/>
              <a:gd name="connsiteX376" fmla="*/ 606459 w 2936056"/>
              <a:gd name="connsiteY376" fmla="*/ 1595369 h 2981194"/>
              <a:gd name="connsiteX377" fmla="*/ 606459 w 2936056"/>
              <a:gd name="connsiteY377" fmla="*/ 1455243 h 2981194"/>
              <a:gd name="connsiteX378" fmla="*/ 652418 w 2936056"/>
              <a:gd name="connsiteY378" fmla="*/ 1355934 h 2981194"/>
              <a:gd name="connsiteX379" fmla="*/ 695162 w 2936056"/>
              <a:gd name="connsiteY379" fmla="*/ 1302263 h 2981194"/>
              <a:gd name="connsiteX380" fmla="*/ 723122 w 2936056"/>
              <a:gd name="connsiteY380" fmla="*/ 1202632 h 2981194"/>
              <a:gd name="connsiteX381" fmla="*/ 703197 w 2936056"/>
              <a:gd name="connsiteY381" fmla="*/ 1039047 h 2981194"/>
              <a:gd name="connsiteX382" fmla="*/ 705768 w 2936056"/>
              <a:gd name="connsiteY382" fmla="*/ 1027476 h 2981194"/>
              <a:gd name="connsiteX383" fmla="*/ 1902295 w 2936056"/>
              <a:gd name="connsiteY383" fmla="*/ 1019442 h 2981194"/>
              <a:gd name="connsiteX384" fmla="*/ 1907116 w 2936056"/>
              <a:gd name="connsiteY384" fmla="*/ 1026511 h 2981194"/>
              <a:gd name="connsiteX385" fmla="*/ 1909687 w 2936056"/>
              <a:gd name="connsiteY385" fmla="*/ 1067007 h 2981194"/>
              <a:gd name="connsiteX386" fmla="*/ 1892974 w 2936056"/>
              <a:gd name="connsiteY386" fmla="*/ 1231878 h 2981194"/>
              <a:gd name="connsiteX387" fmla="*/ 1855694 w 2936056"/>
              <a:gd name="connsiteY387" fmla="*/ 1415070 h 2981194"/>
              <a:gd name="connsiteX388" fmla="*/ 1746100 w 2936056"/>
              <a:gd name="connsiteY388" fmla="*/ 1646790 h 2981194"/>
              <a:gd name="connsiteX389" fmla="*/ 1647755 w 2936056"/>
              <a:gd name="connsiteY389" fmla="*/ 1777917 h 2981194"/>
              <a:gd name="connsiteX390" fmla="*/ 1521771 w 2936056"/>
              <a:gd name="connsiteY390" fmla="*/ 1829017 h 2981194"/>
              <a:gd name="connsiteX391" fmla="*/ 1505380 w 2936056"/>
              <a:gd name="connsiteY391" fmla="*/ 1828375 h 2981194"/>
              <a:gd name="connsiteX392" fmla="*/ 1468742 w 2936056"/>
              <a:gd name="connsiteY392" fmla="*/ 1794950 h 2981194"/>
              <a:gd name="connsiteX393" fmla="*/ 1494132 w 2936056"/>
              <a:gd name="connsiteY393" fmla="*/ 1660932 h 2981194"/>
              <a:gd name="connsiteX394" fmla="*/ 1679573 w 2936056"/>
              <a:gd name="connsiteY394" fmla="*/ 1480954 h 2981194"/>
              <a:gd name="connsiteX395" fmla="*/ 1724567 w 2936056"/>
              <a:gd name="connsiteY395" fmla="*/ 1465529 h 2981194"/>
              <a:gd name="connsiteX396" fmla="*/ 1773418 w 2936056"/>
              <a:gd name="connsiteY396" fmla="*/ 1429532 h 2981194"/>
              <a:gd name="connsiteX397" fmla="*/ 1873691 w 2936056"/>
              <a:gd name="connsiteY397" fmla="*/ 1196526 h 2981194"/>
              <a:gd name="connsiteX398" fmla="*/ 1892653 w 2936056"/>
              <a:gd name="connsiteY398" fmla="*/ 1050617 h 2981194"/>
              <a:gd name="connsiteX399" fmla="*/ 1895867 w 2936056"/>
              <a:gd name="connsiteY399" fmla="*/ 1026511 h 2981194"/>
              <a:gd name="connsiteX400" fmla="*/ 1902295 w 2936056"/>
              <a:gd name="connsiteY400" fmla="*/ 1019442 h 2981194"/>
              <a:gd name="connsiteX401" fmla="*/ 124376 w 2936056"/>
              <a:gd name="connsiteY401" fmla="*/ 1002729 h 2981194"/>
              <a:gd name="connsiteX402" fmla="*/ 254538 w 2936056"/>
              <a:gd name="connsiteY402" fmla="*/ 1285229 h 2981194"/>
              <a:gd name="connsiteX403" fmla="*/ 273821 w 2936056"/>
              <a:gd name="connsiteY403" fmla="*/ 1312868 h 2981194"/>
              <a:gd name="connsiteX404" fmla="*/ 267715 w 2936056"/>
              <a:gd name="connsiteY404" fmla="*/ 1329902 h 2981194"/>
              <a:gd name="connsiteX405" fmla="*/ 224970 w 2936056"/>
              <a:gd name="connsiteY405" fmla="*/ 1313833 h 2981194"/>
              <a:gd name="connsiteX406" fmla="*/ 153943 w 2936056"/>
              <a:gd name="connsiteY406" fmla="*/ 1187206 h 2981194"/>
              <a:gd name="connsiteX407" fmla="*/ 124376 w 2936056"/>
              <a:gd name="connsiteY407" fmla="*/ 1002729 h 2981194"/>
              <a:gd name="connsiteX408" fmla="*/ 2229789 w 2936056"/>
              <a:gd name="connsiteY408" fmla="*/ 975411 h 2981194"/>
              <a:gd name="connsiteX409" fmla="*/ 2232681 w 2936056"/>
              <a:gd name="connsiteY409" fmla="*/ 987945 h 2981194"/>
              <a:gd name="connsiteX410" fmla="*/ 2222718 w 2936056"/>
              <a:gd name="connsiteY410" fmla="*/ 1052223 h 2981194"/>
              <a:gd name="connsiteX411" fmla="*/ 2212112 w 2936056"/>
              <a:gd name="connsiteY411" fmla="*/ 1172743 h 2981194"/>
              <a:gd name="connsiteX412" fmla="*/ 2241680 w 2936056"/>
              <a:gd name="connsiteY412" fmla="*/ 1251162 h 2981194"/>
              <a:gd name="connsiteX413" fmla="*/ 2279925 w 2936056"/>
              <a:gd name="connsiteY413" fmla="*/ 1298085 h 2981194"/>
              <a:gd name="connsiteX414" fmla="*/ 2332954 w 2936056"/>
              <a:gd name="connsiteY414" fmla="*/ 1430818 h 2981194"/>
              <a:gd name="connsiteX415" fmla="*/ 2328776 w 2936056"/>
              <a:gd name="connsiteY415" fmla="*/ 1549089 h 2981194"/>
              <a:gd name="connsiteX416" fmla="*/ 2293745 w 2936056"/>
              <a:gd name="connsiteY416" fmla="*/ 1592797 h 2981194"/>
              <a:gd name="connsiteX417" fmla="*/ 2232038 w 2936056"/>
              <a:gd name="connsiteY417" fmla="*/ 1578978 h 2981194"/>
              <a:gd name="connsiteX418" fmla="*/ 2194757 w 2936056"/>
              <a:gd name="connsiteY418" fmla="*/ 1512450 h 2981194"/>
              <a:gd name="connsiteX419" fmla="*/ 2155548 w 2936056"/>
              <a:gd name="connsiteY419" fmla="*/ 1305155 h 2981194"/>
              <a:gd name="connsiteX420" fmla="*/ 2175474 w 2936056"/>
              <a:gd name="connsiteY420" fmla="*/ 1129035 h 2981194"/>
              <a:gd name="connsiteX421" fmla="*/ 2195722 w 2936056"/>
              <a:gd name="connsiteY421" fmla="*/ 1035832 h 2981194"/>
              <a:gd name="connsiteX422" fmla="*/ 2220147 w 2936056"/>
              <a:gd name="connsiteY422" fmla="*/ 982160 h 2981194"/>
              <a:gd name="connsiteX423" fmla="*/ 2229789 w 2936056"/>
              <a:gd name="connsiteY423" fmla="*/ 975411 h 2981194"/>
              <a:gd name="connsiteX424" fmla="*/ 2813751 w 2936056"/>
              <a:gd name="connsiteY424" fmla="*/ 954521 h 2981194"/>
              <a:gd name="connsiteX425" fmla="*/ 2794789 w 2936056"/>
              <a:gd name="connsiteY425" fmla="*/ 1110072 h 2981194"/>
              <a:gd name="connsiteX426" fmla="*/ 2720870 w 2936056"/>
              <a:gd name="connsiteY426" fmla="*/ 1243449 h 2981194"/>
              <a:gd name="connsiteX427" fmla="*/ 2705443 w 2936056"/>
              <a:gd name="connsiteY427" fmla="*/ 1273338 h 2981194"/>
              <a:gd name="connsiteX428" fmla="*/ 2682625 w 2936056"/>
              <a:gd name="connsiteY428" fmla="*/ 1282658 h 2981194"/>
              <a:gd name="connsiteX429" fmla="*/ 2670733 w 2936056"/>
              <a:gd name="connsiteY429" fmla="*/ 1247948 h 2981194"/>
              <a:gd name="connsiteX430" fmla="*/ 2754937 w 2936056"/>
              <a:gd name="connsiteY430" fmla="*/ 1118429 h 2981194"/>
              <a:gd name="connsiteX431" fmla="*/ 2790611 w 2936056"/>
              <a:gd name="connsiteY431" fmla="*/ 1024262 h 2981194"/>
              <a:gd name="connsiteX432" fmla="*/ 2813751 w 2936056"/>
              <a:gd name="connsiteY432" fmla="*/ 954521 h 2981194"/>
              <a:gd name="connsiteX433" fmla="*/ 435801 w 2936056"/>
              <a:gd name="connsiteY433" fmla="*/ 820180 h 2981194"/>
              <a:gd name="connsiteX434" fmla="*/ 514862 w 2936056"/>
              <a:gd name="connsiteY434" fmla="*/ 887672 h 2981194"/>
              <a:gd name="connsiteX435" fmla="*/ 626384 w 2936056"/>
              <a:gd name="connsiteY435" fmla="*/ 1180456 h 2981194"/>
              <a:gd name="connsiteX436" fmla="*/ 628955 w 2936056"/>
              <a:gd name="connsiteY436" fmla="*/ 1194597 h 2981194"/>
              <a:gd name="connsiteX437" fmla="*/ 612564 w 2936056"/>
              <a:gd name="connsiteY437" fmla="*/ 1216773 h 2981194"/>
              <a:gd name="connsiteX438" fmla="*/ 595852 w 2936056"/>
              <a:gd name="connsiteY438" fmla="*/ 1202310 h 2981194"/>
              <a:gd name="connsiteX439" fmla="*/ 548930 w 2936056"/>
              <a:gd name="connsiteY439" fmla="*/ 1042902 h 2981194"/>
              <a:gd name="connsiteX440" fmla="*/ 435801 w 2936056"/>
              <a:gd name="connsiteY440" fmla="*/ 820180 h 2981194"/>
              <a:gd name="connsiteX441" fmla="*/ 2489470 w 2936056"/>
              <a:gd name="connsiteY441" fmla="*/ 771972 h 2981194"/>
              <a:gd name="connsiteX442" fmla="*/ 2447690 w 2936056"/>
              <a:gd name="connsiteY442" fmla="*/ 852640 h 2981194"/>
              <a:gd name="connsiteX443" fmla="*/ 2356737 w 2936056"/>
              <a:gd name="connsiteY443" fmla="*/ 1076648 h 2981194"/>
              <a:gd name="connsiteX444" fmla="*/ 2340346 w 2936056"/>
              <a:gd name="connsiteY444" fmla="*/ 1150567 h 2981194"/>
              <a:gd name="connsiteX445" fmla="*/ 2322027 w 2936056"/>
              <a:gd name="connsiteY445" fmla="*/ 1164708 h 2981194"/>
              <a:gd name="connsiteX446" fmla="*/ 2307243 w 2936056"/>
              <a:gd name="connsiteY446" fmla="*/ 1146068 h 2981194"/>
              <a:gd name="connsiteX447" fmla="*/ 2321063 w 2936056"/>
              <a:gd name="connsiteY447" fmla="*/ 1085004 h 2981194"/>
              <a:gd name="connsiteX448" fmla="*/ 2414587 w 2936056"/>
              <a:gd name="connsiteY448" fmla="*/ 838821 h 2981194"/>
              <a:gd name="connsiteX449" fmla="*/ 2489470 w 2936056"/>
              <a:gd name="connsiteY449" fmla="*/ 771972 h 2981194"/>
              <a:gd name="connsiteX450" fmla="*/ 258075 w 2936056"/>
              <a:gd name="connsiteY450" fmla="*/ 703196 h 2981194"/>
              <a:gd name="connsiteX451" fmla="*/ 264824 w 2936056"/>
              <a:gd name="connsiteY451" fmla="*/ 734049 h 2981194"/>
              <a:gd name="connsiteX452" fmla="*/ 270287 w 2936056"/>
              <a:gd name="connsiteY452" fmla="*/ 812789 h 2981194"/>
              <a:gd name="connsiteX453" fmla="*/ 324281 w 2936056"/>
              <a:gd name="connsiteY453" fmla="*/ 1066042 h 2981194"/>
              <a:gd name="connsiteX454" fmla="*/ 375060 w 2936056"/>
              <a:gd name="connsiteY454" fmla="*/ 1128392 h 2981194"/>
              <a:gd name="connsiteX455" fmla="*/ 413305 w 2936056"/>
              <a:gd name="connsiteY455" fmla="*/ 1143497 h 2981194"/>
              <a:gd name="connsiteX456" fmla="*/ 500723 w 2936056"/>
              <a:gd name="connsiteY456" fmla="*/ 1182706 h 2981194"/>
              <a:gd name="connsiteX457" fmla="*/ 601960 w 2936056"/>
              <a:gd name="connsiteY457" fmla="*/ 1342114 h 2981194"/>
              <a:gd name="connsiteX458" fmla="*/ 602281 w 2936056"/>
              <a:gd name="connsiteY458" fmla="*/ 1375860 h 2981194"/>
              <a:gd name="connsiteX459" fmla="*/ 527719 w 2936056"/>
              <a:gd name="connsiteY459" fmla="*/ 1423426 h 2981194"/>
              <a:gd name="connsiteX460" fmla="*/ 451872 w 2936056"/>
              <a:gd name="connsiteY460" fmla="*/ 1377146 h 2981194"/>
              <a:gd name="connsiteX461" fmla="*/ 354170 w 2936056"/>
              <a:gd name="connsiteY461" fmla="*/ 1245698 h 2981194"/>
              <a:gd name="connsiteX462" fmla="*/ 273501 w 2936056"/>
              <a:gd name="connsiteY462" fmla="*/ 1022656 h 2981194"/>
              <a:gd name="connsiteX463" fmla="*/ 260967 w 2936056"/>
              <a:gd name="connsiteY463" fmla="*/ 932989 h 2981194"/>
              <a:gd name="connsiteX464" fmla="*/ 253575 w 2936056"/>
              <a:gd name="connsiteY464" fmla="*/ 723765 h 2981194"/>
              <a:gd name="connsiteX465" fmla="*/ 258075 w 2936056"/>
              <a:gd name="connsiteY465" fmla="*/ 703196 h 2981194"/>
              <a:gd name="connsiteX466" fmla="*/ 1902937 w 2936056"/>
              <a:gd name="connsiteY466" fmla="*/ 696448 h 2981194"/>
              <a:gd name="connsiteX467" fmla="*/ 1907115 w 2936056"/>
              <a:gd name="connsiteY467" fmla="*/ 710267 h 2981194"/>
              <a:gd name="connsiteX468" fmla="*/ 1896188 w 2936056"/>
              <a:gd name="connsiteY468" fmla="*/ 904064 h 2981194"/>
              <a:gd name="connsiteX469" fmla="*/ 1832232 w 2936056"/>
              <a:gd name="connsiteY469" fmla="*/ 1157959 h 2981194"/>
              <a:gd name="connsiteX470" fmla="*/ 1744814 w 2936056"/>
              <a:gd name="connsiteY470" fmla="*/ 1328616 h 2981194"/>
              <a:gd name="connsiteX471" fmla="*/ 1645184 w 2936056"/>
              <a:gd name="connsiteY471" fmla="*/ 1461351 h 2981194"/>
              <a:gd name="connsiteX472" fmla="*/ 1503131 w 2936056"/>
              <a:gd name="connsiteY472" fmla="*/ 1514057 h 2981194"/>
              <a:gd name="connsiteX473" fmla="*/ 1473563 w 2936056"/>
              <a:gd name="connsiteY473" fmla="*/ 1491239 h 2981194"/>
              <a:gd name="connsiteX474" fmla="*/ 1479991 w 2936056"/>
              <a:gd name="connsiteY474" fmla="*/ 1377468 h 2981194"/>
              <a:gd name="connsiteX475" fmla="*/ 1591191 w 2936056"/>
              <a:gd name="connsiteY475" fmla="*/ 1223201 h 2981194"/>
              <a:gd name="connsiteX476" fmla="*/ 1689857 w 2936056"/>
              <a:gd name="connsiteY476" fmla="*/ 1156031 h 2981194"/>
              <a:gd name="connsiteX477" fmla="*/ 1731959 w 2936056"/>
              <a:gd name="connsiteY477" fmla="*/ 1143819 h 2981194"/>
              <a:gd name="connsiteX478" fmla="*/ 1763133 w 2936056"/>
              <a:gd name="connsiteY478" fmla="*/ 1123250 h 2981194"/>
              <a:gd name="connsiteX479" fmla="*/ 1839302 w 2936056"/>
              <a:gd name="connsiteY479" fmla="*/ 989232 h 2981194"/>
              <a:gd name="connsiteX480" fmla="*/ 1889118 w 2936056"/>
              <a:gd name="connsiteY480" fmla="*/ 785793 h 2981194"/>
              <a:gd name="connsiteX481" fmla="*/ 1898116 w 2936056"/>
              <a:gd name="connsiteY481" fmla="*/ 709624 h 2981194"/>
              <a:gd name="connsiteX482" fmla="*/ 1902937 w 2936056"/>
              <a:gd name="connsiteY482" fmla="*/ 696448 h 2981194"/>
              <a:gd name="connsiteX483" fmla="*/ 2678768 w 2936056"/>
              <a:gd name="connsiteY483" fmla="*/ 652095 h 2981194"/>
              <a:gd name="connsiteX484" fmla="*/ 2682625 w 2936056"/>
              <a:gd name="connsiteY484" fmla="*/ 667200 h 2981194"/>
              <a:gd name="connsiteX485" fmla="*/ 2668805 w 2936056"/>
              <a:gd name="connsiteY485" fmla="*/ 937487 h 2981194"/>
              <a:gd name="connsiteX486" fmla="*/ 2628953 w 2936056"/>
              <a:gd name="connsiteY486" fmla="*/ 1078255 h 2981194"/>
              <a:gd name="connsiteX487" fmla="*/ 2560818 w 2936056"/>
              <a:gd name="connsiteY487" fmla="*/ 1235092 h 2981194"/>
              <a:gd name="connsiteX488" fmla="*/ 2432585 w 2936056"/>
              <a:gd name="connsiteY488" fmla="*/ 1362362 h 2981194"/>
              <a:gd name="connsiteX489" fmla="*/ 2382448 w 2936056"/>
              <a:gd name="connsiteY489" fmla="*/ 1373932 h 2981194"/>
              <a:gd name="connsiteX490" fmla="*/ 2333276 w 2936056"/>
              <a:gd name="connsiteY490" fmla="*/ 1316403 h 2981194"/>
              <a:gd name="connsiteX491" fmla="*/ 2370235 w 2936056"/>
              <a:gd name="connsiteY491" fmla="*/ 1197168 h 2981194"/>
              <a:gd name="connsiteX492" fmla="*/ 2496219 w 2936056"/>
              <a:gd name="connsiteY492" fmla="*/ 1098181 h 2981194"/>
              <a:gd name="connsiteX493" fmla="*/ 2521931 w 2936056"/>
              <a:gd name="connsiteY493" fmla="*/ 1091754 h 2981194"/>
              <a:gd name="connsiteX494" fmla="*/ 2589743 w 2936056"/>
              <a:gd name="connsiteY494" fmla="*/ 1049008 h 2981194"/>
              <a:gd name="connsiteX495" fmla="*/ 2642130 w 2936056"/>
              <a:gd name="connsiteY495" fmla="*/ 924631 h 2981194"/>
              <a:gd name="connsiteX496" fmla="*/ 2666234 w 2936056"/>
              <a:gd name="connsiteY496" fmla="*/ 746262 h 2981194"/>
              <a:gd name="connsiteX497" fmla="*/ 2674590 w 2936056"/>
              <a:gd name="connsiteY497" fmla="*/ 659487 h 2981194"/>
              <a:gd name="connsiteX498" fmla="*/ 2678768 w 2936056"/>
              <a:gd name="connsiteY498" fmla="*/ 652095 h 2981194"/>
              <a:gd name="connsiteX499" fmla="*/ 1902616 w 2936056"/>
              <a:gd name="connsiteY499" fmla="*/ 370881 h 2981194"/>
              <a:gd name="connsiteX500" fmla="*/ 1907115 w 2936056"/>
              <a:gd name="connsiteY500" fmla="*/ 397557 h 2981194"/>
              <a:gd name="connsiteX501" fmla="*/ 1895867 w 2936056"/>
              <a:gd name="connsiteY501" fmla="*/ 582998 h 2981194"/>
              <a:gd name="connsiteX502" fmla="*/ 1818733 w 2936056"/>
              <a:gd name="connsiteY502" fmla="*/ 869354 h 2981194"/>
              <a:gd name="connsiteX503" fmla="*/ 1665110 w 2936056"/>
              <a:gd name="connsiteY503" fmla="*/ 1118108 h 2981194"/>
              <a:gd name="connsiteX504" fmla="*/ 1546196 w 2936056"/>
              <a:gd name="connsiteY504" fmla="*/ 1193955 h 2981194"/>
              <a:gd name="connsiteX505" fmla="*/ 1498952 w 2936056"/>
              <a:gd name="connsiteY505" fmla="*/ 1193312 h 2981194"/>
              <a:gd name="connsiteX506" fmla="*/ 1473884 w 2936056"/>
              <a:gd name="connsiteY506" fmla="*/ 1165995 h 2981194"/>
              <a:gd name="connsiteX507" fmla="*/ 1496060 w 2936056"/>
              <a:gd name="connsiteY507" fmla="*/ 1009800 h 2981194"/>
              <a:gd name="connsiteX508" fmla="*/ 1681179 w 2936056"/>
              <a:gd name="connsiteY508" fmla="*/ 841714 h 2981194"/>
              <a:gd name="connsiteX509" fmla="*/ 1748028 w 2936056"/>
              <a:gd name="connsiteY509" fmla="*/ 827252 h 2981194"/>
              <a:gd name="connsiteX510" fmla="*/ 1760562 w 2936056"/>
              <a:gd name="connsiteY510" fmla="*/ 818575 h 2981194"/>
              <a:gd name="connsiteX511" fmla="*/ 1856657 w 2936056"/>
              <a:gd name="connsiteY511" fmla="*/ 615779 h 2981194"/>
              <a:gd name="connsiteX512" fmla="*/ 1888474 w 2936056"/>
              <a:gd name="connsiteY512" fmla="*/ 462799 h 2981194"/>
              <a:gd name="connsiteX513" fmla="*/ 1896831 w 2936056"/>
              <a:gd name="connsiteY513" fmla="*/ 384380 h 2981194"/>
              <a:gd name="connsiteX514" fmla="*/ 1902616 w 2936056"/>
              <a:gd name="connsiteY514" fmla="*/ 370881 h 2981194"/>
              <a:gd name="connsiteX515" fmla="*/ 1258323 w 2936056"/>
              <a:gd name="connsiteY515" fmla="*/ 168848 h 2981194"/>
              <a:gd name="connsiteX516" fmla="*/ 1264340 w 2936056"/>
              <a:gd name="connsiteY516" fmla="*/ 169048 h 2981194"/>
              <a:gd name="connsiteX517" fmla="*/ 1234129 w 2936056"/>
              <a:gd name="connsiteY517" fmla="*/ 349347 h 2981194"/>
              <a:gd name="connsiteX518" fmla="*/ 1252127 w 2936056"/>
              <a:gd name="connsiteY518" fmla="*/ 582996 h 2981194"/>
              <a:gd name="connsiteX519" fmla="*/ 1253412 w 2936056"/>
              <a:gd name="connsiteY519" fmla="*/ 595530 h 2981194"/>
              <a:gd name="connsiteX520" fmla="*/ 1243771 w 2936056"/>
              <a:gd name="connsiteY520" fmla="*/ 605815 h 2981194"/>
              <a:gd name="connsiteX521" fmla="*/ 1233165 w 2936056"/>
              <a:gd name="connsiteY521" fmla="*/ 606136 h 2981194"/>
              <a:gd name="connsiteX522" fmla="*/ 1204883 w 2936056"/>
              <a:gd name="connsiteY522" fmla="*/ 583317 h 2981194"/>
              <a:gd name="connsiteX523" fmla="*/ 1193634 w 2936056"/>
              <a:gd name="connsiteY523" fmla="*/ 520325 h 2981194"/>
              <a:gd name="connsiteX524" fmla="*/ 1185278 w 2936056"/>
              <a:gd name="connsiteY524" fmla="*/ 424230 h 2981194"/>
              <a:gd name="connsiteX525" fmla="*/ 1207133 w 2936056"/>
              <a:gd name="connsiteY525" fmla="*/ 262251 h 2981194"/>
              <a:gd name="connsiteX526" fmla="*/ 1258323 w 2936056"/>
              <a:gd name="connsiteY526" fmla="*/ 168848 h 2981194"/>
              <a:gd name="connsiteX527" fmla="*/ 1704415 w 2936056"/>
              <a:gd name="connsiteY527" fmla="*/ 152347 h 2981194"/>
              <a:gd name="connsiteX528" fmla="*/ 1757670 w 2936056"/>
              <a:gd name="connsiteY528" fmla="*/ 391770 h 2981194"/>
              <a:gd name="connsiteX529" fmla="*/ 1729388 w 2936056"/>
              <a:gd name="connsiteY529" fmla="*/ 595208 h 2981194"/>
              <a:gd name="connsiteX530" fmla="*/ 1706891 w 2936056"/>
              <a:gd name="connsiteY530" fmla="*/ 662378 h 2981194"/>
              <a:gd name="connsiteX531" fmla="*/ 1691464 w 2936056"/>
              <a:gd name="connsiteY531" fmla="*/ 677162 h 2981194"/>
              <a:gd name="connsiteX532" fmla="*/ 1668003 w 2936056"/>
              <a:gd name="connsiteY532" fmla="*/ 674913 h 2981194"/>
              <a:gd name="connsiteX533" fmla="*/ 1668324 w 2936056"/>
              <a:gd name="connsiteY533" fmla="*/ 656593 h 2981194"/>
              <a:gd name="connsiteX534" fmla="*/ 1700784 w 2936056"/>
              <a:gd name="connsiteY534" fmla="*/ 505541 h 2981194"/>
              <a:gd name="connsiteX535" fmla="*/ 1711390 w 2936056"/>
              <a:gd name="connsiteY535" fmla="*/ 363809 h 2981194"/>
              <a:gd name="connsiteX536" fmla="*/ 1697892 w 2936056"/>
              <a:gd name="connsiteY536" fmla="*/ 152657 h 2981194"/>
              <a:gd name="connsiteX537" fmla="*/ 1704415 w 2936056"/>
              <a:gd name="connsiteY537" fmla="*/ 152347 h 2981194"/>
              <a:gd name="connsiteX538" fmla="*/ 1026190 w 2936056"/>
              <a:gd name="connsiteY538" fmla="*/ 127590 h 2981194"/>
              <a:gd name="connsiteX539" fmla="*/ 1031654 w 2936056"/>
              <a:gd name="connsiteY539" fmla="*/ 152337 h 2981194"/>
              <a:gd name="connsiteX540" fmla="*/ 1034225 w 2936056"/>
              <a:gd name="connsiteY540" fmla="*/ 234934 h 2981194"/>
              <a:gd name="connsiteX541" fmla="*/ 1064757 w 2936056"/>
              <a:gd name="connsiteY541" fmla="*/ 471797 h 2981194"/>
              <a:gd name="connsiteX542" fmla="*/ 1162459 w 2936056"/>
              <a:gd name="connsiteY542" fmla="*/ 648240 h 2981194"/>
              <a:gd name="connsiteX543" fmla="*/ 1206168 w 2936056"/>
              <a:gd name="connsiteY543" fmla="*/ 671701 h 2981194"/>
              <a:gd name="connsiteX544" fmla="*/ 1268838 w 2936056"/>
              <a:gd name="connsiteY544" fmla="*/ 698055 h 2981194"/>
              <a:gd name="connsiteX545" fmla="*/ 1426318 w 2936056"/>
              <a:gd name="connsiteY545" fmla="*/ 866141 h 2981194"/>
              <a:gd name="connsiteX546" fmla="*/ 1453958 w 2936056"/>
              <a:gd name="connsiteY546" fmla="*/ 988589 h 2981194"/>
              <a:gd name="connsiteX547" fmla="*/ 1375539 w 2936056"/>
              <a:gd name="connsiteY547" fmla="*/ 1046438 h 2981194"/>
              <a:gd name="connsiteX548" fmla="*/ 1273016 w 2936056"/>
              <a:gd name="connsiteY548" fmla="*/ 982804 h 2981194"/>
              <a:gd name="connsiteX549" fmla="*/ 1156674 w 2936056"/>
              <a:gd name="connsiteY549" fmla="*/ 823396 h 2981194"/>
              <a:gd name="connsiteX550" fmla="*/ 1059615 w 2936056"/>
              <a:gd name="connsiteY550" fmla="*/ 563715 h 2981194"/>
              <a:gd name="connsiteX551" fmla="*/ 1037439 w 2936056"/>
              <a:gd name="connsiteY551" fmla="*/ 485939 h 2981194"/>
              <a:gd name="connsiteX552" fmla="*/ 1034225 w 2936056"/>
              <a:gd name="connsiteY552" fmla="*/ 489153 h 2981194"/>
              <a:gd name="connsiteX553" fmla="*/ 1055437 w 2936056"/>
              <a:gd name="connsiteY553" fmla="*/ 758797 h 2981194"/>
              <a:gd name="connsiteX554" fmla="*/ 1169208 w 2936056"/>
              <a:gd name="connsiteY554" fmla="*/ 978626 h 2981194"/>
              <a:gd name="connsiteX555" fmla="*/ 1193633 w 2936056"/>
              <a:gd name="connsiteY555" fmla="*/ 993408 h 2981194"/>
              <a:gd name="connsiteX556" fmla="*/ 1284586 w 2936056"/>
              <a:gd name="connsiteY556" fmla="*/ 1032297 h 2981194"/>
              <a:gd name="connsiteX557" fmla="*/ 1426318 w 2936056"/>
              <a:gd name="connsiteY557" fmla="*/ 1190098 h 2981194"/>
              <a:gd name="connsiteX558" fmla="*/ 1453315 w 2936056"/>
              <a:gd name="connsiteY558" fmla="*/ 1312547 h 2981194"/>
              <a:gd name="connsiteX559" fmla="*/ 1404143 w 2936056"/>
              <a:gd name="connsiteY559" fmla="*/ 1371362 h 2981194"/>
              <a:gd name="connsiteX560" fmla="*/ 1363326 w 2936056"/>
              <a:gd name="connsiteY560" fmla="*/ 1364290 h 2981194"/>
              <a:gd name="connsiteX561" fmla="*/ 1281051 w 2936056"/>
              <a:gd name="connsiteY561" fmla="*/ 1308690 h 2981194"/>
              <a:gd name="connsiteX562" fmla="*/ 1104930 w 2936056"/>
              <a:gd name="connsiteY562" fmla="*/ 1031012 h 2981194"/>
              <a:gd name="connsiteX563" fmla="*/ 1039367 w 2936056"/>
              <a:gd name="connsiteY563" fmla="*/ 816326 h 2981194"/>
              <a:gd name="connsiteX564" fmla="*/ 1034225 w 2936056"/>
              <a:gd name="connsiteY564" fmla="*/ 804113 h 2981194"/>
              <a:gd name="connsiteX565" fmla="*/ 1033904 w 2936056"/>
              <a:gd name="connsiteY565" fmla="*/ 813432 h 2981194"/>
              <a:gd name="connsiteX566" fmla="*/ 1052544 w 2936056"/>
              <a:gd name="connsiteY566" fmla="*/ 1067329 h 2981194"/>
              <a:gd name="connsiteX567" fmla="*/ 1154103 w 2936056"/>
              <a:gd name="connsiteY567" fmla="*/ 1282336 h 2981194"/>
              <a:gd name="connsiteX568" fmla="*/ 1212917 w 2936056"/>
              <a:gd name="connsiteY568" fmla="*/ 1320903 h 2981194"/>
              <a:gd name="connsiteX569" fmla="*/ 1396751 w 2936056"/>
              <a:gd name="connsiteY569" fmla="*/ 1456850 h 2981194"/>
              <a:gd name="connsiteX570" fmla="*/ 1452029 w 2936056"/>
              <a:gd name="connsiteY570" fmla="*/ 1589583 h 2981194"/>
              <a:gd name="connsiteX571" fmla="*/ 1447530 w 2936056"/>
              <a:gd name="connsiteY571" fmla="*/ 1662217 h 2981194"/>
              <a:gd name="connsiteX572" fmla="*/ 1423426 w 2936056"/>
              <a:gd name="connsiteY572" fmla="*/ 1680215 h 2981194"/>
              <a:gd name="connsiteX573" fmla="*/ 1270445 w 2936056"/>
              <a:gd name="connsiteY573" fmla="*/ 1622043 h 2981194"/>
              <a:gd name="connsiteX574" fmla="*/ 1101716 w 2936056"/>
              <a:gd name="connsiteY574" fmla="*/ 1346935 h 2981194"/>
              <a:gd name="connsiteX575" fmla="*/ 1040653 w 2936056"/>
              <a:gd name="connsiteY575" fmla="*/ 1144140 h 2981194"/>
              <a:gd name="connsiteX576" fmla="*/ 1036476 w 2936056"/>
              <a:gd name="connsiteY576" fmla="*/ 1129677 h 2981194"/>
              <a:gd name="connsiteX577" fmla="*/ 1036796 w 2936056"/>
              <a:gd name="connsiteY577" fmla="*/ 1225772 h 2981194"/>
              <a:gd name="connsiteX578" fmla="*/ 1045474 w 2936056"/>
              <a:gd name="connsiteY578" fmla="*/ 1338258 h 2981194"/>
              <a:gd name="connsiteX579" fmla="*/ 1081790 w 2936056"/>
              <a:gd name="connsiteY579" fmla="*/ 1488989 h 2981194"/>
              <a:gd name="connsiteX580" fmla="*/ 1162780 w 2936056"/>
              <a:gd name="connsiteY580" fmla="*/ 1614973 h 2981194"/>
              <a:gd name="connsiteX581" fmla="*/ 1198133 w 2936056"/>
              <a:gd name="connsiteY581" fmla="*/ 1636185 h 2981194"/>
              <a:gd name="connsiteX582" fmla="*/ 1422140 w 2936056"/>
              <a:gd name="connsiteY582" fmla="*/ 1822268 h 2981194"/>
              <a:gd name="connsiteX583" fmla="*/ 1453315 w 2936056"/>
              <a:gd name="connsiteY583" fmla="*/ 1954359 h 2981194"/>
              <a:gd name="connsiteX584" fmla="*/ 1406071 w 2936056"/>
              <a:gd name="connsiteY584" fmla="*/ 2002888 h 2981194"/>
              <a:gd name="connsiteX585" fmla="*/ 1290371 w 2936056"/>
              <a:gd name="connsiteY585" fmla="*/ 1959822 h 2981194"/>
              <a:gd name="connsiteX586" fmla="*/ 1129034 w 2936056"/>
              <a:gd name="connsiteY586" fmla="*/ 1730030 h 2981194"/>
              <a:gd name="connsiteX587" fmla="*/ 1038724 w 2936056"/>
              <a:gd name="connsiteY587" fmla="*/ 1459743 h 2981194"/>
              <a:gd name="connsiteX588" fmla="*/ 1034225 w 2936056"/>
              <a:gd name="connsiteY588" fmla="*/ 1450101 h 2981194"/>
              <a:gd name="connsiteX589" fmla="*/ 1034225 w 2936056"/>
              <a:gd name="connsiteY589" fmla="*/ 1485133 h 2981194"/>
              <a:gd name="connsiteX590" fmla="*/ 1040653 w 2936056"/>
              <a:gd name="connsiteY590" fmla="*/ 1609509 h 2981194"/>
              <a:gd name="connsiteX591" fmla="*/ 1125178 w 2936056"/>
              <a:gd name="connsiteY591" fmla="*/ 1879154 h 2981194"/>
              <a:gd name="connsiteX592" fmla="*/ 1155067 w 2936056"/>
              <a:gd name="connsiteY592" fmla="*/ 1926398 h 2981194"/>
              <a:gd name="connsiteX593" fmla="*/ 1199740 w 2936056"/>
              <a:gd name="connsiteY593" fmla="*/ 1959501 h 2981194"/>
              <a:gd name="connsiteX594" fmla="*/ 1396108 w 2936056"/>
              <a:gd name="connsiteY594" fmla="*/ 2103483 h 2981194"/>
              <a:gd name="connsiteX595" fmla="*/ 1451708 w 2936056"/>
              <a:gd name="connsiteY595" fmla="*/ 2238787 h 2981194"/>
              <a:gd name="connsiteX596" fmla="*/ 1450101 w 2936056"/>
              <a:gd name="connsiteY596" fmla="*/ 2297923 h 2981194"/>
              <a:gd name="connsiteX597" fmla="*/ 1420533 w 2936056"/>
              <a:gd name="connsiteY597" fmla="*/ 2324919 h 2981194"/>
              <a:gd name="connsiteX598" fmla="*/ 1291978 w 2936056"/>
              <a:gd name="connsiteY598" fmla="*/ 2284103 h 2981194"/>
              <a:gd name="connsiteX599" fmla="*/ 1124535 w 2936056"/>
              <a:gd name="connsiteY599" fmla="*/ 2046276 h 2981194"/>
              <a:gd name="connsiteX600" fmla="*/ 1049973 w 2936056"/>
              <a:gd name="connsiteY600" fmla="*/ 1817447 h 2981194"/>
              <a:gd name="connsiteX601" fmla="*/ 1037439 w 2936056"/>
              <a:gd name="connsiteY601" fmla="*/ 1773096 h 2981194"/>
              <a:gd name="connsiteX602" fmla="*/ 1034225 w 2936056"/>
              <a:gd name="connsiteY602" fmla="*/ 1773417 h 2981194"/>
              <a:gd name="connsiteX603" fmla="*/ 1034225 w 2936056"/>
              <a:gd name="connsiteY603" fmla="*/ 1822590 h 2981194"/>
              <a:gd name="connsiteX604" fmla="*/ 1042902 w 2936056"/>
              <a:gd name="connsiteY604" fmla="*/ 1963036 h 2981194"/>
              <a:gd name="connsiteX605" fmla="*/ 1108787 w 2936056"/>
              <a:gd name="connsiteY605" fmla="*/ 2181580 h 2981194"/>
              <a:gd name="connsiteX606" fmla="*/ 1148318 w 2936056"/>
              <a:gd name="connsiteY606" fmla="*/ 2243287 h 2981194"/>
              <a:gd name="connsiteX607" fmla="*/ 1205846 w 2936056"/>
              <a:gd name="connsiteY607" fmla="*/ 2282817 h 2981194"/>
              <a:gd name="connsiteX608" fmla="*/ 1289728 w 2936056"/>
              <a:gd name="connsiteY608" fmla="*/ 2319777 h 2981194"/>
              <a:gd name="connsiteX609" fmla="*/ 1449137 w 2936056"/>
              <a:gd name="connsiteY609" fmla="*/ 2542499 h 2981194"/>
              <a:gd name="connsiteX610" fmla="*/ 1450744 w 2936056"/>
              <a:gd name="connsiteY610" fmla="*/ 2612883 h 2981194"/>
              <a:gd name="connsiteX611" fmla="*/ 1410249 w 2936056"/>
              <a:gd name="connsiteY611" fmla="*/ 2648878 h 2981194"/>
              <a:gd name="connsiteX612" fmla="*/ 1291335 w 2936056"/>
              <a:gd name="connsiteY612" fmla="*/ 2605170 h 2981194"/>
              <a:gd name="connsiteX613" fmla="*/ 1151532 w 2936056"/>
              <a:gd name="connsiteY613" fmla="*/ 2419086 h 2981194"/>
              <a:gd name="connsiteX614" fmla="*/ 1037761 w 2936056"/>
              <a:gd name="connsiteY614" fmla="*/ 2113767 h 2981194"/>
              <a:gd name="connsiteX615" fmla="*/ 1033904 w 2936056"/>
              <a:gd name="connsiteY615" fmla="*/ 2106375 h 2981194"/>
              <a:gd name="connsiteX616" fmla="*/ 1036476 w 2936056"/>
              <a:gd name="connsiteY616" fmla="*/ 2161975 h 2981194"/>
              <a:gd name="connsiteX617" fmla="*/ 1047723 w 2936056"/>
              <a:gd name="connsiteY617" fmla="*/ 2286995 h 2981194"/>
              <a:gd name="connsiteX618" fmla="*/ 1110073 w 2936056"/>
              <a:gd name="connsiteY618" fmla="*/ 2514538 h 2981194"/>
              <a:gd name="connsiteX619" fmla="*/ 1156995 w 2936056"/>
              <a:gd name="connsiteY619" fmla="*/ 2579458 h 2981194"/>
              <a:gd name="connsiteX620" fmla="*/ 1204882 w 2936056"/>
              <a:gd name="connsiteY620" fmla="*/ 2603241 h 2981194"/>
              <a:gd name="connsiteX621" fmla="*/ 1265946 w 2936056"/>
              <a:gd name="connsiteY621" fmla="*/ 2624131 h 2981194"/>
              <a:gd name="connsiteX622" fmla="*/ 1430818 w 2936056"/>
              <a:gd name="connsiteY622" fmla="*/ 2800895 h 2981194"/>
              <a:gd name="connsiteX623" fmla="*/ 1450422 w 2936056"/>
              <a:gd name="connsiteY623" fmla="*/ 2922058 h 2981194"/>
              <a:gd name="connsiteX624" fmla="*/ 1447530 w 2936056"/>
              <a:gd name="connsiteY624" fmla="*/ 2933307 h 2981194"/>
              <a:gd name="connsiteX625" fmla="*/ 1381967 w 2936056"/>
              <a:gd name="connsiteY625" fmla="*/ 2971552 h 2981194"/>
              <a:gd name="connsiteX626" fmla="*/ 1284265 w 2936056"/>
              <a:gd name="connsiteY626" fmla="*/ 2919487 h 2981194"/>
              <a:gd name="connsiteX627" fmla="*/ 1189777 w 2936056"/>
              <a:gd name="connsiteY627" fmla="*/ 2800573 h 2981194"/>
              <a:gd name="connsiteX628" fmla="*/ 1053508 w 2936056"/>
              <a:gd name="connsiteY628" fmla="*/ 2480149 h 2981194"/>
              <a:gd name="connsiteX629" fmla="*/ 1043225 w 2936056"/>
              <a:gd name="connsiteY629" fmla="*/ 2405266 h 2981194"/>
              <a:gd name="connsiteX630" fmla="*/ 1030690 w 2936056"/>
              <a:gd name="connsiteY630" fmla="*/ 2283781 h 2981194"/>
              <a:gd name="connsiteX631" fmla="*/ 1019762 w 2936056"/>
              <a:gd name="connsiteY631" fmla="*/ 2134336 h 2981194"/>
              <a:gd name="connsiteX632" fmla="*/ 1019762 w 2936056"/>
              <a:gd name="connsiteY632" fmla="*/ 2005459 h 2981194"/>
              <a:gd name="connsiteX633" fmla="*/ 1012371 w 2936056"/>
              <a:gd name="connsiteY633" fmla="*/ 1905829 h 2981194"/>
              <a:gd name="connsiteX634" fmla="*/ 1020405 w 2936056"/>
              <a:gd name="connsiteY634" fmla="*/ 1786273 h 2981194"/>
              <a:gd name="connsiteX635" fmla="*/ 1016549 w 2936056"/>
              <a:gd name="connsiteY635" fmla="*/ 1652897 h 2981194"/>
              <a:gd name="connsiteX636" fmla="*/ 1016227 w 2936056"/>
              <a:gd name="connsiteY636" fmla="*/ 1515985 h 2981194"/>
              <a:gd name="connsiteX637" fmla="*/ 1015906 w 2936056"/>
              <a:gd name="connsiteY637" fmla="*/ 1324761 h 2981194"/>
              <a:gd name="connsiteX638" fmla="*/ 1016227 w 2936056"/>
              <a:gd name="connsiteY638" fmla="*/ 1192348 h 2981194"/>
              <a:gd name="connsiteX639" fmla="*/ 1014620 w 2936056"/>
              <a:gd name="connsiteY639" fmla="*/ 986339 h 2981194"/>
              <a:gd name="connsiteX640" fmla="*/ 1013978 w 2936056"/>
              <a:gd name="connsiteY640" fmla="*/ 901491 h 2981194"/>
              <a:gd name="connsiteX641" fmla="*/ 1022012 w 2936056"/>
              <a:gd name="connsiteY641" fmla="*/ 730836 h 2981194"/>
              <a:gd name="connsiteX642" fmla="*/ 1012692 w 2936056"/>
              <a:gd name="connsiteY642" fmla="*/ 626707 h 2981194"/>
              <a:gd name="connsiteX643" fmla="*/ 1021369 w 2936056"/>
              <a:gd name="connsiteY643" fmla="*/ 491081 h 2981194"/>
              <a:gd name="connsiteX644" fmla="*/ 1019120 w 2936056"/>
              <a:gd name="connsiteY644" fmla="*/ 378274 h 2981194"/>
              <a:gd name="connsiteX645" fmla="*/ 1014620 w 2936056"/>
              <a:gd name="connsiteY645" fmla="*/ 220471 h 2981194"/>
              <a:gd name="connsiteX646" fmla="*/ 1020084 w 2936056"/>
              <a:gd name="connsiteY646" fmla="*/ 147516 h 2981194"/>
              <a:gd name="connsiteX647" fmla="*/ 1026190 w 2936056"/>
              <a:gd name="connsiteY647" fmla="*/ 127590 h 2981194"/>
              <a:gd name="connsiteX648" fmla="*/ 1518235 w 2936056"/>
              <a:gd name="connsiteY648" fmla="*/ 0 h 2981194"/>
              <a:gd name="connsiteX649" fmla="*/ 1525306 w 2936056"/>
              <a:gd name="connsiteY649" fmla="*/ 321 h 2981194"/>
              <a:gd name="connsiteX650" fmla="*/ 1506023 w 2936056"/>
              <a:gd name="connsiteY650" fmla="*/ 78739 h 2981194"/>
              <a:gd name="connsiteX651" fmla="*/ 1459743 w 2936056"/>
              <a:gd name="connsiteY651" fmla="*/ 217579 h 2981194"/>
              <a:gd name="connsiteX652" fmla="*/ 1439174 w 2936056"/>
              <a:gd name="connsiteY652" fmla="*/ 382130 h 2981194"/>
              <a:gd name="connsiteX653" fmla="*/ 1470670 w 2936056"/>
              <a:gd name="connsiteY653" fmla="*/ 451550 h 2981194"/>
              <a:gd name="connsiteX654" fmla="*/ 1547482 w 2936056"/>
              <a:gd name="connsiteY654" fmla="*/ 541860 h 2981194"/>
              <a:gd name="connsiteX655" fmla="*/ 1607581 w 2936056"/>
              <a:gd name="connsiteY655" fmla="*/ 699340 h 2981194"/>
              <a:gd name="connsiteX656" fmla="*/ 1607260 w 2936056"/>
              <a:gd name="connsiteY656" fmla="*/ 792221 h 2981194"/>
              <a:gd name="connsiteX657" fmla="*/ 1584120 w 2936056"/>
              <a:gd name="connsiteY657" fmla="*/ 854571 h 2981194"/>
              <a:gd name="connsiteX658" fmla="*/ 1503451 w 2936056"/>
              <a:gd name="connsiteY658" fmla="*/ 875782 h 2981194"/>
              <a:gd name="connsiteX659" fmla="*/ 1434996 w 2936056"/>
              <a:gd name="connsiteY659" fmla="*/ 813432 h 2981194"/>
              <a:gd name="connsiteX660" fmla="*/ 1396429 w 2936056"/>
              <a:gd name="connsiteY660" fmla="*/ 717660 h 2981194"/>
              <a:gd name="connsiteX661" fmla="*/ 1377146 w 2936056"/>
              <a:gd name="connsiteY661" fmla="*/ 549574 h 2981194"/>
              <a:gd name="connsiteX662" fmla="*/ 1394180 w 2936056"/>
              <a:gd name="connsiteY662" fmla="*/ 356418 h 2981194"/>
              <a:gd name="connsiteX663" fmla="*/ 1499273 w 2936056"/>
              <a:gd name="connsiteY663" fmla="*/ 27639 h 2981194"/>
              <a:gd name="connsiteX664" fmla="*/ 1518235 w 2936056"/>
              <a:gd name="connsiteY664" fmla="*/ 0 h 298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</a:cxnLst>
            <a:rect l="l" t="t" r="r" b="b"/>
            <a:pathLst>
              <a:path w="2936056" h="2981194">
                <a:moveTo>
                  <a:pt x="650489" y="2515181"/>
                </a:moveTo>
                <a:cubicBezTo>
                  <a:pt x="653703" y="2513896"/>
                  <a:pt x="655631" y="2517752"/>
                  <a:pt x="657560" y="2520002"/>
                </a:cubicBezTo>
                <a:cubicBezTo>
                  <a:pt x="672986" y="2537357"/>
                  <a:pt x="686485" y="2556640"/>
                  <a:pt x="699340" y="2575924"/>
                </a:cubicBezTo>
                <a:cubicBezTo>
                  <a:pt x="733729" y="2627667"/>
                  <a:pt x="770688" y="2677482"/>
                  <a:pt x="815361" y="2721191"/>
                </a:cubicBezTo>
                <a:cubicBezTo>
                  <a:pt x="824682" y="2730511"/>
                  <a:pt x="835287" y="2738225"/>
                  <a:pt x="844929" y="2747223"/>
                </a:cubicBezTo>
                <a:cubicBezTo>
                  <a:pt x="866462" y="2766507"/>
                  <a:pt x="892495" y="2771006"/>
                  <a:pt x="920133" y="2773899"/>
                </a:cubicBezTo>
                <a:cubicBezTo>
                  <a:pt x="955486" y="2777434"/>
                  <a:pt x="990517" y="2774220"/>
                  <a:pt x="1025870" y="2777434"/>
                </a:cubicBezTo>
                <a:cubicBezTo>
                  <a:pt x="1052866" y="2780005"/>
                  <a:pt x="1076970" y="2789004"/>
                  <a:pt x="1099789" y="2803145"/>
                </a:cubicBezTo>
                <a:cubicBezTo>
                  <a:pt x="1129357" y="2821143"/>
                  <a:pt x="1158603" y="2839462"/>
                  <a:pt x="1185599" y="2860995"/>
                </a:cubicBezTo>
                <a:cubicBezTo>
                  <a:pt x="1221595" y="2889920"/>
                  <a:pt x="1233486" y="2927844"/>
                  <a:pt x="1229951" y="2972516"/>
                </a:cubicBezTo>
                <a:cubicBezTo>
                  <a:pt x="1229308" y="2980230"/>
                  <a:pt x="1225130" y="2981194"/>
                  <a:pt x="1219024" y="2981194"/>
                </a:cubicBezTo>
                <a:cubicBezTo>
                  <a:pt x="1200383" y="2980873"/>
                  <a:pt x="1181743" y="2980873"/>
                  <a:pt x="1156032" y="2980873"/>
                </a:cubicBezTo>
                <a:cubicBezTo>
                  <a:pt x="1132892" y="2980873"/>
                  <a:pt x="1102681" y="2981837"/>
                  <a:pt x="1072792" y="2976694"/>
                </a:cubicBezTo>
                <a:cubicBezTo>
                  <a:pt x="1067007" y="2975730"/>
                  <a:pt x="1061544" y="2973480"/>
                  <a:pt x="1057045" y="2969624"/>
                </a:cubicBezTo>
                <a:cubicBezTo>
                  <a:pt x="1023298" y="2941020"/>
                  <a:pt x="985696" y="2917559"/>
                  <a:pt x="949379" y="2892491"/>
                </a:cubicBezTo>
                <a:cubicBezTo>
                  <a:pt x="876425" y="2842033"/>
                  <a:pt x="813754" y="2780648"/>
                  <a:pt x="759118" y="2710907"/>
                </a:cubicBezTo>
                <a:cubicBezTo>
                  <a:pt x="719588" y="2660449"/>
                  <a:pt x="683914" y="2607420"/>
                  <a:pt x="657560" y="2548606"/>
                </a:cubicBezTo>
                <a:cubicBezTo>
                  <a:pt x="654025" y="2540892"/>
                  <a:pt x="651775" y="2532536"/>
                  <a:pt x="649525" y="2524502"/>
                </a:cubicBezTo>
                <a:cubicBezTo>
                  <a:pt x="648561" y="2521609"/>
                  <a:pt x="645990" y="2517109"/>
                  <a:pt x="650489" y="2515181"/>
                </a:cubicBezTo>
                <a:close/>
                <a:moveTo>
                  <a:pt x="2286353" y="2463116"/>
                </a:moveTo>
                <a:cubicBezTo>
                  <a:pt x="2289888" y="2464723"/>
                  <a:pt x="2287638" y="2468580"/>
                  <a:pt x="2287317" y="2471472"/>
                </a:cubicBezTo>
                <a:cubicBezTo>
                  <a:pt x="2284425" y="2485613"/>
                  <a:pt x="2278318" y="2498790"/>
                  <a:pt x="2272212" y="2511646"/>
                </a:cubicBezTo>
                <a:cubicBezTo>
                  <a:pt x="2234288" y="2588136"/>
                  <a:pt x="2183187" y="2654985"/>
                  <a:pt x="2126623" y="2718620"/>
                </a:cubicBezTo>
                <a:cubicBezTo>
                  <a:pt x="2069416" y="2783219"/>
                  <a:pt x="1999996" y="2832712"/>
                  <a:pt x="1928969" y="2880278"/>
                </a:cubicBezTo>
                <a:cubicBezTo>
                  <a:pt x="1902937" y="2897633"/>
                  <a:pt x="1880761" y="2919487"/>
                  <a:pt x="1853765" y="2935235"/>
                </a:cubicBezTo>
                <a:cubicBezTo>
                  <a:pt x="1824197" y="2951948"/>
                  <a:pt x="1793022" y="2962875"/>
                  <a:pt x="1759598" y="2967053"/>
                </a:cubicBezTo>
                <a:cubicBezTo>
                  <a:pt x="1749313" y="2968660"/>
                  <a:pt x="1747706" y="2965124"/>
                  <a:pt x="1750599" y="2955483"/>
                </a:cubicBezTo>
                <a:cubicBezTo>
                  <a:pt x="1771811" y="2888313"/>
                  <a:pt x="1800093" y="2824035"/>
                  <a:pt x="1832553" y="2761686"/>
                </a:cubicBezTo>
                <a:cubicBezTo>
                  <a:pt x="1834803" y="2757508"/>
                  <a:pt x="1836731" y="2753330"/>
                  <a:pt x="1840909" y="2750759"/>
                </a:cubicBezTo>
                <a:cubicBezTo>
                  <a:pt x="1856014" y="2741438"/>
                  <a:pt x="1871120" y="2731797"/>
                  <a:pt x="1886225" y="2722155"/>
                </a:cubicBezTo>
                <a:cubicBezTo>
                  <a:pt x="1893938" y="2717334"/>
                  <a:pt x="1902294" y="2716370"/>
                  <a:pt x="1910972" y="2718298"/>
                </a:cubicBezTo>
                <a:cubicBezTo>
                  <a:pt x="1954680" y="2727619"/>
                  <a:pt x="1998068" y="2724083"/>
                  <a:pt x="2041777" y="2718298"/>
                </a:cubicBezTo>
                <a:cubicBezTo>
                  <a:pt x="2067488" y="2715085"/>
                  <a:pt x="2086771" y="2699979"/>
                  <a:pt x="2105090" y="2683910"/>
                </a:cubicBezTo>
                <a:cubicBezTo>
                  <a:pt x="2149763" y="2644700"/>
                  <a:pt x="2185758" y="2598099"/>
                  <a:pt x="2219504" y="2549570"/>
                </a:cubicBezTo>
                <a:cubicBezTo>
                  <a:pt x="2236216" y="2525787"/>
                  <a:pt x="2251643" y="2501040"/>
                  <a:pt x="2269962" y="2478221"/>
                </a:cubicBezTo>
                <a:cubicBezTo>
                  <a:pt x="2272855" y="2474686"/>
                  <a:pt x="2275747" y="2471151"/>
                  <a:pt x="2279282" y="2467616"/>
                </a:cubicBezTo>
                <a:cubicBezTo>
                  <a:pt x="2281211" y="2465687"/>
                  <a:pt x="2283139" y="2461509"/>
                  <a:pt x="2286353" y="2463116"/>
                </a:cubicBezTo>
                <a:close/>
                <a:moveTo>
                  <a:pt x="579783" y="2362843"/>
                </a:moveTo>
                <a:cubicBezTo>
                  <a:pt x="585247" y="2359308"/>
                  <a:pt x="590068" y="2366379"/>
                  <a:pt x="594245" y="2370235"/>
                </a:cubicBezTo>
                <a:cubicBezTo>
                  <a:pt x="617386" y="2392090"/>
                  <a:pt x="637633" y="2416515"/>
                  <a:pt x="658845" y="2440298"/>
                </a:cubicBezTo>
                <a:cubicBezTo>
                  <a:pt x="680056" y="2464402"/>
                  <a:pt x="701268" y="2488827"/>
                  <a:pt x="725372" y="2510360"/>
                </a:cubicBezTo>
                <a:cubicBezTo>
                  <a:pt x="747547" y="2530287"/>
                  <a:pt x="773580" y="2540892"/>
                  <a:pt x="803148" y="2543142"/>
                </a:cubicBezTo>
                <a:cubicBezTo>
                  <a:pt x="846857" y="2546356"/>
                  <a:pt x="890566" y="2548927"/>
                  <a:pt x="933952" y="2552784"/>
                </a:cubicBezTo>
                <a:cubicBezTo>
                  <a:pt x="978303" y="2556640"/>
                  <a:pt x="1014299" y="2580102"/>
                  <a:pt x="1048366" y="2606134"/>
                </a:cubicBezTo>
                <a:cubicBezTo>
                  <a:pt x="1073756" y="2625417"/>
                  <a:pt x="1096253" y="2648236"/>
                  <a:pt x="1111037" y="2677161"/>
                </a:cubicBezTo>
                <a:cubicBezTo>
                  <a:pt x="1118107" y="2690659"/>
                  <a:pt x="1122928" y="2705122"/>
                  <a:pt x="1120357" y="2720548"/>
                </a:cubicBezTo>
                <a:cubicBezTo>
                  <a:pt x="1117465" y="2738546"/>
                  <a:pt x="1105573" y="2749473"/>
                  <a:pt x="1087254" y="2750759"/>
                </a:cubicBezTo>
                <a:cubicBezTo>
                  <a:pt x="1076970" y="2750759"/>
                  <a:pt x="1066364" y="2750437"/>
                  <a:pt x="1056079" y="2750437"/>
                </a:cubicBezTo>
                <a:cubicBezTo>
                  <a:pt x="1001122" y="2756865"/>
                  <a:pt x="954842" y="2734368"/>
                  <a:pt x="908885" y="2708335"/>
                </a:cubicBezTo>
                <a:cubicBezTo>
                  <a:pt x="820182" y="2657878"/>
                  <a:pt x="744977" y="2591672"/>
                  <a:pt x="678128" y="2515181"/>
                </a:cubicBezTo>
                <a:cubicBezTo>
                  <a:pt x="649845" y="2482721"/>
                  <a:pt x="622207" y="2449940"/>
                  <a:pt x="598424" y="2413623"/>
                </a:cubicBezTo>
                <a:cubicBezTo>
                  <a:pt x="591353" y="2403017"/>
                  <a:pt x="584925" y="2391768"/>
                  <a:pt x="580426" y="2379877"/>
                </a:cubicBezTo>
                <a:cubicBezTo>
                  <a:pt x="578498" y="2374413"/>
                  <a:pt x="573677" y="2367021"/>
                  <a:pt x="579783" y="2362843"/>
                </a:cubicBezTo>
                <a:close/>
                <a:moveTo>
                  <a:pt x="2357380" y="2310136"/>
                </a:moveTo>
                <a:cubicBezTo>
                  <a:pt x="2361558" y="2313028"/>
                  <a:pt x="2358666" y="2319456"/>
                  <a:pt x="2357059" y="2324277"/>
                </a:cubicBezTo>
                <a:cubicBezTo>
                  <a:pt x="2352881" y="2338739"/>
                  <a:pt x="2345167" y="2351273"/>
                  <a:pt x="2336811" y="2363486"/>
                </a:cubicBezTo>
                <a:cubicBezTo>
                  <a:pt x="2245216" y="2492363"/>
                  <a:pt x="2136587" y="2601956"/>
                  <a:pt x="1993890" y="2674590"/>
                </a:cubicBezTo>
                <a:cubicBezTo>
                  <a:pt x="1965608" y="2688731"/>
                  <a:pt x="1937326" y="2698694"/>
                  <a:pt x="1905509" y="2694516"/>
                </a:cubicBezTo>
                <a:cubicBezTo>
                  <a:pt x="1894903" y="2694516"/>
                  <a:pt x="1884618" y="2694516"/>
                  <a:pt x="1874012" y="2694516"/>
                </a:cubicBezTo>
                <a:cubicBezTo>
                  <a:pt x="1868227" y="2694516"/>
                  <a:pt x="1866299" y="2692266"/>
                  <a:pt x="1868549" y="2686803"/>
                </a:cubicBezTo>
                <a:cubicBezTo>
                  <a:pt x="1887511" y="2638594"/>
                  <a:pt x="1897152" y="2587815"/>
                  <a:pt x="1906794" y="2537357"/>
                </a:cubicBezTo>
                <a:cubicBezTo>
                  <a:pt x="1908080" y="2530929"/>
                  <a:pt x="1912579" y="2528680"/>
                  <a:pt x="1917400" y="2526430"/>
                </a:cubicBezTo>
                <a:cubicBezTo>
                  <a:pt x="1951146" y="2509396"/>
                  <a:pt x="1987784" y="2502647"/>
                  <a:pt x="2025065" y="2498791"/>
                </a:cubicBezTo>
                <a:cubicBezTo>
                  <a:pt x="2064596" y="2494612"/>
                  <a:pt x="2104769" y="2495577"/>
                  <a:pt x="2144300" y="2489470"/>
                </a:cubicBezTo>
                <a:cubicBezTo>
                  <a:pt x="2171618" y="2485292"/>
                  <a:pt x="2195079" y="2473079"/>
                  <a:pt x="2215327" y="2454439"/>
                </a:cubicBezTo>
                <a:cubicBezTo>
                  <a:pt x="2247787" y="2424228"/>
                  <a:pt x="2275747" y="2389840"/>
                  <a:pt x="2304994" y="2356737"/>
                </a:cubicBezTo>
                <a:cubicBezTo>
                  <a:pt x="2317528" y="2342596"/>
                  <a:pt x="2331026" y="2329097"/>
                  <a:pt x="2344846" y="2315921"/>
                </a:cubicBezTo>
                <a:cubicBezTo>
                  <a:pt x="2348381" y="2312707"/>
                  <a:pt x="2352881" y="2306922"/>
                  <a:pt x="2357380" y="2310136"/>
                </a:cubicBezTo>
                <a:close/>
                <a:moveTo>
                  <a:pt x="1901330" y="2295994"/>
                </a:moveTo>
                <a:cubicBezTo>
                  <a:pt x="1907437" y="2301779"/>
                  <a:pt x="1907115" y="2307564"/>
                  <a:pt x="1907115" y="2312706"/>
                </a:cubicBezTo>
                <a:cubicBezTo>
                  <a:pt x="1909044" y="2376341"/>
                  <a:pt x="1904223" y="2439655"/>
                  <a:pt x="1896188" y="2502968"/>
                </a:cubicBezTo>
                <a:cubicBezTo>
                  <a:pt x="1890403" y="2548605"/>
                  <a:pt x="1885904" y="2594885"/>
                  <a:pt x="1870798" y="2638594"/>
                </a:cubicBezTo>
                <a:cubicBezTo>
                  <a:pt x="1847659" y="2706085"/>
                  <a:pt x="1818734" y="2771327"/>
                  <a:pt x="1789166" y="2836247"/>
                </a:cubicBezTo>
                <a:cubicBezTo>
                  <a:pt x="1769240" y="2880277"/>
                  <a:pt x="1748992" y="2924308"/>
                  <a:pt x="1729388" y="2968659"/>
                </a:cubicBezTo>
                <a:cubicBezTo>
                  <a:pt x="1725531" y="2977337"/>
                  <a:pt x="1721032" y="2980872"/>
                  <a:pt x="1711069" y="2980872"/>
                </a:cubicBezTo>
                <a:cubicBezTo>
                  <a:pt x="1652254" y="2980229"/>
                  <a:pt x="1593119" y="2980551"/>
                  <a:pt x="1534305" y="2980229"/>
                </a:cubicBezTo>
                <a:cubicBezTo>
                  <a:pt x="1523378" y="2980229"/>
                  <a:pt x="1512772" y="2979265"/>
                  <a:pt x="1501845" y="2978301"/>
                </a:cubicBezTo>
                <a:cubicBezTo>
                  <a:pt x="1483847" y="2976694"/>
                  <a:pt x="1479026" y="2969302"/>
                  <a:pt x="1486418" y="2952911"/>
                </a:cubicBezTo>
                <a:cubicBezTo>
                  <a:pt x="1499595" y="2923344"/>
                  <a:pt x="1518878" y="2897311"/>
                  <a:pt x="1538162" y="2871600"/>
                </a:cubicBezTo>
                <a:cubicBezTo>
                  <a:pt x="1581871" y="2813429"/>
                  <a:pt x="1641327" y="2778719"/>
                  <a:pt x="1708497" y="2755900"/>
                </a:cubicBezTo>
                <a:cubicBezTo>
                  <a:pt x="1715568" y="2753651"/>
                  <a:pt x="1722639" y="2752365"/>
                  <a:pt x="1730352" y="2752365"/>
                </a:cubicBezTo>
                <a:cubicBezTo>
                  <a:pt x="1742886" y="2752365"/>
                  <a:pt x="1753492" y="2747223"/>
                  <a:pt x="1759598" y="2736617"/>
                </a:cubicBezTo>
                <a:cubicBezTo>
                  <a:pt x="1808770" y="2651449"/>
                  <a:pt x="1856657" y="2565960"/>
                  <a:pt x="1877869" y="2468579"/>
                </a:cubicBezTo>
                <a:cubicBezTo>
                  <a:pt x="1886868" y="2426799"/>
                  <a:pt x="1889117" y="2384054"/>
                  <a:pt x="1892974" y="2341631"/>
                </a:cubicBezTo>
                <a:cubicBezTo>
                  <a:pt x="1894260" y="2326526"/>
                  <a:pt x="1895545" y="2311742"/>
                  <a:pt x="1901330" y="2295994"/>
                </a:cubicBezTo>
                <a:close/>
                <a:moveTo>
                  <a:pt x="1002730" y="2028278"/>
                </a:moveTo>
                <a:cubicBezTo>
                  <a:pt x="1007872" y="2029242"/>
                  <a:pt x="1007550" y="2034706"/>
                  <a:pt x="1008193" y="2038563"/>
                </a:cubicBezTo>
                <a:cubicBezTo>
                  <a:pt x="1011086" y="2054953"/>
                  <a:pt x="1012693" y="2071344"/>
                  <a:pt x="1011407" y="2088056"/>
                </a:cubicBezTo>
                <a:cubicBezTo>
                  <a:pt x="1008836" y="2128230"/>
                  <a:pt x="1008836" y="2168725"/>
                  <a:pt x="1011407" y="2208898"/>
                </a:cubicBezTo>
                <a:cubicBezTo>
                  <a:pt x="1014299" y="2254857"/>
                  <a:pt x="1020084" y="2300494"/>
                  <a:pt x="1026191" y="2346131"/>
                </a:cubicBezTo>
                <a:cubicBezTo>
                  <a:pt x="1027155" y="2353844"/>
                  <a:pt x="1023620" y="2354809"/>
                  <a:pt x="1017513" y="2353844"/>
                </a:cubicBezTo>
                <a:cubicBezTo>
                  <a:pt x="1003051" y="2351595"/>
                  <a:pt x="988267" y="2349666"/>
                  <a:pt x="974126" y="2346452"/>
                </a:cubicBezTo>
                <a:cubicBezTo>
                  <a:pt x="957414" y="2342596"/>
                  <a:pt x="948415" y="2330383"/>
                  <a:pt x="942630" y="2314957"/>
                </a:cubicBezTo>
                <a:cubicBezTo>
                  <a:pt x="934274" y="2292781"/>
                  <a:pt x="932346" y="2269641"/>
                  <a:pt x="931060" y="2246501"/>
                </a:cubicBezTo>
                <a:cubicBezTo>
                  <a:pt x="930739" y="2236538"/>
                  <a:pt x="931381" y="2225611"/>
                  <a:pt x="931381" y="2214683"/>
                </a:cubicBezTo>
                <a:cubicBezTo>
                  <a:pt x="931060" y="2195400"/>
                  <a:pt x="931060" y="2175796"/>
                  <a:pt x="933631" y="2156512"/>
                </a:cubicBezTo>
                <a:cubicBezTo>
                  <a:pt x="935881" y="2140443"/>
                  <a:pt x="939416" y="2124695"/>
                  <a:pt x="947772" y="2110232"/>
                </a:cubicBezTo>
                <a:cubicBezTo>
                  <a:pt x="962235" y="2084521"/>
                  <a:pt x="976376" y="2058810"/>
                  <a:pt x="994373" y="2035349"/>
                </a:cubicBezTo>
                <a:cubicBezTo>
                  <a:pt x="996623" y="2032456"/>
                  <a:pt x="998552" y="2027636"/>
                  <a:pt x="1002730" y="2028278"/>
                </a:cubicBezTo>
                <a:close/>
                <a:moveTo>
                  <a:pt x="1901652" y="1973963"/>
                </a:moveTo>
                <a:cubicBezTo>
                  <a:pt x="1905508" y="1974284"/>
                  <a:pt x="1906151" y="1978141"/>
                  <a:pt x="1906151" y="1981034"/>
                </a:cubicBezTo>
                <a:cubicBezTo>
                  <a:pt x="1907115" y="1996139"/>
                  <a:pt x="1906794" y="2011244"/>
                  <a:pt x="1906794" y="2026349"/>
                </a:cubicBezTo>
                <a:cubicBezTo>
                  <a:pt x="1903901" y="2151369"/>
                  <a:pt x="1890081" y="2274461"/>
                  <a:pt x="1848944" y="2393374"/>
                </a:cubicBezTo>
                <a:cubicBezTo>
                  <a:pt x="1820983" y="2474043"/>
                  <a:pt x="1781131" y="2548926"/>
                  <a:pt x="1735815" y="2620917"/>
                </a:cubicBezTo>
                <a:cubicBezTo>
                  <a:pt x="1709140" y="2663019"/>
                  <a:pt x="1680858" y="2703514"/>
                  <a:pt x="1645184" y="2738545"/>
                </a:cubicBezTo>
                <a:cubicBezTo>
                  <a:pt x="1613366" y="2769720"/>
                  <a:pt x="1577050" y="2791896"/>
                  <a:pt x="1532055" y="2798323"/>
                </a:cubicBezTo>
                <a:cubicBezTo>
                  <a:pt x="1495738" y="2803466"/>
                  <a:pt x="1467778" y="2780326"/>
                  <a:pt x="1467135" y="2743687"/>
                </a:cubicBezTo>
                <a:cubicBezTo>
                  <a:pt x="1466492" y="2686480"/>
                  <a:pt x="1483204" y="2635380"/>
                  <a:pt x="1517593" y="2589743"/>
                </a:cubicBezTo>
                <a:cubicBezTo>
                  <a:pt x="1544268" y="2554068"/>
                  <a:pt x="1572872" y="2520001"/>
                  <a:pt x="1604046" y="2487863"/>
                </a:cubicBezTo>
                <a:cubicBezTo>
                  <a:pt x="1641970" y="2448975"/>
                  <a:pt x="1687607" y="2428727"/>
                  <a:pt x="1741600" y="2426799"/>
                </a:cubicBezTo>
                <a:cubicBezTo>
                  <a:pt x="1748349" y="2426478"/>
                  <a:pt x="1754456" y="2425835"/>
                  <a:pt x="1758312" y="2418764"/>
                </a:cubicBezTo>
                <a:cubicBezTo>
                  <a:pt x="1790773" y="2358343"/>
                  <a:pt x="1825483" y="2299208"/>
                  <a:pt x="1850872" y="2234930"/>
                </a:cubicBezTo>
                <a:cubicBezTo>
                  <a:pt x="1879154" y="2163261"/>
                  <a:pt x="1892331" y="2089020"/>
                  <a:pt x="1892653" y="2012208"/>
                </a:cubicBezTo>
                <a:cubicBezTo>
                  <a:pt x="1892653" y="2001281"/>
                  <a:pt x="1892974" y="1990354"/>
                  <a:pt x="1896188" y="1980069"/>
                </a:cubicBezTo>
                <a:cubicBezTo>
                  <a:pt x="1897152" y="1977177"/>
                  <a:pt x="1897795" y="1973320"/>
                  <a:pt x="1901652" y="1973963"/>
                </a:cubicBezTo>
                <a:close/>
                <a:moveTo>
                  <a:pt x="319459" y="1832231"/>
                </a:moveTo>
                <a:cubicBezTo>
                  <a:pt x="324601" y="1829660"/>
                  <a:pt x="328779" y="1837373"/>
                  <a:pt x="332636" y="1841873"/>
                </a:cubicBezTo>
                <a:cubicBezTo>
                  <a:pt x="353848" y="1867584"/>
                  <a:pt x="371203" y="1896509"/>
                  <a:pt x="390165" y="1923506"/>
                </a:cubicBezTo>
                <a:cubicBezTo>
                  <a:pt x="428088" y="1977820"/>
                  <a:pt x="474047" y="2024100"/>
                  <a:pt x="529968" y="2059774"/>
                </a:cubicBezTo>
                <a:cubicBezTo>
                  <a:pt x="556966" y="2077129"/>
                  <a:pt x="586855" y="2082271"/>
                  <a:pt x="618030" y="2078736"/>
                </a:cubicBezTo>
                <a:cubicBezTo>
                  <a:pt x="717016" y="2067487"/>
                  <a:pt x="796721" y="2105733"/>
                  <a:pt x="863892" y="2174831"/>
                </a:cubicBezTo>
                <a:cubicBezTo>
                  <a:pt x="885425" y="2197007"/>
                  <a:pt x="895066" y="2225289"/>
                  <a:pt x="897959" y="2255821"/>
                </a:cubicBezTo>
                <a:cubicBezTo>
                  <a:pt x="898923" y="2266748"/>
                  <a:pt x="892495" y="2272533"/>
                  <a:pt x="883818" y="2277354"/>
                </a:cubicBezTo>
                <a:cubicBezTo>
                  <a:pt x="855213" y="2293423"/>
                  <a:pt x="825003" y="2293102"/>
                  <a:pt x="793508" y="2287960"/>
                </a:cubicBezTo>
                <a:cubicBezTo>
                  <a:pt x="721837" y="2276390"/>
                  <a:pt x="663344" y="2239751"/>
                  <a:pt x="610316" y="2192829"/>
                </a:cubicBezTo>
                <a:cubicBezTo>
                  <a:pt x="558252" y="2146870"/>
                  <a:pt x="509400" y="2097376"/>
                  <a:pt x="458620" y="2050132"/>
                </a:cubicBezTo>
                <a:cubicBezTo>
                  <a:pt x="449300" y="2041455"/>
                  <a:pt x="439337" y="2032778"/>
                  <a:pt x="429695" y="2024100"/>
                </a:cubicBezTo>
                <a:cubicBezTo>
                  <a:pt x="429053" y="2025385"/>
                  <a:pt x="428410" y="2026028"/>
                  <a:pt x="427767" y="2026350"/>
                </a:cubicBezTo>
                <a:cubicBezTo>
                  <a:pt x="431303" y="2033420"/>
                  <a:pt x="434517" y="2040812"/>
                  <a:pt x="438373" y="2047561"/>
                </a:cubicBezTo>
                <a:cubicBezTo>
                  <a:pt x="473404" y="2110875"/>
                  <a:pt x="510042" y="2172903"/>
                  <a:pt x="559215" y="2226575"/>
                </a:cubicBezTo>
                <a:cubicBezTo>
                  <a:pt x="581713" y="2251000"/>
                  <a:pt x="605817" y="2273176"/>
                  <a:pt x="633135" y="2292138"/>
                </a:cubicBezTo>
                <a:cubicBezTo>
                  <a:pt x="656918" y="2308850"/>
                  <a:pt x="685199" y="2308207"/>
                  <a:pt x="712517" y="2309814"/>
                </a:cubicBezTo>
                <a:cubicBezTo>
                  <a:pt x="766831" y="2313349"/>
                  <a:pt x="821147" y="2316242"/>
                  <a:pt x="872569" y="2335204"/>
                </a:cubicBezTo>
                <a:cubicBezTo>
                  <a:pt x="916597" y="2351273"/>
                  <a:pt x="956128" y="2374413"/>
                  <a:pt x="985696" y="2412015"/>
                </a:cubicBezTo>
                <a:cubicBezTo>
                  <a:pt x="1004336" y="2435798"/>
                  <a:pt x="1008514" y="2464080"/>
                  <a:pt x="1008193" y="2493327"/>
                </a:cubicBezTo>
                <a:cubicBezTo>
                  <a:pt x="1008193" y="2503932"/>
                  <a:pt x="1000158" y="2508753"/>
                  <a:pt x="991802" y="2512610"/>
                </a:cubicBezTo>
                <a:cubicBezTo>
                  <a:pt x="967055" y="2523537"/>
                  <a:pt x="941344" y="2524180"/>
                  <a:pt x="915314" y="2520645"/>
                </a:cubicBezTo>
                <a:cubicBezTo>
                  <a:pt x="841393" y="2511324"/>
                  <a:pt x="779366" y="2474365"/>
                  <a:pt x="720873" y="2431299"/>
                </a:cubicBezTo>
                <a:cubicBezTo>
                  <a:pt x="639240" y="2370878"/>
                  <a:pt x="573357" y="2295351"/>
                  <a:pt x="514542" y="2213397"/>
                </a:cubicBezTo>
                <a:cubicBezTo>
                  <a:pt x="467299" y="2147513"/>
                  <a:pt x="428731" y="2076808"/>
                  <a:pt x="398199" y="2001924"/>
                </a:cubicBezTo>
                <a:cubicBezTo>
                  <a:pt x="385987" y="1972356"/>
                  <a:pt x="368632" y="1945681"/>
                  <a:pt x="352884" y="1918042"/>
                </a:cubicBezTo>
                <a:cubicBezTo>
                  <a:pt x="340028" y="1895866"/>
                  <a:pt x="328458" y="1873048"/>
                  <a:pt x="320423" y="1848622"/>
                </a:cubicBezTo>
                <a:cubicBezTo>
                  <a:pt x="318816" y="1843480"/>
                  <a:pt x="313031" y="1835767"/>
                  <a:pt x="319459" y="1832231"/>
                </a:cubicBezTo>
                <a:close/>
                <a:moveTo>
                  <a:pt x="1911294" y="1818412"/>
                </a:moveTo>
                <a:cubicBezTo>
                  <a:pt x="1918043" y="1829661"/>
                  <a:pt x="1918686" y="1842195"/>
                  <a:pt x="1920614" y="1854086"/>
                </a:cubicBezTo>
                <a:cubicBezTo>
                  <a:pt x="1932505" y="1923827"/>
                  <a:pt x="1949539" y="1991962"/>
                  <a:pt x="1984570" y="2054632"/>
                </a:cubicBezTo>
                <a:cubicBezTo>
                  <a:pt x="2003532" y="2088378"/>
                  <a:pt x="2009317" y="2126302"/>
                  <a:pt x="2011245" y="2164547"/>
                </a:cubicBezTo>
                <a:cubicBezTo>
                  <a:pt x="2012852" y="2195079"/>
                  <a:pt x="2012209" y="2225611"/>
                  <a:pt x="2005139" y="2255821"/>
                </a:cubicBezTo>
                <a:cubicBezTo>
                  <a:pt x="1995819" y="2295995"/>
                  <a:pt x="1967858" y="2316563"/>
                  <a:pt x="1930577" y="2327812"/>
                </a:cubicBezTo>
                <a:cubicBezTo>
                  <a:pt x="1924149" y="2329740"/>
                  <a:pt x="1922221" y="2326205"/>
                  <a:pt x="1920935" y="2321063"/>
                </a:cubicBezTo>
                <a:cubicBezTo>
                  <a:pt x="1915793" y="2295995"/>
                  <a:pt x="1909365" y="2271248"/>
                  <a:pt x="1906151" y="2245858"/>
                </a:cubicBezTo>
                <a:cubicBezTo>
                  <a:pt x="1903580" y="2226896"/>
                  <a:pt x="1909365" y="2208256"/>
                  <a:pt x="1912258" y="2189615"/>
                </a:cubicBezTo>
                <a:cubicBezTo>
                  <a:pt x="1919328" y="2143335"/>
                  <a:pt x="1927684" y="2097055"/>
                  <a:pt x="1925113" y="2049811"/>
                </a:cubicBezTo>
                <a:cubicBezTo>
                  <a:pt x="1921578" y="1990676"/>
                  <a:pt x="1917721" y="1931541"/>
                  <a:pt x="1914186" y="1872405"/>
                </a:cubicBezTo>
                <a:cubicBezTo>
                  <a:pt x="1913543" y="1854408"/>
                  <a:pt x="1912579" y="1836410"/>
                  <a:pt x="1911294" y="1818412"/>
                </a:cubicBezTo>
                <a:close/>
                <a:moveTo>
                  <a:pt x="2618026" y="1780166"/>
                </a:moveTo>
                <a:cubicBezTo>
                  <a:pt x="2621240" y="1782095"/>
                  <a:pt x="2619633" y="1785630"/>
                  <a:pt x="2618990" y="1788523"/>
                </a:cubicBezTo>
                <a:cubicBezTo>
                  <a:pt x="2614169" y="1807806"/>
                  <a:pt x="2606777" y="1826446"/>
                  <a:pt x="2596171" y="1843158"/>
                </a:cubicBezTo>
                <a:cubicBezTo>
                  <a:pt x="2554712" y="1908722"/>
                  <a:pt x="2527716" y="1981355"/>
                  <a:pt x="2491720" y="2049489"/>
                </a:cubicBezTo>
                <a:cubicBezTo>
                  <a:pt x="2451547" y="2125980"/>
                  <a:pt x="2401089" y="2195721"/>
                  <a:pt x="2343560" y="2260320"/>
                </a:cubicBezTo>
                <a:cubicBezTo>
                  <a:pt x="2296959" y="2312706"/>
                  <a:pt x="2246501" y="2360593"/>
                  <a:pt x="2188008" y="2399481"/>
                </a:cubicBezTo>
                <a:cubicBezTo>
                  <a:pt x="2141086" y="2430656"/>
                  <a:pt x="2092235" y="2457010"/>
                  <a:pt x="2035992" y="2467294"/>
                </a:cubicBezTo>
                <a:cubicBezTo>
                  <a:pt x="2007710" y="2472436"/>
                  <a:pt x="1978785" y="2473400"/>
                  <a:pt x="1950824" y="2463759"/>
                </a:cubicBezTo>
                <a:cubicBezTo>
                  <a:pt x="1930577" y="2456688"/>
                  <a:pt x="1927684" y="2451546"/>
                  <a:pt x="1928006" y="2430334"/>
                </a:cubicBezTo>
                <a:cubicBezTo>
                  <a:pt x="1929291" y="2382448"/>
                  <a:pt x="1953717" y="2348380"/>
                  <a:pt x="1991640" y="2321384"/>
                </a:cubicBezTo>
                <a:cubicBezTo>
                  <a:pt x="2040170" y="2286995"/>
                  <a:pt x="2094806" y="2269962"/>
                  <a:pt x="2152977" y="2264177"/>
                </a:cubicBezTo>
                <a:cubicBezTo>
                  <a:pt x="2187366" y="2260641"/>
                  <a:pt x="2221754" y="2257749"/>
                  <a:pt x="2256143" y="2255499"/>
                </a:cubicBezTo>
                <a:cubicBezTo>
                  <a:pt x="2283782" y="2253892"/>
                  <a:pt x="2305315" y="2240715"/>
                  <a:pt x="2325562" y="2223682"/>
                </a:cubicBezTo>
                <a:cubicBezTo>
                  <a:pt x="2388233" y="2170974"/>
                  <a:pt x="2435799" y="2106054"/>
                  <a:pt x="2475329" y="2035349"/>
                </a:cubicBezTo>
                <a:cubicBezTo>
                  <a:pt x="2486899" y="2014780"/>
                  <a:pt x="2499112" y="1995175"/>
                  <a:pt x="2508111" y="1973321"/>
                </a:cubicBezTo>
                <a:cubicBezTo>
                  <a:pt x="2493327" y="1982641"/>
                  <a:pt x="2481436" y="1994854"/>
                  <a:pt x="2468902" y="2006424"/>
                </a:cubicBezTo>
                <a:cubicBezTo>
                  <a:pt x="2422943" y="2049811"/>
                  <a:pt x="2378270" y="2094805"/>
                  <a:pt x="2331026" y="2136586"/>
                </a:cubicBezTo>
                <a:cubicBezTo>
                  <a:pt x="2283782" y="2178366"/>
                  <a:pt x="2233967" y="2215326"/>
                  <a:pt x="2170654" y="2229788"/>
                </a:cubicBezTo>
                <a:cubicBezTo>
                  <a:pt x="2149121" y="2234609"/>
                  <a:pt x="2127588" y="2240073"/>
                  <a:pt x="2105412" y="2240715"/>
                </a:cubicBezTo>
                <a:cubicBezTo>
                  <a:pt x="2083879" y="2241358"/>
                  <a:pt x="2065238" y="2232681"/>
                  <a:pt x="2047240" y="2223039"/>
                </a:cubicBezTo>
                <a:cubicBezTo>
                  <a:pt x="2039206" y="2218861"/>
                  <a:pt x="2037278" y="2211148"/>
                  <a:pt x="2038242" y="2202149"/>
                </a:cubicBezTo>
                <a:cubicBezTo>
                  <a:pt x="2042741" y="2156190"/>
                  <a:pt x="2066845" y="2121480"/>
                  <a:pt x="2102198" y="2094162"/>
                </a:cubicBezTo>
                <a:cubicBezTo>
                  <a:pt x="2141407" y="2063631"/>
                  <a:pt x="2184473" y="2040169"/>
                  <a:pt x="2233646" y="2029564"/>
                </a:cubicBezTo>
                <a:cubicBezTo>
                  <a:pt x="2261928" y="2023457"/>
                  <a:pt x="2290853" y="2024100"/>
                  <a:pt x="2319135" y="2027314"/>
                </a:cubicBezTo>
                <a:cubicBezTo>
                  <a:pt x="2357701" y="2031813"/>
                  <a:pt x="2390804" y="2020243"/>
                  <a:pt x="2421658" y="1998389"/>
                </a:cubicBezTo>
                <a:cubicBezTo>
                  <a:pt x="2475651" y="1959822"/>
                  <a:pt x="2520002" y="1911935"/>
                  <a:pt x="2556641" y="1856978"/>
                </a:cubicBezTo>
                <a:cubicBezTo>
                  <a:pt x="2570460" y="1836409"/>
                  <a:pt x="2584923" y="1816162"/>
                  <a:pt x="2599385" y="1795914"/>
                </a:cubicBezTo>
                <a:cubicBezTo>
                  <a:pt x="2602599" y="1791415"/>
                  <a:pt x="2606456" y="1787558"/>
                  <a:pt x="2610312" y="1783702"/>
                </a:cubicBezTo>
                <a:cubicBezTo>
                  <a:pt x="2612241" y="1781452"/>
                  <a:pt x="2614812" y="1778238"/>
                  <a:pt x="2618026" y="1780166"/>
                </a:cubicBezTo>
                <a:close/>
                <a:moveTo>
                  <a:pt x="239755" y="1655146"/>
                </a:moveTo>
                <a:cubicBezTo>
                  <a:pt x="245861" y="1651289"/>
                  <a:pt x="250361" y="1659645"/>
                  <a:pt x="254218" y="1663823"/>
                </a:cubicBezTo>
                <a:cubicBezTo>
                  <a:pt x="293427" y="1706568"/>
                  <a:pt x="333922" y="1748670"/>
                  <a:pt x="371524" y="1793021"/>
                </a:cubicBezTo>
                <a:cubicBezTo>
                  <a:pt x="400128" y="1826767"/>
                  <a:pt x="435802" y="1840908"/>
                  <a:pt x="478868" y="1844444"/>
                </a:cubicBezTo>
                <a:cubicBezTo>
                  <a:pt x="528683" y="1848622"/>
                  <a:pt x="578498" y="1851193"/>
                  <a:pt x="627671" y="1861799"/>
                </a:cubicBezTo>
                <a:cubicBezTo>
                  <a:pt x="690984" y="1875297"/>
                  <a:pt x="739514" y="1908078"/>
                  <a:pt x="771652" y="1964643"/>
                </a:cubicBezTo>
                <a:cubicBezTo>
                  <a:pt x="777116" y="1974284"/>
                  <a:pt x="783222" y="1983926"/>
                  <a:pt x="788043" y="1994211"/>
                </a:cubicBezTo>
                <a:cubicBezTo>
                  <a:pt x="798006" y="2014458"/>
                  <a:pt x="785472" y="2040812"/>
                  <a:pt x="763618" y="2046918"/>
                </a:cubicBezTo>
                <a:cubicBezTo>
                  <a:pt x="748512" y="2051418"/>
                  <a:pt x="733729" y="2048847"/>
                  <a:pt x="718945" y="2049489"/>
                </a:cubicBezTo>
                <a:cubicBezTo>
                  <a:pt x="657238" y="2053667"/>
                  <a:pt x="602602" y="2031813"/>
                  <a:pt x="551823" y="2000638"/>
                </a:cubicBezTo>
                <a:cubicBezTo>
                  <a:pt x="435159" y="1929290"/>
                  <a:pt x="340992" y="1834481"/>
                  <a:pt x="263538" y="1722316"/>
                </a:cubicBezTo>
                <a:cubicBezTo>
                  <a:pt x="253253" y="1707211"/>
                  <a:pt x="244255" y="1691463"/>
                  <a:pt x="239112" y="1673465"/>
                </a:cubicBezTo>
                <a:cubicBezTo>
                  <a:pt x="237184" y="1667037"/>
                  <a:pt x="233970" y="1658681"/>
                  <a:pt x="239755" y="1655146"/>
                </a:cubicBezTo>
                <a:close/>
                <a:moveTo>
                  <a:pt x="1902616" y="1650647"/>
                </a:moveTo>
                <a:cubicBezTo>
                  <a:pt x="1908722" y="1655147"/>
                  <a:pt x="1907115" y="1660931"/>
                  <a:pt x="1907115" y="1666074"/>
                </a:cubicBezTo>
                <a:cubicBezTo>
                  <a:pt x="1908722" y="1723923"/>
                  <a:pt x="1904223" y="1781452"/>
                  <a:pt x="1898116" y="1838980"/>
                </a:cubicBezTo>
                <a:cubicBezTo>
                  <a:pt x="1890082" y="1917078"/>
                  <a:pt x="1875619" y="1993889"/>
                  <a:pt x="1850551" y="2068451"/>
                </a:cubicBezTo>
                <a:cubicBezTo>
                  <a:pt x="1823233" y="2149763"/>
                  <a:pt x="1783059" y="2224967"/>
                  <a:pt x="1738387" y="2297923"/>
                </a:cubicBezTo>
                <a:cubicBezTo>
                  <a:pt x="1709140" y="2346131"/>
                  <a:pt x="1676358" y="2391768"/>
                  <a:pt x="1634578" y="2430334"/>
                </a:cubicBezTo>
                <a:cubicBezTo>
                  <a:pt x="1601796" y="2460545"/>
                  <a:pt x="1563551" y="2476936"/>
                  <a:pt x="1518557" y="2475650"/>
                </a:cubicBezTo>
                <a:cubicBezTo>
                  <a:pt x="1511165" y="2475329"/>
                  <a:pt x="1503773" y="2474365"/>
                  <a:pt x="1496703" y="2472436"/>
                </a:cubicBezTo>
                <a:cubicBezTo>
                  <a:pt x="1480955" y="2468580"/>
                  <a:pt x="1471634" y="2458295"/>
                  <a:pt x="1468742" y="2441904"/>
                </a:cubicBezTo>
                <a:cubicBezTo>
                  <a:pt x="1462314" y="2401088"/>
                  <a:pt x="1468099" y="2361557"/>
                  <a:pt x="1483847" y="2324276"/>
                </a:cubicBezTo>
                <a:cubicBezTo>
                  <a:pt x="1526592" y="2222075"/>
                  <a:pt x="1602118" y="2152655"/>
                  <a:pt x="1705605" y="2113767"/>
                </a:cubicBezTo>
                <a:cubicBezTo>
                  <a:pt x="1712033" y="2111196"/>
                  <a:pt x="1719103" y="2109589"/>
                  <a:pt x="1725852" y="2108946"/>
                </a:cubicBezTo>
                <a:cubicBezTo>
                  <a:pt x="1746100" y="2106697"/>
                  <a:pt x="1759919" y="2095769"/>
                  <a:pt x="1770204" y="2078736"/>
                </a:cubicBezTo>
                <a:cubicBezTo>
                  <a:pt x="1824840" y="1989711"/>
                  <a:pt x="1867906" y="1896188"/>
                  <a:pt x="1882368" y="1791415"/>
                </a:cubicBezTo>
                <a:cubicBezTo>
                  <a:pt x="1887832" y="1753491"/>
                  <a:pt x="1890724" y="1715246"/>
                  <a:pt x="1894902" y="1677001"/>
                </a:cubicBezTo>
                <a:cubicBezTo>
                  <a:pt x="1896509" y="1668002"/>
                  <a:pt x="1897152" y="1658682"/>
                  <a:pt x="1902616" y="1650647"/>
                </a:cubicBezTo>
                <a:close/>
                <a:moveTo>
                  <a:pt x="2699015" y="1603403"/>
                </a:moveTo>
                <a:cubicBezTo>
                  <a:pt x="2702551" y="1605974"/>
                  <a:pt x="2699337" y="1609188"/>
                  <a:pt x="2698051" y="1611759"/>
                </a:cubicBezTo>
                <a:cubicBezTo>
                  <a:pt x="2665269" y="1675394"/>
                  <a:pt x="2627024" y="1735494"/>
                  <a:pt x="2578173" y="1788201"/>
                </a:cubicBezTo>
                <a:cubicBezTo>
                  <a:pt x="2529001" y="1841230"/>
                  <a:pt x="2475650" y="1889760"/>
                  <a:pt x="2415551" y="1929933"/>
                </a:cubicBezTo>
                <a:cubicBezTo>
                  <a:pt x="2374413" y="1957251"/>
                  <a:pt x="2331347" y="1981034"/>
                  <a:pt x="2282496" y="1991961"/>
                </a:cubicBezTo>
                <a:cubicBezTo>
                  <a:pt x="2260320" y="1996782"/>
                  <a:pt x="2238145" y="1998710"/>
                  <a:pt x="2212434" y="1998067"/>
                </a:cubicBezTo>
                <a:cubicBezTo>
                  <a:pt x="2204078" y="1997746"/>
                  <a:pt x="2192186" y="1998389"/>
                  <a:pt x="2180295" y="1996460"/>
                </a:cubicBezTo>
                <a:cubicBezTo>
                  <a:pt x="2150406" y="1991318"/>
                  <a:pt x="2136586" y="1963679"/>
                  <a:pt x="2151370" y="1937325"/>
                </a:cubicBezTo>
                <a:cubicBezTo>
                  <a:pt x="2172582" y="1899080"/>
                  <a:pt x="2196043" y="1862442"/>
                  <a:pt x="2234609" y="1838980"/>
                </a:cubicBezTo>
                <a:cubicBezTo>
                  <a:pt x="2271569" y="1816483"/>
                  <a:pt x="2312707" y="1807806"/>
                  <a:pt x="2355130" y="1802664"/>
                </a:cubicBezTo>
                <a:cubicBezTo>
                  <a:pt x="2402374" y="1796557"/>
                  <a:pt x="2449939" y="1795272"/>
                  <a:pt x="2497184" y="1786916"/>
                </a:cubicBezTo>
                <a:cubicBezTo>
                  <a:pt x="2519038" y="1783059"/>
                  <a:pt x="2535107" y="1771810"/>
                  <a:pt x="2549570" y="1757026"/>
                </a:cubicBezTo>
                <a:cubicBezTo>
                  <a:pt x="2587815" y="1717817"/>
                  <a:pt x="2623810" y="1677001"/>
                  <a:pt x="2660449" y="1636185"/>
                </a:cubicBezTo>
                <a:cubicBezTo>
                  <a:pt x="2670090" y="1625579"/>
                  <a:pt x="2679732" y="1614973"/>
                  <a:pt x="2690659" y="1605653"/>
                </a:cubicBezTo>
                <a:cubicBezTo>
                  <a:pt x="2692909" y="1603724"/>
                  <a:pt x="2696123" y="1601153"/>
                  <a:pt x="2699015" y="1603403"/>
                </a:cubicBezTo>
                <a:close/>
                <a:moveTo>
                  <a:pt x="933309" y="1490917"/>
                </a:moveTo>
                <a:cubicBezTo>
                  <a:pt x="938773" y="1488988"/>
                  <a:pt x="942630" y="1503130"/>
                  <a:pt x="945522" y="1510843"/>
                </a:cubicBezTo>
                <a:cubicBezTo>
                  <a:pt x="970269" y="1576085"/>
                  <a:pt x="986981" y="1643255"/>
                  <a:pt x="995016" y="1712353"/>
                </a:cubicBezTo>
                <a:cubicBezTo>
                  <a:pt x="998551" y="1748027"/>
                  <a:pt x="1001444" y="1783701"/>
                  <a:pt x="1001444" y="1834159"/>
                </a:cubicBezTo>
                <a:cubicBezTo>
                  <a:pt x="1000158" y="1890724"/>
                  <a:pt x="993409" y="1961107"/>
                  <a:pt x="967698" y="2028278"/>
                </a:cubicBezTo>
                <a:cubicBezTo>
                  <a:pt x="957092" y="2056238"/>
                  <a:pt x="943272" y="2081949"/>
                  <a:pt x="920454" y="2101876"/>
                </a:cubicBezTo>
                <a:cubicBezTo>
                  <a:pt x="909205" y="2111517"/>
                  <a:pt x="896672" y="2118909"/>
                  <a:pt x="881245" y="2119873"/>
                </a:cubicBezTo>
                <a:cubicBezTo>
                  <a:pt x="861641" y="2121159"/>
                  <a:pt x="848463" y="2112481"/>
                  <a:pt x="839785" y="2095769"/>
                </a:cubicBezTo>
                <a:cubicBezTo>
                  <a:pt x="827252" y="2071665"/>
                  <a:pt x="823716" y="2045633"/>
                  <a:pt x="822109" y="2019279"/>
                </a:cubicBezTo>
                <a:cubicBezTo>
                  <a:pt x="818253" y="1956929"/>
                  <a:pt x="839143" y="1901008"/>
                  <a:pt x="867746" y="1847336"/>
                </a:cubicBezTo>
                <a:cubicBezTo>
                  <a:pt x="882530" y="1819375"/>
                  <a:pt x="901171" y="1793986"/>
                  <a:pt x="921418" y="1769882"/>
                </a:cubicBezTo>
                <a:cubicBezTo>
                  <a:pt x="946808" y="1739671"/>
                  <a:pt x="955164" y="1704640"/>
                  <a:pt x="951950" y="1665752"/>
                </a:cubicBezTo>
                <a:cubicBezTo>
                  <a:pt x="947772" y="1614973"/>
                  <a:pt x="935881" y="1565479"/>
                  <a:pt x="930738" y="1515021"/>
                </a:cubicBezTo>
                <a:cubicBezTo>
                  <a:pt x="929774" y="1506665"/>
                  <a:pt x="925275" y="1493809"/>
                  <a:pt x="933309" y="1490917"/>
                </a:cubicBezTo>
                <a:close/>
                <a:moveTo>
                  <a:pt x="2003854" y="1437889"/>
                </a:moveTo>
                <a:cubicBezTo>
                  <a:pt x="2008032" y="1438853"/>
                  <a:pt x="2006746" y="1443674"/>
                  <a:pt x="2006746" y="1446888"/>
                </a:cubicBezTo>
                <a:cubicBezTo>
                  <a:pt x="2006746" y="1463600"/>
                  <a:pt x="2003854" y="1479991"/>
                  <a:pt x="2001283" y="1496381"/>
                </a:cubicBezTo>
                <a:cubicBezTo>
                  <a:pt x="1995498" y="1536233"/>
                  <a:pt x="1987463" y="1575764"/>
                  <a:pt x="1984249" y="1615938"/>
                </a:cubicBezTo>
                <a:cubicBezTo>
                  <a:pt x="1981035" y="1655790"/>
                  <a:pt x="1991319" y="1690821"/>
                  <a:pt x="2017673" y="1721674"/>
                </a:cubicBezTo>
                <a:cubicBezTo>
                  <a:pt x="2049812" y="1758955"/>
                  <a:pt x="2074238" y="1801057"/>
                  <a:pt x="2092557" y="1847016"/>
                </a:cubicBezTo>
                <a:cubicBezTo>
                  <a:pt x="2114732" y="1902294"/>
                  <a:pt x="2121160" y="1958537"/>
                  <a:pt x="2106698" y="2016709"/>
                </a:cubicBezTo>
                <a:cubicBezTo>
                  <a:pt x="2104127" y="2026672"/>
                  <a:pt x="2101234" y="2035992"/>
                  <a:pt x="2096092" y="2044991"/>
                </a:cubicBezTo>
                <a:cubicBezTo>
                  <a:pt x="2083558" y="2067166"/>
                  <a:pt x="2063632" y="2074559"/>
                  <a:pt x="2039849" y="2064917"/>
                </a:cubicBezTo>
                <a:cubicBezTo>
                  <a:pt x="2018316" y="2056561"/>
                  <a:pt x="2003211" y="2040491"/>
                  <a:pt x="1990998" y="2021529"/>
                </a:cubicBezTo>
                <a:cubicBezTo>
                  <a:pt x="1964644" y="1980070"/>
                  <a:pt x="1952431" y="1933790"/>
                  <a:pt x="1944397" y="1886225"/>
                </a:cubicBezTo>
                <a:cubicBezTo>
                  <a:pt x="1937969" y="1846373"/>
                  <a:pt x="1934434" y="1806842"/>
                  <a:pt x="1934755" y="1766669"/>
                </a:cubicBezTo>
                <a:cubicBezTo>
                  <a:pt x="1936041" y="1659968"/>
                  <a:pt x="1953074" y="1556160"/>
                  <a:pt x="1992284" y="1456529"/>
                </a:cubicBezTo>
                <a:cubicBezTo>
                  <a:pt x="1993891" y="1452673"/>
                  <a:pt x="1995498" y="1448495"/>
                  <a:pt x="1997426" y="1444959"/>
                </a:cubicBezTo>
                <a:cubicBezTo>
                  <a:pt x="1999033" y="1442067"/>
                  <a:pt x="1999997" y="1436925"/>
                  <a:pt x="2003854" y="1437889"/>
                </a:cubicBezTo>
                <a:close/>
                <a:moveTo>
                  <a:pt x="88702" y="1352077"/>
                </a:moveTo>
                <a:cubicBezTo>
                  <a:pt x="92880" y="1349827"/>
                  <a:pt x="95773" y="1354006"/>
                  <a:pt x="98344" y="1356898"/>
                </a:cubicBezTo>
                <a:cubicBezTo>
                  <a:pt x="110235" y="1369432"/>
                  <a:pt x="119556" y="1383573"/>
                  <a:pt x="129197" y="1397714"/>
                </a:cubicBezTo>
                <a:cubicBezTo>
                  <a:pt x="158443" y="1441102"/>
                  <a:pt x="186083" y="1485454"/>
                  <a:pt x="219507" y="1526270"/>
                </a:cubicBezTo>
                <a:cubicBezTo>
                  <a:pt x="244897" y="1557123"/>
                  <a:pt x="273822" y="1583477"/>
                  <a:pt x="310781" y="1600510"/>
                </a:cubicBezTo>
                <a:cubicBezTo>
                  <a:pt x="332636" y="1610795"/>
                  <a:pt x="355454" y="1615294"/>
                  <a:pt x="379559" y="1615937"/>
                </a:cubicBezTo>
                <a:cubicBezTo>
                  <a:pt x="413304" y="1616901"/>
                  <a:pt x="447050" y="1614651"/>
                  <a:pt x="480796" y="1618187"/>
                </a:cubicBezTo>
                <a:cubicBezTo>
                  <a:pt x="491402" y="1619151"/>
                  <a:pt x="501686" y="1620436"/>
                  <a:pt x="511649" y="1623972"/>
                </a:cubicBezTo>
                <a:cubicBezTo>
                  <a:pt x="564357" y="1643576"/>
                  <a:pt x="611601" y="1671858"/>
                  <a:pt x="647918" y="1715888"/>
                </a:cubicBezTo>
                <a:cubicBezTo>
                  <a:pt x="662380" y="1733243"/>
                  <a:pt x="674271" y="1752527"/>
                  <a:pt x="675557" y="1776309"/>
                </a:cubicBezTo>
                <a:cubicBezTo>
                  <a:pt x="676521" y="1797521"/>
                  <a:pt x="667201" y="1810698"/>
                  <a:pt x="646632" y="1817126"/>
                </a:cubicBezTo>
                <a:cubicBezTo>
                  <a:pt x="636990" y="1820018"/>
                  <a:pt x="627349" y="1821304"/>
                  <a:pt x="617707" y="1821304"/>
                </a:cubicBezTo>
                <a:cubicBezTo>
                  <a:pt x="567892" y="1817126"/>
                  <a:pt x="520005" y="1804270"/>
                  <a:pt x="474368" y="1783701"/>
                </a:cubicBezTo>
                <a:cubicBezTo>
                  <a:pt x="388236" y="1744813"/>
                  <a:pt x="316888" y="1686964"/>
                  <a:pt x="254539" y="1616580"/>
                </a:cubicBezTo>
                <a:cubicBezTo>
                  <a:pt x="196046" y="1550374"/>
                  <a:pt x="147195" y="1477097"/>
                  <a:pt x="104129" y="1399964"/>
                </a:cubicBezTo>
                <a:cubicBezTo>
                  <a:pt x="97380" y="1388073"/>
                  <a:pt x="91595" y="1375860"/>
                  <a:pt x="87738" y="1362683"/>
                </a:cubicBezTo>
                <a:cubicBezTo>
                  <a:pt x="86774" y="1359148"/>
                  <a:pt x="84203" y="1354648"/>
                  <a:pt x="88702" y="1352077"/>
                </a:cubicBezTo>
                <a:close/>
                <a:moveTo>
                  <a:pt x="1901331" y="1342115"/>
                </a:moveTo>
                <a:cubicBezTo>
                  <a:pt x="1905509" y="1342115"/>
                  <a:pt x="1906152" y="1346615"/>
                  <a:pt x="1907116" y="1349828"/>
                </a:cubicBezTo>
                <a:cubicBezTo>
                  <a:pt x="1910972" y="1363969"/>
                  <a:pt x="1909044" y="1378111"/>
                  <a:pt x="1910008" y="1394823"/>
                </a:cubicBezTo>
                <a:cubicBezTo>
                  <a:pt x="1907437" y="1463921"/>
                  <a:pt x="1897796" y="1535269"/>
                  <a:pt x="1885261" y="1606296"/>
                </a:cubicBezTo>
                <a:cubicBezTo>
                  <a:pt x="1875298" y="1662217"/>
                  <a:pt x="1865335" y="1718139"/>
                  <a:pt x="1842838" y="1770204"/>
                </a:cubicBezTo>
                <a:cubicBezTo>
                  <a:pt x="1795273" y="1879797"/>
                  <a:pt x="1742565" y="1986177"/>
                  <a:pt x="1667039" y="2079701"/>
                </a:cubicBezTo>
                <a:cubicBezTo>
                  <a:pt x="1655790" y="2093520"/>
                  <a:pt x="1642935" y="2106054"/>
                  <a:pt x="1629758" y="2118267"/>
                </a:cubicBezTo>
                <a:cubicBezTo>
                  <a:pt x="1603083" y="2143014"/>
                  <a:pt x="1569980" y="2149442"/>
                  <a:pt x="1535270" y="2151370"/>
                </a:cubicBezTo>
                <a:cubicBezTo>
                  <a:pt x="1524343" y="2152013"/>
                  <a:pt x="1513415" y="2151692"/>
                  <a:pt x="1502810" y="2151692"/>
                </a:cubicBezTo>
                <a:cubicBezTo>
                  <a:pt x="1483848" y="2151370"/>
                  <a:pt x="1476456" y="2145264"/>
                  <a:pt x="1472278" y="2126302"/>
                </a:cubicBezTo>
                <a:cubicBezTo>
                  <a:pt x="1463600" y="2088057"/>
                  <a:pt x="1465529" y="2050454"/>
                  <a:pt x="1480955" y="2014459"/>
                </a:cubicBezTo>
                <a:cubicBezTo>
                  <a:pt x="1524985" y="1913222"/>
                  <a:pt x="1595691" y="1837695"/>
                  <a:pt x="1698214" y="1794308"/>
                </a:cubicBezTo>
                <a:cubicBezTo>
                  <a:pt x="1707212" y="1790451"/>
                  <a:pt x="1716533" y="1787880"/>
                  <a:pt x="1726174" y="1786273"/>
                </a:cubicBezTo>
                <a:cubicBezTo>
                  <a:pt x="1746100" y="1783059"/>
                  <a:pt x="1759599" y="1771811"/>
                  <a:pt x="1770526" y="1755420"/>
                </a:cubicBezTo>
                <a:cubicBezTo>
                  <a:pt x="1826126" y="1672181"/>
                  <a:pt x="1865657" y="1582192"/>
                  <a:pt x="1881405" y="1482884"/>
                </a:cubicBezTo>
                <a:cubicBezTo>
                  <a:pt x="1887511" y="1445281"/>
                  <a:pt x="1893618" y="1408000"/>
                  <a:pt x="1893296" y="1369754"/>
                </a:cubicBezTo>
                <a:cubicBezTo>
                  <a:pt x="1893296" y="1363327"/>
                  <a:pt x="1894582" y="1356577"/>
                  <a:pt x="1895867" y="1350150"/>
                </a:cubicBezTo>
                <a:cubicBezTo>
                  <a:pt x="1896510" y="1346936"/>
                  <a:pt x="1897153" y="1342115"/>
                  <a:pt x="1901331" y="1342115"/>
                </a:cubicBezTo>
                <a:close/>
                <a:moveTo>
                  <a:pt x="2847176" y="1301299"/>
                </a:moveTo>
                <a:cubicBezTo>
                  <a:pt x="2853925" y="1305155"/>
                  <a:pt x="2847497" y="1313511"/>
                  <a:pt x="2845248" y="1318975"/>
                </a:cubicBezTo>
                <a:cubicBezTo>
                  <a:pt x="2827893" y="1360755"/>
                  <a:pt x="2803146" y="1398358"/>
                  <a:pt x="2778399" y="1435960"/>
                </a:cubicBezTo>
                <a:cubicBezTo>
                  <a:pt x="2738547" y="1496703"/>
                  <a:pt x="2694838" y="1554552"/>
                  <a:pt x="2642452" y="1605332"/>
                </a:cubicBezTo>
                <a:cubicBezTo>
                  <a:pt x="2578174" y="1667360"/>
                  <a:pt x="2506183" y="1718139"/>
                  <a:pt x="2421015" y="1747385"/>
                </a:cubicBezTo>
                <a:cubicBezTo>
                  <a:pt x="2388876" y="1758312"/>
                  <a:pt x="2356095" y="1766347"/>
                  <a:pt x="2322349" y="1768275"/>
                </a:cubicBezTo>
                <a:cubicBezTo>
                  <a:pt x="2310779" y="1768918"/>
                  <a:pt x="2299209" y="1767954"/>
                  <a:pt x="2287961" y="1764097"/>
                </a:cubicBezTo>
                <a:cubicBezTo>
                  <a:pt x="2269963" y="1757991"/>
                  <a:pt x="2260643" y="1744814"/>
                  <a:pt x="2260964" y="1720389"/>
                </a:cubicBezTo>
                <a:cubicBezTo>
                  <a:pt x="2262250" y="1700463"/>
                  <a:pt x="2274462" y="1679894"/>
                  <a:pt x="2290532" y="1661575"/>
                </a:cubicBezTo>
                <a:cubicBezTo>
                  <a:pt x="2330062" y="1616259"/>
                  <a:pt x="2379235" y="1585727"/>
                  <a:pt x="2436763" y="1569015"/>
                </a:cubicBezTo>
                <a:cubicBezTo>
                  <a:pt x="2449297" y="1565480"/>
                  <a:pt x="2462796" y="1565158"/>
                  <a:pt x="2475973" y="1564837"/>
                </a:cubicBezTo>
                <a:cubicBezTo>
                  <a:pt x="2507790" y="1564516"/>
                  <a:pt x="2539608" y="1565480"/>
                  <a:pt x="2571425" y="1562587"/>
                </a:cubicBezTo>
                <a:cubicBezTo>
                  <a:pt x="2616419" y="1558730"/>
                  <a:pt x="2653058" y="1537519"/>
                  <a:pt x="2685196" y="1507308"/>
                </a:cubicBezTo>
                <a:cubicBezTo>
                  <a:pt x="2723763" y="1470671"/>
                  <a:pt x="2753009" y="1426640"/>
                  <a:pt x="2782256" y="1382610"/>
                </a:cubicBezTo>
                <a:cubicBezTo>
                  <a:pt x="2798325" y="1358506"/>
                  <a:pt x="2813430" y="1333437"/>
                  <a:pt x="2832392" y="1311262"/>
                </a:cubicBezTo>
                <a:cubicBezTo>
                  <a:pt x="2836249" y="1306762"/>
                  <a:pt x="2840748" y="1297442"/>
                  <a:pt x="2847176" y="1301299"/>
                </a:cubicBezTo>
                <a:close/>
                <a:moveTo>
                  <a:pt x="807326" y="1224487"/>
                </a:moveTo>
                <a:cubicBezTo>
                  <a:pt x="819539" y="1230272"/>
                  <a:pt x="824360" y="1241199"/>
                  <a:pt x="828859" y="1251805"/>
                </a:cubicBezTo>
                <a:cubicBezTo>
                  <a:pt x="844286" y="1289407"/>
                  <a:pt x="853284" y="1328617"/>
                  <a:pt x="861641" y="1368148"/>
                </a:cubicBezTo>
                <a:cubicBezTo>
                  <a:pt x="877389" y="1443031"/>
                  <a:pt x="889923" y="1518557"/>
                  <a:pt x="890887" y="1595047"/>
                </a:cubicBezTo>
                <a:cubicBezTo>
                  <a:pt x="892172" y="1675394"/>
                  <a:pt x="878996" y="1753492"/>
                  <a:pt x="844928" y="1827090"/>
                </a:cubicBezTo>
                <a:cubicBezTo>
                  <a:pt x="836894" y="1844445"/>
                  <a:pt x="826609" y="1860193"/>
                  <a:pt x="811504" y="1872727"/>
                </a:cubicBezTo>
                <a:cubicBezTo>
                  <a:pt x="779687" y="1899723"/>
                  <a:pt x="739513" y="1891367"/>
                  <a:pt x="721515" y="1854086"/>
                </a:cubicBezTo>
                <a:cubicBezTo>
                  <a:pt x="715409" y="1841231"/>
                  <a:pt x="711874" y="1828054"/>
                  <a:pt x="709945" y="1813913"/>
                </a:cubicBezTo>
                <a:cubicBezTo>
                  <a:pt x="700304" y="1743207"/>
                  <a:pt x="712195" y="1677001"/>
                  <a:pt x="750762" y="1616580"/>
                </a:cubicBezTo>
                <a:cubicBezTo>
                  <a:pt x="770688" y="1585084"/>
                  <a:pt x="791578" y="1554231"/>
                  <a:pt x="811825" y="1523056"/>
                </a:cubicBezTo>
                <a:cubicBezTo>
                  <a:pt x="834965" y="1487704"/>
                  <a:pt x="839143" y="1448816"/>
                  <a:pt x="834323" y="1408000"/>
                </a:cubicBezTo>
                <a:cubicBezTo>
                  <a:pt x="827573" y="1349828"/>
                  <a:pt x="816003" y="1292300"/>
                  <a:pt x="806040" y="1234771"/>
                </a:cubicBezTo>
                <a:cubicBezTo>
                  <a:pt x="806040" y="1231558"/>
                  <a:pt x="805076" y="1228665"/>
                  <a:pt x="807326" y="1224487"/>
                </a:cubicBezTo>
                <a:close/>
                <a:moveTo>
                  <a:pt x="0" y="1176278"/>
                </a:moveTo>
                <a:cubicBezTo>
                  <a:pt x="6428" y="1173387"/>
                  <a:pt x="10284" y="1178207"/>
                  <a:pt x="13820" y="1181742"/>
                </a:cubicBezTo>
                <a:cubicBezTo>
                  <a:pt x="29889" y="1197169"/>
                  <a:pt x="41459" y="1216132"/>
                  <a:pt x="54957" y="1233486"/>
                </a:cubicBezTo>
                <a:cubicBezTo>
                  <a:pt x="91274" y="1279123"/>
                  <a:pt x="132733" y="1319939"/>
                  <a:pt x="178692" y="1355934"/>
                </a:cubicBezTo>
                <a:cubicBezTo>
                  <a:pt x="198939" y="1371682"/>
                  <a:pt x="221758" y="1378110"/>
                  <a:pt x="246826" y="1378753"/>
                </a:cubicBezTo>
                <a:cubicBezTo>
                  <a:pt x="286678" y="1379717"/>
                  <a:pt x="326852" y="1378110"/>
                  <a:pt x="366382" y="1386145"/>
                </a:cubicBezTo>
                <a:cubicBezTo>
                  <a:pt x="435802" y="1399965"/>
                  <a:pt x="493331" y="1434674"/>
                  <a:pt x="538647" y="1488989"/>
                </a:cubicBezTo>
                <a:cubicBezTo>
                  <a:pt x="549895" y="1502487"/>
                  <a:pt x="557609" y="1518235"/>
                  <a:pt x="558895" y="1536554"/>
                </a:cubicBezTo>
                <a:cubicBezTo>
                  <a:pt x="560822" y="1559694"/>
                  <a:pt x="552146" y="1574157"/>
                  <a:pt x="530933" y="1583477"/>
                </a:cubicBezTo>
                <a:cubicBezTo>
                  <a:pt x="502651" y="1596011"/>
                  <a:pt x="474047" y="1592797"/>
                  <a:pt x="445445" y="1586048"/>
                </a:cubicBezTo>
                <a:cubicBezTo>
                  <a:pt x="372489" y="1568372"/>
                  <a:pt x="309818" y="1531734"/>
                  <a:pt x="252290" y="1484811"/>
                </a:cubicBezTo>
                <a:cubicBezTo>
                  <a:pt x="206331" y="1447210"/>
                  <a:pt x="166158" y="1404464"/>
                  <a:pt x="126306" y="1361077"/>
                </a:cubicBezTo>
                <a:cubicBezTo>
                  <a:pt x="111522" y="1343723"/>
                  <a:pt x="17034" y="1220951"/>
                  <a:pt x="0" y="1185599"/>
                </a:cubicBezTo>
                <a:cubicBezTo>
                  <a:pt x="0" y="1182385"/>
                  <a:pt x="0" y="1179492"/>
                  <a:pt x="0" y="1176278"/>
                </a:cubicBezTo>
                <a:close/>
                <a:moveTo>
                  <a:pt x="2128873" y="1174029"/>
                </a:moveTo>
                <a:cubicBezTo>
                  <a:pt x="2132087" y="1175636"/>
                  <a:pt x="2130159" y="1179493"/>
                  <a:pt x="2129837" y="1182385"/>
                </a:cubicBezTo>
                <a:cubicBezTo>
                  <a:pt x="2122767" y="1223844"/>
                  <a:pt x="2115375" y="1265625"/>
                  <a:pt x="2108304" y="1307084"/>
                </a:cubicBezTo>
                <a:cubicBezTo>
                  <a:pt x="2102519" y="1341472"/>
                  <a:pt x="2097377" y="1375861"/>
                  <a:pt x="2101877" y="1411213"/>
                </a:cubicBezTo>
                <a:cubicBezTo>
                  <a:pt x="2105733" y="1441424"/>
                  <a:pt x="2120517" y="1466814"/>
                  <a:pt x="2137229" y="1491239"/>
                </a:cubicBezTo>
                <a:cubicBezTo>
                  <a:pt x="2163262" y="1529806"/>
                  <a:pt x="2191222" y="1567087"/>
                  <a:pt x="2209220" y="1610474"/>
                </a:cubicBezTo>
                <a:cubicBezTo>
                  <a:pt x="2233324" y="1668967"/>
                  <a:pt x="2236217" y="1728745"/>
                  <a:pt x="2219505" y="1789166"/>
                </a:cubicBezTo>
                <a:cubicBezTo>
                  <a:pt x="2205364" y="1840266"/>
                  <a:pt x="2154584" y="1851515"/>
                  <a:pt x="2117303" y="1813591"/>
                </a:cubicBezTo>
                <a:cubicBezTo>
                  <a:pt x="2099305" y="1794951"/>
                  <a:pt x="2088700" y="1772132"/>
                  <a:pt x="2080022" y="1748350"/>
                </a:cubicBezTo>
                <a:cubicBezTo>
                  <a:pt x="2060417" y="1694678"/>
                  <a:pt x="2049169" y="1638756"/>
                  <a:pt x="2046598" y="1581549"/>
                </a:cubicBezTo>
                <a:cubicBezTo>
                  <a:pt x="2045955" y="1571907"/>
                  <a:pt x="2045312" y="1562266"/>
                  <a:pt x="2044348" y="1552624"/>
                </a:cubicBezTo>
                <a:cubicBezTo>
                  <a:pt x="2046276" y="1483204"/>
                  <a:pt x="2055597" y="1414427"/>
                  <a:pt x="2068774" y="1346293"/>
                </a:cubicBezTo>
                <a:cubicBezTo>
                  <a:pt x="2078415" y="1296799"/>
                  <a:pt x="2088700" y="1247627"/>
                  <a:pt x="2107340" y="1200383"/>
                </a:cubicBezTo>
                <a:cubicBezTo>
                  <a:pt x="2110554" y="1192027"/>
                  <a:pt x="2114411" y="1183992"/>
                  <a:pt x="2120839" y="1177564"/>
                </a:cubicBezTo>
                <a:cubicBezTo>
                  <a:pt x="2123088" y="1175636"/>
                  <a:pt x="2125659" y="1172101"/>
                  <a:pt x="2128873" y="1174029"/>
                </a:cubicBezTo>
                <a:close/>
                <a:moveTo>
                  <a:pt x="2929009" y="1123572"/>
                </a:moveTo>
                <a:cubicBezTo>
                  <a:pt x="2930656" y="1122688"/>
                  <a:pt x="2932504" y="1122608"/>
                  <a:pt x="2934593" y="1124535"/>
                </a:cubicBezTo>
                <a:cubicBezTo>
                  <a:pt x="2937806" y="1127429"/>
                  <a:pt x="2934914" y="1130963"/>
                  <a:pt x="2933628" y="1134177"/>
                </a:cubicBezTo>
                <a:cubicBezTo>
                  <a:pt x="2920130" y="1161495"/>
                  <a:pt x="2904703" y="1187527"/>
                  <a:pt x="2887349" y="1212274"/>
                </a:cubicBezTo>
                <a:cubicBezTo>
                  <a:pt x="2855210" y="1258233"/>
                  <a:pt x="2817607" y="1299370"/>
                  <a:pt x="2779362" y="1340187"/>
                </a:cubicBezTo>
                <a:cubicBezTo>
                  <a:pt x="2735011" y="1387752"/>
                  <a:pt x="2687766" y="1431461"/>
                  <a:pt x="2634095" y="1468420"/>
                </a:cubicBezTo>
                <a:cubicBezTo>
                  <a:pt x="2581708" y="1504416"/>
                  <a:pt x="2524501" y="1529484"/>
                  <a:pt x="2461188" y="1539126"/>
                </a:cubicBezTo>
                <a:cubicBezTo>
                  <a:pt x="2456046" y="1539769"/>
                  <a:pt x="2451546" y="1539447"/>
                  <a:pt x="2446725" y="1539769"/>
                </a:cubicBezTo>
                <a:cubicBezTo>
                  <a:pt x="2435156" y="1540090"/>
                  <a:pt x="2424228" y="1537840"/>
                  <a:pt x="2413622" y="1534305"/>
                </a:cubicBezTo>
                <a:cubicBezTo>
                  <a:pt x="2380520" y="1524021"/>
                  <a:pt x="2368307" y="1498631"/>
                  <a:pt x="2380520" y="1465849"/>
                </a:cubicBezTo>
                <a:cubicBezTo>
                  <a:pt x="2390804" y="1438531"/>
                  <a:pt x="2410087" y="1417641"/>
                  <a:pt x="2432584" y="1399965"/>
                </a:cubicBezTo>
                <a:cubicBezTo>
                  <a:pt x="2478221" y="1363969"/>
                  <a:pt x="2528358" y="1336973"/>
                  <a:pt x="2587493" y="1330545"/>
                </a:cubicBezTo>
                <a:cubicBezTo>
                  <a:pt x="2612562" y="1327974"/>
                  <a:pt x="2637630" y="1326688"/>
                  <a:pt x="2663020" y="1327331"/>
                </a:cubicBezTo>
                <a:cubicBezTo>
                  <a:pt x="2678125" y="1327653"/>
                  <a:pt x="2693230" y="1326046"/>
                  <a:pt x="2708335" y="1324439"/>
                </a:cubicBezTo>
                <a:cubicBezTo>
                  <a:pt x="2729226" y="1322510"/>
                  <a:pt x="2746259" y="1311905"/>
                  <a:pt x="2762329" y="1299370"/>
                </a:cubicBezTo>
                <a:cubicBezTo>
                  <a:pt x="2818571" y="1255983"/>
                  <a:pt x="2865816" y="1203597"/>
                  <a:pt x="2907596" y="1146390"/>
                </a:cubicBezTo>
                <a:cubicBezTo>
                  <a:pt x="2912417" y="1139642"/>
                  <a:pt x="2918523" y="1133213"/>
                  <a:pt x="2924630" y="1127429"/>
                </a:cubicBezTo>
                <a:cubicBezTo>
                  <a:pt x="2925916" y="1126143"/>
                  <a:pt x="2927362" y="1124455"/>
                  <a:pt x="2929009" y="1123572"/>
                </a:cubicBezTo>
                <a:close/>
                <a:moveTo>
                  <a:pt x="705768" y="1027476"/>
                </a:moveTo>
                <a:cubicBezTo>
                  <a:pt x="710589" y="1025548"/>
                  <a:pt x="713160" y="1030690"/>
                  <a:pt x="715410" y="1033904"/>
                </a:cubicBezTo>
                <a:cubicBezTo>
                  <a:pt x="727300" y="1049973"/>
                  <a:pt x="735014" y="1068292"/>
                  <a:pt x="740156" y="1087576"/>
                </a:cubicBezTo>
                <a:cubicBezTo>
                  <a:pt x="759440" y="1162459"/>
                  <a:pt x="771653" y="1238306"/>
                  <a:pt x="777759" y="1315440"/>
                </a:cubicBezTo>
                <a:cubicBezTo>
                  <a:pt x="779366" y="1329581"/>
                  <a:pt x="780330" y="1343400"/>
                  <a:pt x="780330" y="1357220"/>
                </a:cubicBezTo>
                <a:cubicBezTo>
                  <a:pt x="777759" y="1434996"/>
                  <a:pt x="763939" y="1510201"/>
                  <a:pt x="734372" y="1582513"/>
                </a:cubicBezTo>
                <a:cubicBezTo>
                  <a:pt x="727944" y="1597940"/>
                  <a:pt x="720552" y="1613045"/>
                  <a:pt x="709625" y="1625900"/>
                </a:cubicBezTo>
                <a:cubicBezTo>
                  <a:pt x="694841" y="1643577"/>
                  <a:pt x="675236" y="1650969"/>
                  <a:pt x="652418" y="1647433"/>
                </a:cubicBezTo>
                <a:cubicBezTo>
                  <a:pt x="624778" y="1643255"/>
                  <a:pt x="610316" y="1628150"/>
                  <a:pt x="606459" y="1595369"/>
                </a:cubicBezTo>
                <a:cubicBezTo>
                  <a:pt x="600674" y="1548767"/>
                  <a:pt x="600353" y="1501845"/>
                  <a:pt x="606459" y="1455243"/>
                </a:cubicBezTo>
                <a:cubicBezTo>
                  <a:pt x="611280" y="1417641"/>
                  <a:pt x="631527" y="1386466"/>
                  <a:pt x="652418" y="1355934"/>
                </a:cubicBezTo>
                <a:cubicBezTo>
                  <a:pt x="665273" y="1336973"/>
                  <a:pt x="680057" y="1319296"/>
                  <a:pt x="695162" y="1302263"/>
                </a:cubicBezTo>
                <a:cubicBezTo>
                  <a:pt x="720873" y="1273338"/>
                  <a:pt x="726336" y="1239913"/>
                  <a:pt x="723122" y="1202632"/>
                </a:cubicBezTo>
                <a:cubicBezTo>
                  <a:pt x="718624" y="1147675"/>
                  <a:pt x="712839" y="1093039"/>
                  <a:pt x="703197" y="1039047"/>
                </a:cubicBezTo>
                <a:cubicBezTo>
                  <a:pt x="702554" y="1035189"/>
                  <a:pt x="700947" y="1029404"/>
                  <a:pt x="705768" y="1027476"/>
                </a:cubicBezTo>
                <a:close/>
                <a:moveTo>
                  <a:pt x="1902295" y="1019442"/>
                </a:moveTo>
                <a:cubicBezTo>
                  <a:pt x="1906151" y="1019762"/>
                  <a:pt x="1906151" y="1023620"/>
                  <a:pt x="1907116" y="1026511"/>
                </a:cubicBezTo>
                <a:cubicBezTo>
                  <a:pt x="1910972" y="1038724"/>
                  <a:pt x="1908723" y="1051580"/>
                  <a:pt x="1909687" y="1067007"/>
                </a:cubicBezTo>
                <a:cubicBezTo>
                  <a:pt x="1908080" y="1120678"/>
                  <a:pt x="1901330" y="1176278"/>
                  <a:pt x="1892974" y="1231878"/>
                </a:cubicBezTo>
                <a:cubicBezTo>
                  <a:pt x="1883654" y="1293586"/>
                  <a:pt x="1874013" y="1355291"/>
                  <a:pt x="1855694" y="1415070"/>
                </a:cubicBezTo>
                <a:cubicBezTo>
                  <a:pt x="1830304" y="1497666"/>
                  <a:pt x="1791094" y="1573835"/>
                  <a:pt x="1746100" y="1646790"/>
                </a:cubicBezTo>
                <a:cubicBezTo>
                  <a:pt x="1717497" y="1693392"/>
                  <a:pt x="1685036" y="1737422"/>
                  <a:pt x="1647755" y="1777917"/>
                </a:cubicBezTo>
                <a:cubicBezTo>
                  <a:pt x="1613688" y="1815198"/>
                  <a:pt x="1571265" y="1830624"/>
                  <a:pt x="1521771" y="1829017"/>
                </a:cubicBezTo>
                <a:cubicBezTo>
                  <a:pt x="1516308" y="1828696"/>
                  <a:pt x="1510844" y="1828375"/>
                  <a:pt x="1505380" y="1828375"/>
                </a:cubicBezTo>
                <a:cubicBezTo>
                  <a:pt x="1482241" y="1827732"/>
                  <a:pt x="1471313" y="1818090"/>
                  <a:pt x="1468742" y="1794950"/>
                </a:cubicBezTo>
                <a:cubicBezTo>
                  <a:pt x="1463600" y="1747706"/>
                  <a:pt x="1472277" y="1702390"/>
                  <a:pt x="1494132" y="1660932"/>
                </a:cubicBezTo>
                <a:cubicBezTo>
                  <a:pt x="1535912" y="1580906"/>
                  <a:pt x="1598262" y="1520806"/>
                  <a:pt x="1679573" y="1480954"/>
                </a:cubicBezTo>
                <a:cubicBezTo>
                  <a:pt x="1694035" y="1473884"/>
                  <a:pt x="1709140" y="1468741"/>
                  <a:pt x="1724567" y="1465529"/>
                </a:cubicBezTo>
                <a:cubicBezTo>
                  <a:pt x="1746743" y="1461028"/>
                  <a:pt x="1761848" y="1448173"/>
                  <a:pt x="1773418" y="1429532"/>
                </a:cubicBezTo>
                <a:cubicBezTo>
                  <a:pt x="1819055" y="1356898"/>
                  <a:pt x="1853122" y="1279765"/>
                  <a:pt x="1873691" y="1196526"/>
                </a:cubicBezTo>
                <a:cubicBezTo>
                  <a:pt x="1885261" y="1148640"/>
                  <a:pt x="1893296" y="1100109"/>
                  <a:pt x="1892653" y="1050617"/>
                </a:cubicBezTo>
                <a:cubicBezTo>
                  <a:pt x="1892653" y="1042260"/>
                  <a:pt x="1893617" y="1034226"/>
                  <a:pt x="1895867" y="1026511"/>
                </a:cubicBezTo>
                <a:cubicBezTo>
                  <a:pt x="1896831" y="1023299"/>
                  <a:pt x="1897474" y="1018799"/>
                  <a:pt x="1902295" y="1019442"/>
                </a:cubicBezTo>
                <a:close/>
                <a:moveTo>
                  <a:pt x="124376" y="1002729"/>
                </a:moveTo>
                <a:cubicBezTo>
                  <a:pt x="165835" y="1146711"/>
                  <a:pt x="204723" y="1214524"/>
                  <a:pt x="254538" y="1285229"/>
                </a:cubicBezTo>
                <a:cubicBezTo>
                  <a:pt x="260966" y="1294549"/>
                  <a:pt x="267715" y="1303548"/>
                  <a:pt x="273821" y="1312868"/>
                </a:cubicBezTo>
                <a:cubicBezTo>
                  <a:pt x="278963" y="1320903"/>
                  <a:pt x="276714" y="1327010"/>
                  <a:pt x="267715" y="1329902"/>
                </a:cubicBezTo>
                <a:cubicBezTo>
                  <a:pt x="243932" y="1337294"/>
                  <a:pt x="240075" y="1345650"/>
                  <a:pt x="224970" y="1313833"/>
                </a:cubicBezTo>
                <a:cubicBezTo>
                  <a:pt x="203759" y="1270124"/>
                  <a:pt x="177083" y="1229629"/>
                  <a:pt x="153943" y="1187206"/>
                </a:cubicBezTo>
                <a:cubicBezTo>
                  <a:pt x="126304" y="1136748"/>
                  <a:pt x="110235" y="1005300"/>
                  <a:pt x="124376" y="1002729"/>
                </a:cubicBezTo>
                <a:close/>
                <a:moveTo>
                  <a:pt x="2229789" y="975411"/>
                </a:moveTo>
                <a:cubicBezTo>
                  <a:pt x="2234931" y="977339"/>
                  <a:pt x="2233324" y="983446"/>
                  <a:pt x="2232681" y="987945"/>
                </a:cubicBezTo>
                <a:cubicBezTo>
                  <a:pt x="2229467" y="1009478"/>
                  <a:pt x="2225611" y="1030690"/>
                  <a:pt x="2222718" y="1052223"/>
                </a:cubicBezTo>
                <a:cubicBezTo>
                  <a:pt x="2217576" y="1092075"/>
                  <a:pt x="2213719" y="1132248"/>
                  <a:pt x="2212112" y="1172743"/>
                </a:cubicBezTo>
                <a:cubicBezTo>
                  <a:pt x="2210827" y="1203597"/>
                  <a:pt x="2222397" y="1228665"/>
                  <a:pt x="2241680" y="1251162"/>
                </a:cubicBezTo>
                <a:cubicBezTo>
                  <a:pt x="2254535" y="1266589"/>
                  <a:pt x="2268034" y="1281694"/>
                  <a:pt x="2279925" y="1298085"/>
                </a:cubicBezTo>
                <a:cubicBezTo>
                  <a:pt x="2308850" y="1337937"/>
                  <a:pt x="2331990" y="1380039"/>
                  <a:pt x="2332954" y="1430818"/>
                </a:cubicBezTo>
                <a:cubicBezTo>
                  <a:pt x="2333597" y="1470349"/>
                  <a:pt x="2335525" y="1509879"/>
                  <a:pt x="2328776" y="1549089"/>
                </a:cubicBezTo>
                <a:cubicBezTo>
                  <a:pt x="2325241" y="1569979"/>
                  <a:pt x="2315278" y="1586691"/>
                  <a:pt x="2293745" y="1592797"/>
                </a:cubicBezTo>
                <a:cubicBezTo>
                  <a:pt x="2270926" y="1599225"/>
                  <a:pt x="2249715" y="1596011"/>
                  <a:pt x="2232038" y="1578978"/>
                </a:cubicBezTo>
                <a:cubicBezTo>
                  <a:pt x="2213076" y="1560659"/>
                  <a:pt x="2203756" y="1536555"/>
                  <a:pt x="2194757" y="1512450"/>
                </a:cubicBezTo>
                <a:cubicBezTo>
                  <a:pt x="2170010" y="1445280"/>
                  <a:pt x="2157476" y="1375218"/>
                  <a:pt x="2155548" y="1305155"/>
                </a:cubicBezTo>
                <a:cubicBezTo>
                  <a:pt x="2157476" y="1244734"/>
                  <a:pt x="2165511" y="1186884"/>
                  <a:pt x="2175474" y="1129035"/>
                </a:cubicBezTo>
                <a:cubicBezTo>
                  <a:pt x="2180938" y="1097861"/>
                  <a:pt x="2187044" y="1066685"/>
                  <a:pt x="2195722" y="1035832"/>
                </a:cubicBezTo>
                <a:cubicBezTo>
                  <a:pt x="2201185" y="1016549"/>
                  <a:pt x="2208256" y="998230"/>
                  <a:pt x="2220147" y="982160"/>
                </a:cubicBezTo>
                <a:cubicBezTo>
                  <a:pt x="2222718" y="978946"/>
                  <a:pt x="2224968" y="973484"/>
                  <a:pt x="2229789" y="975411"/>
                </a:cubicBezTo>
                <a:close/>
                <a:moveTo>
                  <a:pt x="2813751" y="954521"/>
                </a:moveTo>
                <a:cubicBezTo>
                  <a:pt x="2820179" y="955485"/>
                  <a:pt x="2813430" y="1069578"/>
                  <a:pt x="2794789" y="1110072"/>
                </a:cubicBezTo>
                <a:cubicBezTo>
                  <a:pt x="2773256" y="1156352"/>
                  <a:pt x="2745295" y="1198776"/>
                  <a:pt x="2720870" y="1243449"/>
                </a:cubicBezTo>
                <a:cubicBezTo>
                  <a:pt x="2715406" y="1253412"/>
                  <a:pt x="2710586" y="1263375"/>
                  <a:pt x="2705443" y="1273338"/>
                </a:cubicBezTo>
                <a:cubicBezTo>
                  <a:pt x="2700622" y="1282658"/>
                  <a:pt x="2693873" y="1286515"/>
                  <a:pt x="2682625" y="1282658"/>
                </a:cubicBezTo>
                <a:cubicBezTo>
                  <a:pt x="2654985" y="1273659"/>
                  <a:pt x="2653700" y="1271409"/>
                  <a:pt x="2670733" y="1247948"/>
                </a:cubicBezTo>
                <a:cubicBezTo>
                  <a:pt x="2701265" y="1206168"/>
                  <a:pt x="2731154" y="1164066"/>
                  <a:pt x="2754937" y="1118429"/>
                </a:cubicBezTo>
                <a:cubicBezTo>
                  <a:pt x="2770685" y="1088540"/>
                  <a:pt x="2785469" y="1057686"/>
                  <a:pt x="2790611" y="1024262"/>
                </a:cubicBezTo>
                <a:cubicBezTo>
                  <a:pt x="2793504" y="1004657"/>
                  <a:pt x="2807323" y="953235"/>
                  <a:pt x="2813751" y="954521"/>
                </a:cubicBezTo>
                <a:close/>
                <a:moveTo>
                  <a:pt x="435801" y="820180"/>
                </a:moveTo>
                <a:cubicBezTo>
                  <a:pt x="452513" y="818895"/>
                  <a:pt x="505221" y="869352"/>
                  <a:pt x="514862" y="887672"/>
                </a:cubicBezTo>
                <a:cubicBezTo>
                  <a:pt x="564678" y="980231"/>
                  <a:pt x="601637" y="1077933"/>
                  <a:pt x="626384" y="1180456"/>
                </a:cubicBezTo>
                <a:cubicBezTo>
                  <a:pt x="627670" y="1186241"/>
                  <a:pt x="628312" y="1192026"/>
                  <a:pt x="628955" y="1194597"/>
                </a:cubicBezTo>
                <a:cubicBezTo>
                  <a:pt x="629277" y="1211309"/>
                  <a:pt x="626384" y="1214202"/>
                  <a:pt x="612564" y="1216773"/>
                </a:cubicBezTo>
                <a:cubicBezTo>
                  <a:pt x="600352" y="1219023"/>
                  <a:pt x="597781" y="1210988"/>
                  <a:pt x="595852" y="1202310"/>
                </a:cubicBezTo>
                <a:cubicBezTo>
                  <a:pt x="584604" y="1147996"/>
                  <a:pt x="570141" y="1094645"/>
                  <a:pt x="548930" y="1042902"/>
                </a:cubicBezTo>
                <a:cubicBezTo>
                  <a:pt x="524504" y="983445"/>
                  <a:pt x="423267" y="821466"/>
                  <a:pt x="435801" y="820180"/>
                </a:cubicBezTo>
                <a:close/>
                <a:moveTo>
                  <a:pt x="2489470" y="771972"/>
                </a:moveTo>
                <a:cubicBezTo>
                  <a:pt x="2493648" y="776150"/>
                  <a:pt x="2461831" y="830464"/>
                  <a:pt x="2447690" y="852640"/>
                </a:cubicBezTo>
                <a:cubicBezTo>
                  <a:pt x="2403017" y="921417"/>
                  <a:pt x="2375377" y="997265"/>
                  <a:pt x="2356737" y="1076648"/>
                </a:cubicBezTo>
                <a:cubicBezTo>
                  <a:pt x="2350952" y="1101073"/>
                  <a:pt x="2345488" y="1125820"/>
                  <a:pt x="2340346" y="1150567"/>
                </a:cubicBezTo>
                <a:cubicBezTo>
                  <a:pt x="2338096" y="1160851"/>
                  <a:pt x="2333597" y="1166636"/>
                  <a:pt x="2322027" y="1164708"/>
                </a:cubicBezTo>
                <a:cubicBezTo>
                  <a:pt x="2311743" y="1162780"/>
                  <a:pt x="2305958" y="1157638"/>
                  <a:pt x="2307243" y="1146068"/>
                </a:cubicBezTo>
                <a:cubicBezTo>
                  <a:pt x="2309493" y="1125177"/>
                  <a:pt x="2315599" y="1105251"/>
                  <a:pt x="2321063" y="1085004"/>
                </a:cubicBezTo>
                <a:cubicBezTo>
                  <a:pt x="2344524" y="1000157"/>
                  <a:pt x="2373128" y="916918"/>
                  <a:pt x="2414587" y="838821"/>
                </a:cubicBezTo>
                <a:cubicBezTo>
                  <a:pt x="2429371" y="811181"/>
                  <a:pt x="2485292" y="767794"/>
                  <a:pt x="2489470" y="771972"/>
                </a:cubicBezTo>
                <a:close/>
                <a:moveTo>
                  <a:pt x="258075" y="703196"/>
                </a:moveTo>
                <a:cubicBezTo>
                  <a:pt x="263538" y="713480"/>
                  <a:pt x="263860" y="724086"/>
                  <a:pt x="264824" y="734049"/>
                </a:cubicBezTo>
                <a:cubicBezTo>
                  <a:pt x="267395" y="760403"/>
                  <a:pt x="268359" y="786757"/>
                  <a:pt x="270287" y="812789"/>
                </a:cubicBezTo>
                <a:cubicBezTo>
                  <a:pt x="276072" y="899884"/>
                  <a:pt x="287964" y="985695"/>
                  <a:pt x="324281" y="1066042"/>
                </a:cubicBezTo>
                <a:cubicBezTo>
                  <a:pt x="335851" y="1091433"/>
                  <a:pt x="352884" y="1112002"/>
                  <a:pt x="375060" y="1128392"/>
                </a:cubicBezTo>
                <a:cubicBezTo>
                  <a:pt x="386630" y="1137069"/>
                  <a:pt x="399164" y="1141569"/>
                  <a:pt x="413305" y="1143497"/>
                </a:cubicBezTo>
                <a:cubicBezTo>
                  <a:pt x="446087" y="1147996"/>
                  <a:pt x="474047" y="1164387"/>
                  <a:pt x="500723" y="1182706"/>
                </a:cubicBezTo>
                <a:cubicBezTo>
                  <a:pt x="556966" y="1221273"/>
                  <a:pt x="590711" y="1274624"/>
                  <a:pt x="601960" y="1342114"/>
                </a:cubicBezTo>
                <a:cubicBezTo>
                  <a:pt x="603888" y="1353363"/>
                  <a:pt x="603888" y="1364612"/>
                  <a:pt x="602281" y="1375860"/>
                </a:cubicBezTo>
                <a:cubicBezTo>
                  <a:pt x="596175" y="1413141"/>
                  <a:pt x="564357" y="1433389"/>
                  <a:pt x="527719" y="1423426"/>
                </a:cubicBezTo>
                <a:cubicBezTo>
                  <a:pt x="498151" y="1415391"/>
                  <a:pt x="474369" y="1396750"/>
                  <a:pt x="451872" y="1377146"/>
                </a:cubicBezTo>
                <a:cubicBezTo>
                  <a:pt x="410091" y="1340186"/>
                  <a:pt x="376345" y="1297442"/>
                  <a:pt x="354170" y="1245698"/>
                </a:cubicBezTo>
                <a:cubicBezTo>
                  <a:pt x="322995" y="1173064"/>
                  <a:pt x="292785" y="1099789"/>
                  <a:pt x="273501" y="1022656"/>
                </a:cubicBezTo>
                <a:cubicBezTo>
                  <a:pt x="266109" y="993087"/>
                  <a:pt x="263538" y="962877"/>
                  <a:pt x="260967" y="932989"/>
                </a:cubicBezTo>
                <a:cubicBezTo>
                  <a:pt x="254861" y="863569"/>
                  <a:pt x="251647" y="793827"/>
                  <a:pt x="253575" y="723765"/>
                </a:cubicBezTo>
                <a:cubicBezTo>
                  <a:pt x="253897" y="717337"/>
                  <a:pt x="253254" y="710267"/>
                  <a:pt x="258075" y="703196"/>
                </a:cubicBezTo>
                <a:close/>
                <a:moveTo>
                  <a:pt x="1902937" y="696448"/>
                </a:moveTo>
                <a:cubicBezTo>
                  <a:pt x="1907758" y="700304"/>
                  <a:pt x="1906794" y="705447"/>
                  <a:pt x="1907115" y="710267"/>
                </a:cubicBezTo>
                <a:cubicBezTo>
                  <a:pt x="1908722" y="775187"/>
                  <a:pt x="1903580" y="839465"/>
                  <a:pt x="1896188" y="904064"/>
                </a:cubicBezTo>
                <a:cubicBezTo>
                  <a:pt x="1886225" y="991481"/>
                  <a:pt x="1864692" y="1076328"/>
                  <a:pt x="1832232" y="1157959"/>
                </a:cubicBezTo>
                <a:cubicBezTo>
                  <a:pt x="1808449" y="1217737"/>
                  <a:pt x="1779203" y="1274302"/>
                  <a:pt x="1744814" y="1328616"/>
                </a:cubicBezTo>
                <a:cubicBezTo>
                  <a:pt x="1714925" y="1375539"/>
                  <a:pt x="1683751" y="1421176"/>
                  <a:pt x="1645184" y="1461351"/>
                </a:cubicBezTo>
                <a:cubicBezTo>
                  <a:pt x="1605975" y="1501844"/>
                  <a:pt x="1558731" y="1518557"/>
                  <a:pt x="1503131" y="1514057"/>
                </a:cubicBezTo>
                <a:cubicBezTo>
                  <a:pt x="1487704" y="1512772"/>
                  <a:pt x="1478384" y="1506344"/>
                  <a:pt x="1473563" y="1491239"/>
                </a:cubicBezTo>
                <a:cubicBezTo>
                  <a:pt x="1461350" y="1452351"/>
                  <a:pt x="1465528" y="1414427"/>
                  <a:pt x="1479991" y="1377468"/>
                </a:cubicBezTo>
                <a:cubicBezTo>
                  <a:pt x="1503452" y="1316404"/>
                  <a:pt x="1543304" y="1266589"/>
                  <a:pt x="1591191" y="1223201"/>
                </a:cubicBezTo>
                <a:cubicBezTo>
                  <a:pt x="1620759" y="1196204"/>
                  <a:pt x="1653219" y="1172743"/>
                  <a:pt x="1689857" y="1156031"/>
                </a:cubicBezTo>
                <a:cubicBezTo>
                  <a:pt x="1703355" y="1149925"/>
                  <a:pt x="1717175" y="1145425"/>
                  <a:pt x="1731959" y="1143819"/>
                </a:cubicBezTo>
                <a:cubicBezTo>
                  <a:pt x="1745779" y="1142533"/>
                  <a:pt x="1755099" y="1133213"/>
                  <a:pt x="1763133" y="1123250"/>
                </a:cubicBezTo>
                <a:cubicBezTo>
                  <a:pt x="1795272" y="1082434"/>
                  <a:pt x="1818734" y="1036475"/>
                  <a:pt x="1839302" y="989232"/>
                </a:cubicBezTo>
                <a:cubicBezTo>
                  <a:pt x="1867585" y="924310"/>
                  <a:pt x="1883333" y="856177"/>
                  <a:pt x="1889118" y="785793"/>
                </a:cubicBezTo>
                <a:cubicBezTo>
                  <a:pt x="1891367" y="760403"/>
                  <a:pt x="1892331" y="734692"/>
                  <a:pt x="1898116" y="709624"/>
                </a:cubicBezTo>
                <a:cubicBezTo>
                  <a:pt x="1898759" y="704482"/>
                  <a:pt x="1898759" y="699662"/>
                  <a:pt x="1902937" y="696448"/>
                </a:cubicBezTo>
                <a:close/>
                <a:moveTo>
                  <a:pt x="2678768" y="652095"/>
                </a:moveTo>
                <a:cubicBezTo>
                  <a:pt x="2682303" y="657237"/>
                  <a:pt x="2682625" y="662379"/>
                  <a:pt x="2682625" y="667200"/>
                </a:cubicBezTo>
                <a:cubicBezTo>
                  <a:pt x="2684553" y="757510"/>
                  <a:pt x="2680054" y="847820"/>
                  <a:pt x="2668805" y="937487"/>
                </a:cubicBezTo>
                <a:cubicBezTo>
                  <a:pt x="2662698" y="986338"/>
                  <a:pt x="2645665" y="1032296"/>
                  <a:pt x="2628953" y="1078255"/>
                </a:cubicBezTo>
                <a:cubicBezTo>
                  <a:pt x="2609348" y="1131927"/>
                  <a:pt x="2589743" y="1185598"/>
                  <a:pt x="2560818" y="1235092"/>
                </a:cubicBezTo>
                <a:cubicBezTo>
                  <a:pt x="2529644" y="1288442"/>
                  <a:pt x="2486578" y="1331187"/>
                  <a:pt x="2432585" y="1362362"/>
                </a:cubicBezTo>
                <a:cubicBezTo>
                  <a:pt x="2417158" y="1371039"/>
                  <a:pt x="2400446" y="1376503"/>
                  <a:pt x="2382448" y="1373932"/>
                </a:cubicBezTo>
                <a:cubicBezTo>
                  <a:pt x="2353523" y="1370075"/>
                  <a:pt x="2334240" y="1347578"/>
                  <a:pt x="2333276" y="1316403"/>
                </a:cubicBezTo>
                <a:cubicBezTo>
                  <a:pt x="2331669" y="1272373"/>
                  <a:pt x="2347095" y="1233485"/>
                  <a:pt x="2370235" y="1197168"/>
                </a:cubicBezTo>
                <a:cubicBezTo>
                  <a:pt x="2400767" y="1149603"/>
                  <a:pt x="2444797" y="1119393"/>
                  <a:pt x="2496219" y="1098181"/>
                </a:cubicBezTo>
                <a:cubicBezTo>
                  <a:pt x="2504576" y="1094967"/>
                  <a:pt x="2513253" y="1092718"/>
                  <a:pt x="2521931" y="1091754"/>
                </a:cubicBezTo>
                <a:cubicBezTo>
                  <a:pt x="2551820" y="1088860"/>
                  <a:pt x="2572389" y="1070864"/>
                  <a:pt x="2589743" y="1049008"/>
                </a:cubicBezTo>
                <a:cubicBezTo>
                  <a:pt x="2618990" y="1012691"/>
                  <a:pt x="2631202" y="968661"/>
                  <a:pt x="2642130" y="924631"/>
                </a:cubicBezTo>
                <a:cubicBezTo>
                  <a:pt x="2656914" y="866139"/>
                  <a:pt x="2663663" y="806683"/>
                  <a:pt x="2666234" y="746262"/>
                </a:cubicBezTo>
                <a:cubicBezTo>
                  <a:pt x="2667519" y="717337"/>
                  <a:pt x="2668162" y="688090"/>
                  <a:pt x="2674590" y="659487"/>
                </a:cubicBezTo>
                <a:cubicBezTo>
                  <a:pt x="2675554" y="657237"/>
                  <a:pt x="2675233" y="654345"/>
                  <a:pt x="2678768" y="652095"/>
                </a:cubicBezTo>
                <a:close/>
                <a:moveTo>
                  <a:pt x="1902616" y="370881"/>
                </a:moveTo>
                <a:cubicBezTo>
                  <a:pt x="1906794" y="380524"/>
                  <a:pt x="1906794" y="388879"/>
                  <a:pt x="1907115" y="397557"/>
                </a:cubicBezTo>
                <a:cubicBezTo>
                  <a:pt x="1908401" y="459585"/>
                  <a:pt x="1903258" y="521613"/>
                  <a:pt x="1895867" y="582998"/>
                </a:cubicBezTo>
                <a:cubicBezTo>
                  <a:pt x="1883654" y="681985"/>
                  <a:pt x="1861156" y="778401"/>
                  <a:pt x="1818733" y="869354"/>
                </a:cubicBezTo>
                <a:cubicBezTo>
                  <a:pt x="1777274" y="958056"/>
                  <a:pt x="1729066" y="1042903"/>
                  <a:pt x="1665110" y="1118108"/>
                </a:cubicBezTo>
                <a:cubicBezTo>
                  <a:pt x="1633614" y="1155388"/>
                  <a:pt x="1597297" y="1186563"/>
                  <a:pt x="1546196" y="1193955"/>
                </a:cubicBezTo>
                <a:cubicBezTo>
                  <a:pt x="1530448" y="1196205"/>
                  <a:pt x="1514700" y="1197490"/>
                  <a:pt x="1498952" y="1193312"/>
                </a:cubicBezTo>
                <a:cubicBezTo>
                  <a:pt x="1484811" y="1189455"/>
                  <a:pt x="1475491" y="1180778"/>
                  <a:pt x="1473884" y="1165995"/>
                </a:cubicBezTo>
                <a:cubicBezTo>
                  <a:pt x="1468099" y="1112323"/>
                  <a:pt x="1468099" y="1059294"/>
                  <a:pt x="1496060" y="1009800"/>
                </a:cubicBezTo>
                <a:cubicBezTo>
                  <a:pt x="1539447" y="933309"/>
                  <a:pt x="1600511" y="876747"/>
                  <a:pt x="1681179" y="841714"/>
                </a:cubicBezTo>
                <a:cubicBezTo>
                  <a:pt x="1702391" y="832394"/>
                  <a:pt x="1725531" y="830467"/>
                  <a:pt x="1748028" y="827252"/>
                </a:cubicBezTo>
                <a:cubicBezTo>
                  <a:pt x="1754134" y="826288"/>
                  <a:pt x="1757991" y="824039"/>
                  <a:pt x="1760562" y="818575"/>
                </a:cubicBezTo>
                <a:cubicBezTo>
                  <a:pt x="1793665" y="751404"/>
                  <a:pt x="1830625" y="686164"/>
                  <a:pt x="1856657" y="615779"/>
                </a:cubicBezTo>
                <a:cubicBezTo>
                  <a:pt x="1874976" y="566286"/>
                  <a:pt x="1884296" y="515184"/>
                  <a:pt x="1888474" y="462799"/>
                </a:cubicBezTo>
                <a:cubicBezTo>
                  <a:pt x="1890403" y="436444"/>
                  <a:pt x="1891688" y="410090"/>
                  <a:pt x="1896831" y="384380"/>
                </a:cubicBezTo>
                <a:cubicBezTo>
                  <a:pt x="1898116" y="379881"/>
                  <a:pt x="1898759" y="375703"/>
                  <a:pt x="1902616" y="370881"/>
                </a:cubicBezTo>
                <a:close/>
                <a:moveTo>
                  <a:pt x="1258323" y="168848"/>
                </a:moveTo>
                <a:cubicBezTo>
                  <a:pt x="1260649" y="167707"/>
                  <a:pt x="1262693" y="167682"/>
                  <a:pt x="1264340" y="169048"/>
                </a:cubicBezTo>
                <a:cubicBezTo>
                  <a:pt x="1269160" y="172905"/>
                  <a:pt x="1236379" y="308209"/>
                  <a:pt x="1234129" y="349347"/>
                </a:cubicBezTo>
                <a:cubicBezTo>
                  <a:pt x="1229630" y="428087"/>
                  <a:pt x="1240235" y="505541"/>
                  <a:pt x="1252127" y="582996"/>
                </a:cubicBezTo>
                <a:cubicBezTo>
                  <a:pt x="1252770" y="587174"/>
                  <a:pt x="1253091" y="591352"/>
                  <a:pt x="1253412" y="595530"/>
                </a:cubicBezTo>
                <a:cubicBezTo>
                  <a:pt x="1253734" y="602279"/>
                  <a:pt x="1250520" y="605815"/>
                  <a:pt x="1243771" y="605815"/>
                </a:cubicBezTo>
                <a:cubicBezTo>
                  <a:pt x="1240235" y="605815"/>
                  <a:pt x="1236700" y="606136"/>
                  <a:pt x="1233165" y="606136"/>
                </a:cubicBezTo>
                <a:cubicBezTo>
                  <a:pt x="1213882" y="606136"/>
                  <a:pt x="1208739" y="602279"/>
                  <a:pt x="1204883" y="583317"/>
                </a:cubicBezTo>
                <a:cubicBezTo>
                  <a:pt x="1200705" y="562427"/>
                  <a:pt x="1196527" y="541537"/>
                  <a:pt x="1193634" y="520325"/>
                </a:cubicBezTo>
                <a:cubicBezTo>
                  <a:pt x="1188492" y="488508"/>
                  <a:pt x="1184635" y="456690"/>
                  <a:pt x="1185278" y="424230"/>
                </a:cubicBezTo>
                <a:cubicBezTo>
                  <a:pt x="1184314" y="369273"/>
                  <a:pt x="1195884" y="315601"/>
                  <a:pt x="1207133" y="262251"/>
                </a:cubicBezTo>
                <a:cubicBezTo>
                  <a:pt x="1211913" y="239472"/>
                  <a:pt x="1242039" y="176832"/>
                  <a:pt x="1258323" y="168848"/>
                </a:cubicBezTo>
                <a:close/>
                <a:moveTo>
                  <a:pt x="1704415" y="152347"/>
                </a:moveTo>
                <a:cubicBezTo>
                  <a:pt x="1722905" y="171439"/>
                  <a:pt x="1761326" y="319498"/>
                  <a:pt x="1757670" y="391770"/>
                </a:cubicBezTo>
                <a:cubicBezTo>
                  <a:pt x="1754135" y="460225"/>
                  <a:pt x="1743850" y="528038"/>
                  <a:pt x="1729388" y="595208"/>
                </a:cubicBezTo>
                <a:cubicBezTo>
                  <a:pt x="1724246" y="618348"/>
                  <a:pt x="1717818" y="641167"/>
                  <a:pt x="1706891" y="662378"/>
                </a:cubicBezTo>
                <a:cubicBezTo>
                  <a:pt x="1703355" y="669128"/>
                  <a:pt x="1699177" y="675234"/>
                  <a:pt x="1691464" y="677162"/>
                </a:cubicBezTo>
                <a:cubicBezTo>
                  <a:pt x="1683429" y="679412"/>
                  <a:pt x="1674752" y="680055"/>
                  <a:pt x="1668003" y="674913"/>
                </a:cubicBezTo>
                <a:cubicBezTo>
                  <a:pt x="1661254" y="669770"/>
                  <a:pt x="1666717" y="662378"/>
                  <a:pt x="1668324" y="656593"/>
                </a:cubicBezTo>
                <a:cubicBezTo>
                  <a:pt x="1680537" y="606457"/>
                  <a:pt x="1693071" y="556642"/>
                  <a:pt x="1700784" y="505541"/>
                </a:cubicBezTo>
                <a:cubicBezTo>
                  <a:pt x="1707212" y="460547"/>
                  <a:pt x="1711711" y="415231"/>
                  <a:pt x="1711390" y="363809"/>
                </a:cubicBezTo>
                <a:cubicBezTo>
                  <a:pt x="1712676" y="308530"/>
                  <a:pt x="1711390" y="238146"/>
                  <a:pt x="1697892" y="152657"/>
                </a:cubicBezTo>
                <a:cubicBezTo>
                  <a:pt x="1699539" y="149524"/>
                  <a:pt x="1701774" y="149619"/>
                  <a:pt x="1704415" y="152347"/>
                </a:cubicBezTo>
                <a:close/>
                <a:moveTo>
                  <a:pt x="1026190" y="127590"/>
                </a:moveTo>
                <a:cubicBezTo>
                  <a:pt x="1031332" y="135946"/>
                  <a:pt x="1031012" y="144302"/>
                  <a:pt x="1031654" y="152337"/>
                </a:cubicBezTo>
                <a:cubicBezTo>
                  <a:pt x="1033904" y="179655"/>
                  <a:pt x="1033904" y="207294"/>
                  <a:pt x="1034225" y="234934"/>
                </a:cubicBezTo>
                <a:cubicBezTo>
                  <a:pt x="1035511" y="314959"/>
                  <a:pt x="1043867" y="394343"/>
                  <a:pt x="1064757" y="471797"/>
                </a:cubicBezTo>
                <a:cubicBezTo>
                  <a:pt x="1082755" y="538646"/>
                  <a:pt x="1116500" y="596818"/>
                  <a:pt x="1162459" y="648240"/>
                </a:cubicBezTo>
                <a:cubicBezTo>
                  <a:pt x="1174029" y="661095"/>
                  <a:pt x="1187206" y="670094"/>
                  <a:pt x="1206168" y="671701"/>
                </a:cubicBezTo>
                <a:cubicBezTo>
                  <a:pt x="1229308" y="673951"/>
                  <a:pt x="1249555" y="685521"/>
                  <a:pt x="1268838" y="698055"/>
                </a:cubicBezTo>
                <a:cubicBezTo>
                  <a:pt x="1335044" y="741120"/>
                  <a:pt x="1389680" y="795435"/>
                  <a:pt x="1426318" y="866141"/>
                </a:cubicBezTo>
                <a:cubicBezTo>
                  <a:pt x="1445923" y="904064"/>
                  <a:pt x="1455565" y="945201"/>
                  <a:pt x="1453958" y="988589"/>
                </a:cubicBezTo>
                <a:cubicBezTo>
                  <a:pt x="1452029" y="1038724"/>
                  <a:pt x="1422462" y="1057043"/>
                  <a:pt x="1375539" y="1046438"/>
                </a:cubicBezTo>
                <a:cubicBezTo>
                  <a:pt x="1334401" y="1037118"/>
                  <a:pt x="1301941" y="1011728"/>
                  <a:pt x="1273016" y="982804"/>
                </a:cubicBezTo>
                <a:cubicBezTo>
                  <a:pt x="1225772" y="935881"/>
                  <a:pt x="1188813" y="881567"/>
                  <a:pt x="1156674" y="823396"/>
                </a:cubicBezTo>
                <a:cubicBezTo>
                  <a:pt x="1111679" y="741442"/>
                  <a:pt x="1082755" y="653702"/>
                  <a:pt x="1059615" y="563715"/>
                </a:cubicBezTo>
                <a:cubicBezTo>
                  <a:pt x="1052866" y="537682"/>
                  <a:pt x="1046759" y="511007"/>
                  <a:pt x="1037439" y="485939"/>
                </a:cubicBezTo>
                <a:cubicBezTo>
                  <a:pt x="1034225" y="485939"/>
                  <a:pt x="1034225" y="487546"/>
                  <a:pt x="1034225" y="489153"/>
                </a:cubicBezTo>
                <a:cubicBezTo>
                  <a:pt x="1034546" y="579463"/>
                  <a:pt x="1037117" y="669773"/>
                  <a:pt x="1055437" y="758797"/>
                </a:cubicBezTo>
                <a:cubicBezTo>
                  <a:pt x="1072791" y="842679"/>
                  <a:pt x="1113929" y="914347"/>
                  <a:pt x="1169208" y="978626"/>
                </a:cubicBezTo>
                <a:cubicBezTo>
                  <a:pt x="1175636" y="986017"/>
                  <a:pt x="1183349" y="992445"/>
                  <a:pt x="1193633" y="993408"/>
                </a:cubicBezTo>
                <a:cubicBezTo>
                  <a:pt x="1228343" y="996301"/>
                  <a:pt x="1257268" y="1012692"/>
                  <a:pt x="1284586" y="1032297"/>
                </a:cubicBezTo>
                <a:cubicBezTo>
                  <a:pt x="1343079" y="1074720"/>
                  <a:pt x="1393537" y="1124857"/>
                  <a:pt x="1426318" y="1190098"/>
                </a:cubicBezTo>
                <a:cubicBezTo>
                  <a:pt x="1445602" y="1228343"/>
                  <a:pt x="1455243" y="1269159"/>
                  <a:pt x="1453315" y="1312547"/>
                </a:cubicBezTo>
                <a:cubicBezTo>
                  <a:pt x="1451708" y="1347257"/>
                  <a:pt x="1435639" y="1367826"/>
                  <a:pt x="1404143" y="1371362"/>
                </a:cubicBezTo>
                <a:cubicBezTo>
                  <a:pt x="1390002" y="1372968"/>
                  <a:pt x="1376503" y="1369432"/>
                  <a:pt x="1363326" y="1364290"/>
                </a:cubicBezTo>
                <a:cubicBezTo>
                  <a:pt x="1331830" y="1351756"/>
                  <a:pt x="1305477" y="1331830"/>
                  <a:pt x="1281051" y="1308690"/>
                </a:cubicBezTo>
                <a:cubicBezTo>
                  <a:pt x="1199097" y="1230915"/>
                  <a:pt x="1144461" y="1135784"/>
                  <a:pt x="1104930" y="1031012"/>
                </a:cubicBezTo>
                <a:cubicBezTo>
                  <a:pt x="1078577" y="960948"/>
                  <a:pt x="1058972" y="888638"/>
                  <a:pt x="1039367" y="816326"/>
                </a:cubicBezTo>
                <a:cubicBezTo>
                  <a:pt x="1038403" y="812148"/>
                  <a:pt x="1037117" y="808291"/>
                  <a:pt x="1034225" y="804113"/>
                </a:cubicBezTo>
                <a:cubicBezTo>
                  <a:pt x="1034225" y="807326"/>
                  <a:pt x="1033583" y="810541"/>
                  <a:pt x="1033904" y="813432"/>
                </a:cubicBezTo>
                <a:cubicBezTo>
                  <a:pt x="1036476" y="898278"/>
                  <a:pt x="1039046" y="983125"/>
                  <a:pt x="1052544" y="1067329"/>
                </a:cubicBezTo>
                <a:cubicBezTo>
                  <a:pt x="1065721" y="1149283"/>
                  <a:pt x="1101716" y="1219345"/>
                  <a:pt x="1154103" y="1282336"/>
                </a:cubicBezTo>
                <a:cubicBezTo>
                  <a:pt x="1169851" y="1301298"/>
                  <a:pt x="1188491" y="1313512"/>
                  <a:pt x="1212917" y="1320903"/>
                </a:cubicBezTo>
                <a:cubicBezTo>
                  <a:pt x="1290371" y="1343722"/>
                  <a:pt x="1349185" y="1392894"/>
                  <a:pt x="1396751" y="1456850"/>
                </a:cubicBezTo>
                <a:cubicBezTo>
                  <a:pt x="1425997" y="1496381"/>
                  <a:pt x="1446566" y="1540090"/>
                  <a:pt x="1452029" y="1589583"/>
                </a:cubicBezTo>
                <a:cubicBezTo>
                  <a:pt x="1454601" y="1614009"/>
                  <a:pt x="1455565" y="1638113"/>
                  <a:pt x="1447530" y="1662217"/>
                </a:cubicBezTo>
                <a:cubicBezTo>
                  <a:pt x="1443352" y="1674751"/>
                  <a:pt x="1435639" y="1678929"/>
                  <a:pt x="1423426" y="1680215"/>
                </a:cubicBezTo>
                <a:cubicBezTo>
                  <a:pt x="1363005" y="1686000"/>
                  <a:pt x="1313190" y="1665109"/>
                  <a:pt x="1270445" y="1622043"/>
                </a:cubicBezTo>
                <a:cubicBezTo>
                  <a:pt x="1192348" y="1542982"/>
                  <a:pt x="1139319" y="1449780"/>
                  <a:pt x="1101716" y="1346935"/>
                </a:cubicBezTo>
                <a:cubicBezTo>
                  <a:pt x="1077612" y="1280408"/>
                  <a:pt x="1058972" y="1212596"/>
                  <a:pt x="1040653" y="1144140"/>
                </a:cubicBezTo>
                <a:cubicBezTo>
                  <a:pt x="1039046" y="1138354"/>
                  <a:pt x="1037439" y="1132569"/>
                  <a:pt x="1036476" y="1129677"/>
                </a:cubicBezTo>
                <a:cubicBezTo>
                  <a:pt x="1036476" y="1159888"/>
                  <a:pt x="1035511" y="1192990"/>
                  <a:pt x="1036796" y="1225772"/>
                </a:cubicBezTo>
                <a:cubicBezTo>
                  <a:pt x="1038403" y="1263375"/>
                  <a:pt x="1040331" y="1300977"/>
                  <a:pt x="1045474" y="1338258"/>
                </a:cubicBezTo>
                <a:cubicBezTo>
                  <a:pt x="1052223" y="1389680"/>
                  <a:pt x="1058972" y="1441745"/>
                  <a:pt x="1081790" y="1488989"/>
                </a:cubicBezTo>
                <a:cubicBezTo>
                  <a:pt x="1103645" y="1534304"/>
                  <a:pt x="1131927" y="1575764"/>
                  <a:pt x="1162780" y="1614973"/>
                </a:cubicBezTo>
                <a:cubicBezTo>
                  <a:pt x="1171779" y="1626543"/>
                  <a:pt x="1184313" y="1632971"/>
                  <a:pt x="1198133" y="1636185"/>
                </a:cubicBezTo>
                <a:cubicBezTo>
                  <a:pt x="1302905" y="1661896"/>
                  <a:pt x="1371682" y="1731315"/>
                  <a:pt x="1422140" y="1822268"/>
                </a:cubicBezTo>
                <a:cubicBezTo>
                  <a:pt x="1444638" y="1863084"/>
                  <a:pt x="1455243" y="1907115"/>
                  <a:pt x="1453315" y="1954359"/>
                </a:cubicBezTo>
                <a:cubicBezTo>
                  <a:pt x="1452029" y="1988426"/>
                  <a:pt x="1439817" y="2000960"/>
                  <a:pt x="1406071" y="2002888"/>
                </a:cubicBezTo>
                <a:cubicBezTo>
                  <a:pt x="1361077" y="2005459"/>
                  <a:pt x="1322831" y="1989711"/>
                  <a:pt x="1290371" y="1959822"/>
                </a:cubicBezTo>
                <a:cubicBezTo>
                  <a:pt x="1219987" y="1894902"/>
                  <a:pt x="1167280" y="1817769"/>
                  <a:pt x="1129034" y="1730030"/>
                </a:cubicBezTo>
                <a:cubicBezTo>
                  <a:pt x="1091111" y="1642612"/>
                  <a:pt x="1065721" y="1551017"/>
                  <a:pt x="1038724" y="1459743"/>
                </a:cubicBezTo>
                <a:cubicBezTo>
                  <a:pt x="1038082" y="1456850"/>
                  <a:pt x="1038082" y="1452993"/>
                  <a:pt x="1034225" y="1450101"/>
                </a:cubicBezTo>
                <a:cubicBezTo>
                  <a:pt x="1034225" y="1462314"/>
                  <a:pt x="1033904" y="1473562"/>
                  <a:pt x="1034225" y="1485133"/>
                </a:cubicBezTo>
                <a:cubicBezTo>
                  <a:pt x="1036154" y="1526591"/>
                  <a:pt x="1038724" y="1568050"/>
                  <a:pt x="1040653" y="1609509"/>
                </a:cubicBezTo>
                <a:cubicBezTo>
                  <a:pt x="1044831" y="1706890"/>
                  <a:pt x="1072149" y="1797200"/>
                  <a:pt x="1125178" y="1879154"/>
                </a:cubicBezTo>
                <a:cubicBezTo>
                  <a:pt x="1135141" y="1894902"/>
                  <a:pt x="1145104" y="1910650"/>
                  <a:pt x="1155067" y="1926398"/>
                </a:cubicBezTo>
                <a:cubicBezTo>
                  <a:pt x="1165673" y="1943110"/>
                  <a:pt x="1180135" y="1954680"/>
                  <a:pt x="1199740" y="1959501"/>
                </a:cubicBezTo>
                <a:cubicBezTo>
                  <a:pt x="1285229" y="1980391"/>
                  <a:pt x="1346614" y="2033742"/>
                  <a:pt x="1396108" y="2103483"/>
                </a:cubicBezTo>
                <a:cubicBezTo>
                  <a:pt x="1425033" y="2143978"/>
                  <a:pt x="1445923" y="2188329"/>
                  <a:pt x="1451708" y="2238787"/>
                </a:cubicBezTo>
                <a:cubicBezTo>
                  <a:pt x="1453958" y="2258392"/>
                  <a:pt x="1454601" y="2278318"/>
                  <a:pt x="1450101" y="2297923"/>
                </a:cubicBezTo>
                <a:cubicBezTo>
                  <a:pt x="1446566" y="2313671"/>
                  <a:pt x="1436603" y="2322348"/>
                  <a:pt x="1420533" y="2324919"/>
                </a:cubicBezTo>
                <a:cubicBezTo>
                  <a:pt x="1370718" y="2332633"/>
                  <a:pt x="1328938" y="2315920"/>
                  <a:pt x="1291978" y="2284103"/>
                </a:cubicBezTo>
                <a:cubicBezTo>
                  <a:pt x="1215809" y="2219183"/>
                  <a:pt x="1165351" y="2135943"/>
                  <a:pt x="1124535" y="2046276"/>
                </a:cubicBezTo>
                <a:cubicBezTo>
                  <a:pt x="1091111" y="1972999"/>
                  <a:pt x="1069578" y="1895545"/>
                  <a:pt x="1049973" y="1817447"/>
                </a:cubicBezTo>
                <a:cubicBezTo>
                  <a:pt x="1046116" y="1802663"/>
                  <a:pt x="1041617" y="1787880"/>
                  <a:pt x="1037439" y="1773096"/>
                </a:cubicBezTo>
                <a:cubicBezTo>
                  <a:pt x="1036476" y="1773096"/>
                  <a:pt x="1035189" y="1773417"/>
                  <a:pt x="1034225" y="1773417"/>
                </a:cubicBezTo>
                <a:cubicBezTo>
                  <a:pt x="1034225" y="1789808"/>
                  <a:pt x="1033583" y="1806199"/>
                  <a:pt x="1034225" y="1822590"/>
                </a:cubicBezTo>
                <a:cubicBezTo>
                  <a:pt x="1036796" y="1869512"/>
                  <a:pt x="1040653" y="1916113"/>
                  <a:pt x="1042902" y="1963036"/>
                </a:cubicBezTo>
                <a:cubicBezTo>
                  <a:pt x="1046759" y="2041455"/>
                  <a:pt x="1070863" y="2113446"/>
                  <a:pt x="1108787" y="2181580"/>
                </a:cubicBezTo>
                <a:cubicBezTo>
                  <a:pt x="1120678" y="2202792"/>
                  <a:pt x="1132891" y="2224003"/>
                  <a:pt x="1148318" y="2243287"/>
                </a:cubicBezTo>
                <a:cubicBezTo>
                  <a:pt x="1163423" y="2262248"/>
                  <a:pt x="1179171" y="2278318"/>
                  <a:pt x="1205846" y="2282817"/>
                </a:cubicBezTo>
                <a:cubicBezTo>
                  <a:pt x="1236057" y="2287959"/>
                  <a:pt x="1263696" y="2303065"/>
                  <a:pt x="1289728" y="2319777"/>
                </a:cubicBezTo>
                <a:cubicBezTo>
                  <a:pt x="1372004" y="2372806"/>
                  <a:pt x="1427925" y="2445440"/>
                  <a:pt x="1449137" y="2542499"/>
                </a:cubicBezTo>
                <a:cubicBezTo>
                  <a:pt x="1454279" y="2565639"/>
                  <a:pt x="1454922" y="2589421"/>
                  <a:pt x="1450744" y="2612883"/>
                </a:cubicBezTo>
                <a:cubicBezTo>
                  <a:pt x="1446566" y="2638272"/>
                  <a:pt x="1435960" y="2647271"/>
                  <a:pt x="1410249" y="2648878"/>
                </a:cubicBezTo>
                <a:cubicBezTo>
                  <a:pt x="1363969" y="2652092"/>
                  <a:pt x="1325403" y="2634737"/>
                  <a:pt x="1291335" y="2605170"/>
                </a:cubicBezTo>
                <a:cubicBezTo>
                  <a:pt x="1231557" y="2553105"/>
                  <a:pt x="1189455" y="2487542"/>
                  <a:pt x="1151532" y="2419086"/>
                </a:cubicBezTo>
                <a:cubicBezTo>
                  <a:pt x="1098503" y="2322991"/>
                  <a:pt x="1060257" y="2221432"/>
                  <a:pt x="1037761" y="2113767"/>
                </a:cubicBezTo>
                <a:cubicBezTo>
                  <a:pt x="1037117" y="2111196"/>
                  <a:pt x="1036476" y="2108625"/>
                  <a:pt x="1033904" y="2106375"/>
                </a:cubicBezTo>
                <a:cubicBezTo>
                  <a:pt x="1034868" y="2125016"/>
                  <a:pt x="1035189" y="2143656"/>
                  <a:pt x="1036476" y="2161975"/>
                </a:cubicBezTo>
                <a:cubicBezTo>
                  <a:pt x="1039689" y="2203756"/>
                  <a:pt x="1041938" y="2245536"/>
                  <a:pt x="1047723" y="2286995"/>
                </a:cubicBezTo>
                <a:cubicBezTo>
                  <a:pt x="1058650" y="2365414"/>
                  <a:pt x="1073113" y="2443190"/>
                  <a:pt x="1110073" y="2514538"/>
                </a:cubicBezTo>
                <a:cubicBezTo>
                  <a:pt x="1122607" y="2538321"/>
                  <a:pt x="1137712" y="2560497"/>
                  <a:pt x="1156995" y="2579458"/>
                </a:cubicBezTo>
                <a:cubicBezTo>
                  <a:pt x="1170494" y="2592635"/>
                  <a:pt x="1185920" y="2601956"/>
                  <a:pt x="1204882" y="2603241"/>
                </a:cubicBezTo>
                <a:cubicBezTo>
                  <a:pt x="1227379" y="2604848"/>
                  <a:pt x="1247305" y="2612883"/>
                  <a:pt x="1265946" y="2624131"/>
                </a:cubicBezTo>
                <a:cubicBezTo>
                  <a:pt x="1337294" y="2667840"/>
                  <a:pt x="1395787" y="2723762"/>
                  <a:pt x="1430818" y="2800895"/>
                </a:cubicBezTo>
                <a:cubicBezTo>
                  <a:pt x="1448173" y="2839140"/>
                  <a:pt x="1458136" y="2879313"/>
                  <a:pt x="1450422" y="2922058"/>
                </a:cubicBezTo>
                <a:cubicBezTo>
                  <a:pt x="1449780" y="2925915"/>
                  <a:pt x="1448816" y="2929771"/>
                  <a:pt x="1447530" y="2933307"/>
                </a:cubicBezTo>
                <a:cubicBezTo>
                  <a:pt x="1437246" y="2965445"/>
                  <a:pt x="1415391" y="2977016"/>
                  <a:pt x="1381967" y="2971552"/>
                </a:cubicBezTo>
                <a:cubicBezTo>
                  <a:pt x="1343079" y="2965124"/>
                  <a:pt x="1312226" y="2945841"/>
                  <a:pt x="1284265" y="2919487"/>
                </a:cubicBezTo>
                <a:cubicBezTo>
                  <a:pt x="1246984" y="2884456"/>
                  <a:pt x="1215166" y="2844925"/>
                  <a:pt x="1189777" y="2800573"/>
                </a:cubicBezTo>
                <a:cubicBezTo>
                  <a:pt x="1131284" y="2699336"/>
                  <a:pt x="1084361" y="2593278"/>
                  <a:pt x="1053508" y="2480149"/>
                </a:cubicBezTo>
                <a:cubicBezTo>
                  <a:pt x="1046759" y="2455724"/>
                  <a:pt x="1046116" y="2430334"/>
                  <a:pt x="1043225" y="2405266"/>
                </a:cubicBezTo>
                <a:cubicBezTo>
                  <a:pt x="1038403" y="2364771"/>
                  <a:pt x="1034868" y="2324276"/>
                  <a:pt x="1030690" y="2283781"/>
                </a:cubicBezTo>
                <a:cubicBezTo>
                  <a:pt x="1025547" y="2233966"/>
                  <a:pt x="1022334" y="2184151"/>
                  <a:pt x="1019762" y="2134336"/>
                </a:cubicBezTo>
                <a:cubicBezTo>
                  <a:pt x="1017513" y="2091270"/>
                  <a:pt x="1022334" y="2048204"/>
                  <a:pt x="1019762" y="2005459"/>
                </a:cubicBezTo>
                <a:cubicBezTo>
                  <a:pt x="1017834" y="1972356"/>
                  <a:pt x="1012371" y="1939253"/>
                  <a:pt x="1012371" y="1905829"/>
                </a:cubicBezTo>
                <a:cubicBezTo>
                  <a:pt x="1012692" y="1865656"/>
                  <a:pt x="1017191" y="1826125"/>
                  <a:pt x="1020405" y="1786273"/>
                </a:cubicBezTo>
                <a:cubicBezTo>
                  <a:pt x="1023941" y="1741600"/>
                  <a:pt x="1022655" y="1697248"/>
                  <a:pt x="1016549" y="1652897"/>
                </a:cubicBezTo>
                <a:cubicBezTo>
                  <a:pt x="1010121" y="1607260"/>
                  <a:pt x="1011085" y="1561622"/>
                  <a:pt x="1016227" y="1515985"/>
                </a:cubicBezTo>
                <a:cubicBezTo>
                  <a:pt x="1023298" y="1452029"/>
                  <a:pt x="1025226" y="1388716"/>
                  <a:pt x="1015906" y="1324761"/>
                </a:cubicBezTo>
                <a:cubicBezTo>
                  <a:pt x="1009478" y="1280729"/>
                  <a:pt x="1011085" y="1236379"/>
                  <a:pt x="1016227" y="1192348"/>
                </a:cubicBezTo>
                <a:cubicBezTo>
                  <a:pt x="1024262" y="1123572"/>
                  <a:pt x="1024905" y="1054795"/>
                  <a:pt x="1014620" y="986339"/>
                </a:cubicBezTo>
                <a:cubicBezTo>
                  <a:pt x="1010442" y="958377"/>
                  <a:pt x="1011728" y="929774"/>
                  <a:pt x="1013978" y="901491"/>
                </a:cubicBezTo>
                <a:cubicBezTo>
                  <a:pt x="1018477" y="844608"/>
                  <a:pt x="1025226" y="788042"/>
                  <a:pt x="1022012" y="730836"/>
                </a:cubicBezTo>
                <a:cubicBezTo>
                  <a:pt x="1020084" y="696126"/>
                  <a:pt x="1013013" y="661738"/>
                  <a:pt x="1012692" y="626707"/>
                </a:cubicBezTo>
                <a:cubicBezTo>
                  <a:pt x="1012371" y="581070"/>
                  <a:pt x="1018477" y="536075"/>
                  <a:pt x="1021369" y="491081"/>
                </a:cubicBezTo>
                <a:cubicBezTo>
                  <a:pt x="1023619" y="453478"/>
                  <a:pt x="1023619" y="415876"/>
                  <a:pt x="1019120" y="378274"/>
                </a:cubicBezTo>
                <a:cubicBezTo>
                  <a:pt x="1013013" y="325886"/>
                  <a:pt x="1011406" y="273179"/>
                  <a:pt x="1014620" y="220471"/>
                </a:cubicBezTo>
                <a:cubicBezTo>
                  <a:pt x="1016227" y="196046"/>
                  <a:pt x="1016227" y="171620"/>
                  <a:pt x="1020084" y="147516"/>
                </a:cubicBezTo>
                <a:cubicBezTo>
                  <a:pt x="1021048" y="141088"/>
                  <a:pt x="1021369" y="134339"/>
                  <a:pt x="1026190" y="127590"/>
                </a:cubicBezTo>
                <a:close/>
                <a:moveTo>
                  <a:pt x="1518235" y="0"/>
                </a:moveTo>
                <a:cubicBezTo>
                  <a:pt x="1520485" y="321"/>
                  <a:pt x="1522735" y="321"/>
                  <a:pt x="1525306" y="321"/>
                </a:cubicBezTo>
                <a:cubicBezTo>
                  <a:pt x="1526270" y="28281"/>
                  <a:pt x="1514700" y="53349"/>
                  <a:pt x="1506023" y="78739"/>
                </a:cubicBezTo>
                <a:cubicBezTo>
                  <a:pt x="1490596" y="125020"/>
                  <a:pt x="1471313" y="170013"/>
                  <a:pt x="1459743" y="217579"/>
                </a:cubicBezTo>
                <a:cubicBezTo>
                  <a:pt x="1446566" y="271572"/>
                  <a:pt x="1438531" y="326208"/>
                  <a:pt x="1439174" y="382130"/>
                </a:cubicBezTo>
                <a:cubicBezTo>
                  <a:pt x="1439495" y="410413"/>
                  <a:pt x="1455243" y="430660"/>
                  <a:pt x="1470670" y="451550"/>
                </a:cubicBezTo>
                <a:cubicBezTo>
                  <a:pt x="1494453" y="483368"/>
                  <a:pt x="1521771" y="511650"/>
                  <a:pt x="1547482" y="541860"/>
                </a:cubicBezTo>
                <a:cubicBezTo>
                  <a:pt x="1586048" y="587497"/>
                  <a:pt x="1606296" y="639241"/>
                  <a:pt x="1607581" y="699340"/>
                </a:cubicBezTo>
                <a:cubicBezTo>
                  <a:pt x="1608224" y="730194"/>
                  <a:pt x="1610795" y="761367"/>
                  <a:pt x="1607260" y="792221"/>
                </a:cubicBezTo>
                <a:cubicBezTo>
                  <a:pt x="1604689" y="815040"/>
                  <a:pt x="1598261" y="836252"/>
                  <a:pt x="1584120" y="854571"/>
                </a:cubicBezTo>
                <a:cubicBezTo>
                  <a:pt x="1563230" y="881889"/>
                  <a:pt x="1535269" y="889281"/>
                  <a:pt x="1503451" y="875782"/>
                </a:cubicBezTo>
                <a:cubicBezTo>
                  <a:pt x="1473241" y="863248"/>
                  <a:pt x="1451708" y="840751"/>
                  <a:pt x="1434996" y="813432"/>
                </a:cubicBezTo>
                <a:cubicBezTo>
                  <a:pt x="1416677" y="783864"/>
                  <a:pt x="1405107" y="751404"/>
                  <a:pt x="1396429" y="717660"/>
                </a:cubicBezTo>
                <a:cubicBezTo>
                  <a:pt x="1382288" y="662381"/>
                  <a:pt x="1377146" y="606138"/>
                  <a:pt x="1377146" y="549574"/>
                </a:cubicBezTo>
                <a:cubicBezTo>
                  <a:pt x="1377467" y="484975"/>
                  <a:pt x="1382931" y="420376"/>
                  <a:pt x="1394180" y="356418"/>
                </a:cubicBezTo>
                <a:cubicBezTo>
                  <a:pt x="1414427" y="242004"/>
                  <a:pt x="1447530" y="131768"/>
                  <a:pt x="1499273" y="27639"/>
                </a:cubicBezTo>
                <a:cubicBezTo>
                  <a:pt x="1504416" y="17676"/>
                  <a:pt x="1509879" y="7713"/>
                  <a:pt x="1518235" y="0"/>
                </a:cubicBezTo>
                <a:close/>
              </a:path>
            </a:pathLst>
          </a:custGeom>
          <a:solidFill>
            <a:schemeClr val="bg1"/>
          </a:solidFill>
          <a:ln w="32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vi-VN" dirty="0"/>
              <a:t>DIVISION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121EF-2CB8-43A3-A82A-61FA1AA025B6}"/>
              </a:ext>
            </a:extLst>
          </p:cNvPr>
          <p:cNvSpPr txBox="1"/>
          <p:nvPr/>
        </p:nvSpPr>
        <p:spPr>
          <a:xfrm>
            <a:off x="5886743" y="5507265"/>
            <a:ext cx="1575235" cy="456343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3135E-CF8C-4E6E-9FB9-DED8350FE9C0}"/>
              </a:ext>
            </a:extLst>
          </p:cNvPr>
          <p:cNvSpPr txBox="1"/>
          <p:nvPr/>
        </p:nvSpPr>
        <p:spPr>
          <a:xfrm>
            <a:off x="5388775" y="4488630"/>
            <a:ext cx="1575235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just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CB9CBE88-1AEC-4926-A8BE-CD1AB4715BF9}"/>
              </a:ext>
            </a:extLst>
          </p:cNvPr>
          <p:cNvSpPr/>
          <p:nvPr/>
        </p:nvSpPr>
        <p:spPr>
          <a:xfrm>
            <a:off x="7604090" y="5545173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endParaRPr lang="ko-KR" altLang="en-US" dirty="0"/>
          </a:p>
        </p:txBody>
      </p:sp>
      <p:sp>
        <p:nvSpPr>
          <p:cNvPr id="24" name="Donut 39">
            <a:extLst>
              <a:ext uri="{FF2B5EF4-FFF2-40B4-BE49-F238E27FC236}">
                <a16:creationId xmlns:a16="http://schemas.microsoft.com/office/drawing/2014/main" id="{F30374F1-AAD4-4611-A3E1-12BDC271FD8E}"/>
              </a:ext>
            </a:extLst>
          </p:cNvPr>
          <p:cNvSpPr/>
          <p:nvPr/>
        </p:nvSpPr>
        <p:spPr>
          <a:xfrm>
            <a:off x="4881544" y="4445474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6CB2AE-CD21-44C5-BB3B-B3E18CD34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047983"/>
              </p:ext>
            </p:extLst>
          </p:nvPr>
        </p:nvGraphicFramePr>
        <p:xfrm>
          <a:off x="2459238" y="2050695"/>
          <a:ext cx="7649038" cy="31447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9182">
                  <a:extLst>
                    <a:ext uri="{9D8B030D-6E8A-4147-A177-3AD203B41FA5}">
                      <a16:colId xmlns:a16="http://schemas.microsoft.com/office/drawing/2014/main" val="1177891270"/>
                    </a:ext>
                  </a:extLst>
                </a:gridCol>
                <a:gridCol w="2549928">
                  <a:extLst>
                    <a:ext uri="{9D8B030D-6E8A-4147-A177-3AD203B41FA5}">
                      <a16:colId xmlns:a16="http://schemas.microsoft.com/office/drawing/2014/main" val="2673940380"/>
                    </a:ext>
                  </a:extLst>
                </a:gridCol>
                <a:gridCol w="2549928">
                  <a:extLst>
                    <a:ext uri="{9D8B030D-6E8A-4147-A177-3AD203B41FA5}">
                      <a16:colId xmlns:a16="http://schemas.microsoft.com/office/drawing/2014/main" val="2590261645"/>
                    </a:ext>
                  </a:extLst>
                </a:gridCol>
              </a:tblGrid>
              <a:tr h="3341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500"/>
                        </a:spcAft>
                      </a:pPr>
                      <a:r>
                        <a:rPr lang="en-GB" sz="1200">
                          <a:effectLst/>
                        </a:rPr>
                        <a:t>Name member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500"/>
                        </a:spcAft>
                      </a:pPr>
                      <a:r>
                        <a:rPr lang="en-GB" sz="1200" dirty="0">
                          <a:effectLst/>
                        </a:rPr>
                        <a:t>Tasks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500"/>
                        </a:spcAft>
                      </a:pPr>
                      <a:r>
                        <a:rPr lang="en-GB" sz="1200">
                          <a:effectLst/>
                        </a:rPr>
                        <a:t>Completed status(%)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6759575"/>
                  </a:ext>
                </a:extLst>
              </a:tr>
              <a:tr h="7141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500"/>
                        </a:spcAft>
                      </a:pPr>
                      <a:r>
                        <a:rPr lang="en-GB" sz="1200" dirty="0" err="1">
                          <a:effectLst/>
                        </a:rPr>
                        <a:t>Nguyễn</a:t>
                      </a:r>
                      <a:r>
                        <a:rPr lang="en-GB" sz="1200" dirty="0">
                          <a:effectLst/>
                        </a:rPr>
                        <a:t> Minh </a:t>
                      </a:r>
                      <a:r>
                        <a:rPr lang="en-GB" sz="1200" dirty="0" err="1">
                          <a:effectLst/>
                        </a:rPr>
                        <a:t>Thảo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500"/>
                        </a:spcAft>
                      </a:pPr>
                      <a:r>
                        <a:rPr lang="en-GB" sz="1200">
                          <a:effectLst/>
                        </a:rPr>
                        <a:t>Order, Order Detail, History Order, DB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500"/>
                        </a:spcAft>
                      </a:pPr>
                      <a:r>
                        <a:rPr lang="en-GB" sz="1200">
                          <a:effectLst/>
                        </a:rPr>
                        <a:t>100%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753902"/>
                  </a:ext>
                </a:extLst>
              </a:tr>
              <a:tr h="10940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500"/>
                        </a:spcAft>
                      </a:pPr>
                      <a:r>
                        <a:rPr lang="en-GB" sz="1200">
                          <a:effectLst/>
                        </a:rPr>
                        <a:t>Nguyễn Thành Nhân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500"/>
                        </a:spcAft>
                      </a:pPr>
                      <a:r>
                        <a:rPr lang="en-GB" sz="1200" dirty="0">
                          <a:effectLst/>
                        </a:rPr>
                        <a:t>Home page, Load product, Search, Filter by Type, Carousel, DB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500"/>
                        </a:spcAft>
                      </a:pPr>
                      <a:r>
                        <a:rPr lang="en-GB" sz="1200">
                          <a:effectLst/>
                        </a:rPr>
                        <a:t>100%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5314467"/>
                  </a:ext>
                </a:extLst>
              </a:tr>
              <a:tr h="3341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500"/>
                        </a:spcAft>
                      </a:pPr>
                      <a:r>
                        <a:rPr lang="en-GB" sz="1200">
                          <a:effectLst/>
                        </a:rPr>
                        <a:t>Nguyễn Chí Linh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500"/>
                        </a:spcAft>
                      </a:pPr>
                      <a:r>
                        <a:rPr lang="en-GB" sz="1200">
                          <a:effectLst/>
                        </a:rPr>
                        <a:t>Update Profile, Setting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500"/>
                        </a:spcAft>
                      </a:pPr>
                      <a:r>
                        <a:rPr lang="en-GB" sz="1200">
                          <a:effectLst/>
                        </a:rPr>
                        <a:t>100%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9627465"/>
                  </a:ext>
                </a:extLst>
              </a:tr>
              <a:tr h="3341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500"/>
                        </a:spcAft>
                      </a:pPr>
                      <a:r>
                        <a:rPr lang="en-GB" sz="1200">
                          <a:effectLst/>
                        </a:rPr>
                        <a:t>Cao Văn Kha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500"/>
                        </a:spcAft>
                      </a:pPr>
                      <a:r>
                        <a:rPr lang="en-GB" sz="1200">
                          <a:effectLst/>
                        </a:rPr>
                        <a:t>Login, Logout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500"/>
                        </a:spcAft>
                      </a:pPr>
                      <a:r>
                        <a:rPr lang="en-GB" sz="1200">
                          <a:effectLst/>
                        </a:rPr>
                        <a:t>100%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4334732"/>
                  </a:ext>
                </a:extLst>
              </a:tr>
              <a:tr h="3341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500"/>
                        </a:spcAft>
                      </a:pPr>
                      <a:r>
                        <a:rPr lang="en-GB" sz="1200">
                          <a:effectLst/>
                        </a:rPr>
                        <a:t>Dương Trọng Nhân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500"/>
                        </a:spcAft>
                      </a:pPr>
                      <a:r>
                        <a:rPr lang="en-GB" sz="1200">
                          <a:effectLst/>
                        </a:rPr>
                        <a:t>Notification, Map, About us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500"/>
                        </a:spcAft>
                      </a:pPr>
                      <a:r>
                        <a:rPr lang="en-GB" sz="1200" dirty="0">
                          <a:effectLst/>
                        </a:rPr>
                        <a:t>100%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084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39EC58-F67D-468A-A3B6-01A6229ACBB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466077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vi-VN" dirty="0"/>
              <a:t>					DEMO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AD3D7-500C-41DC-BA87-56E775194A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99" y="1793289"/>
            <a:ext cx="2450236" cy="459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F04C35-111F-439B-9CFF-A04A35AD3FA9}"/>
              </a:ext>
            </a:extLst>
          </p:cNvPr>
          <p:cNvGrpSpPr/>
          <p:nvPr/>
        </p:nvGrpSpPr>
        <p:grpSpPr>
          <a:xfrm>
            <a:off x="0" y="2769507"/>
            <a:ext cx="12192000" cy="1318987"/>
            <a:chOff x="0" y="2671679"/>
            <a:chExt cx="12192000" cy="13189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E2714A-BE29-4E83-A155-D5802C472B0A}"/>
                </a:ext>
              </a:extLst>
            </p:cNvPr>
            <p:cNvSpPr txBox="1"/>
            <p:nvPr/>
          </p:nvSpPr>
          <p:spPr>
            <a:xfrm>
              <a:off x="0" y="2671679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9A9243-91CB-437D-9D82-6D402B13F59A}"/>
                </a:ext>
              </a:extLst>
            </p:cNvPr>
            <p:cNvSpPr txBox="1"/>
            <p:nvPr/>
          </p:nvSpPr>
          <p:spPr>
            <a:xfrm>
              <a:off x="50" y="3611010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- 0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C391"/>
      </a:accent1>
      <a:accent2>
        <a:srgbClr val="FEE680"/>
      </a:accent2>
      <a:accent3>
        <a:srgbClr val="7AE8C8"/>
      </a:accent3>
      <a:accent4>
        <a:srgbClr val="7ADAE8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- 0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C391"/>
      </a:accent1>
      <a:accent2>
        <a:srgbClr val="FEE680"/>
      </a:accent2>
      <a:accent3>
        <a:srgbClr val="7AE8C8"/>
      </a:accent3>
      <a:accent4>
        <a:srgbClr val="7ADAE8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- 0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BDABB"/>
      </a:accent1>
      <a:accent2>
        <a:srgbClr val="FEFA75"/>
      </a:accent2>
      <a:accent3>
        <a:srgbClr val="C3FEAA"/>
      </a:accent3>
      <a:accent4>
        <a:srgbClr val="99D3FD"/>
      </a:accent4>
      <a:accent5>
        <a:srgbClr val="CBCBCB"/>
      </a:accent5>
      <a:accent6>
        <a:srgbClr val="57687C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4193</TotalTime>
  <Words>257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 Unicode MS</vt:lpstr>
      <vt:lpstr>Batang</vt:lpstr>
      <vt:lpstr>Malgun Gothic</vt:lpstr>
      <vt:lpstr>Arial</vt:lpstr>
      <vt:lpstr>Calibri</vt:lpstr>
      <vt:lpstr>Calibri Light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Thanh Nhan Nguyen</cp:lastModifiedBy>
  <cp:revision>78</cp:revision>
  <dcterms:created xsi:type="dcterms:W3CDTF">2020-01-20T05:08:25Z</dcterms:created>
  <dcterms:modified xsi:type="dcterms:W3CDTF">2020-11-18T02:19:32Z</dcterms:modified>
</cp:coreProperties>
</file>