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sldIdLst>
    <p:sldId id="256" r:id="rId2"/>
    <p:sldId id="257" r:id="rId3"/>
    <p:sldId id="258" r:id="rId4"/>
    <p:sldId id="277" r:id="rId5"/>
    <p:sldId id="283" r:id="rId6"/>
    <p:sldId id="284" r:id="rId7"/>
    <p:sldId id="285" r:id="rId8"/>
    <p:sldId id="286" r:id="rId9"/>
    <p:sldId id="287" r:id="rId10"/>
    <p:sldId id="288" r:id="rId11"/>
    <p:sldId id="289" r:id="rId12"/>
    <p:sldId id="290" r:id="rId13"/>
    <p:sldId id="2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5A9AF7-8906-4AC4-A08A-59C5645B6882}">
          <p14:sldIdLst>
            <p14:sldId id="256"/>
            <p14:sldId id="257"/>
            <p14:sldId id="258"/>
            <p14:sldId id="277"/>
            <p14:sldId id="283"/>
            <p14:sldId id="284"/>
            <p14:sldId id="285"/>
            <p14:sldId id="286"/>
            <p14:sldId id="287"/>
            <p14:sldId id="288"/>
            <p14:sldId id="289"/>
            <p14:sldId id="290"/>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nh Nhan Nguyen" initials="TN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AFC"/>
    <a:srgbClr val="3FBF48"/>
    <a:srgbClr val="FFFFFF"/>
    <a:srgbClr val="0070C0"/>
    <a:srgbClr val="F2CA80"/>
    <a:srgbClr val="1C100B"/>
    <a:srgbClr val="8BD9D9"/>
    <a:srgbClr val="F2E205"/>
    <a:srgbClr val="F23838"/>
    <a:srgbClr val="1979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931" y="389"/>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040870-C0B0-42CC-99D7-F650B2D176CF}" type="datetimeFigureOut">
              <a:rPr lang="en-GB" smtClean="0"/>
              <a:t>17/11/2020</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AB2D19-E08D-471C-916F-C8B154D06015}" type="slidenum">
              <a:rPr lang="en-GB" smtClean="0"/>
              <a:t>‹#›</a:t>
            </a:fld>
            <a:endParaRPr lang="en-GB" dirty="0"/>
          </a:p>
        </p:txBody>
      </p:sp>
    </p:spTree>
    <p:extLst>
      <p:ext uri="{BB962C8B-B14F-4D97-AF65-F5344CB8AC3E}">
        <p14:creationId xmlns:p14="http://schemas.microsoft.com/office/powerpoint/2010/main" val="2097384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668288B-BA5A-40EF-B880-B6258CCDBA2E}" type="datetime1">
              <a:rPr lang="en-GB" smtClean="0"/>
              <a:t>17/11/2020</a:t>
            </a:fld>
            <a:endParaRPr lang="en-GB" dirty="0"/>
          </a:p>
        </p:txBody>
      </p:sp>
      <p:sp>
        <p:nvSpPr>
          <p:cNvPr id="5" name="Footer Placeholder 4"/>
          <p:cNvSpPr>
            <a:spLocks noGrp="1"/>
          </p:cNvSpPr>
          <p:nvPr>
            <p:ph type="ftr" sz="quarter" idx="11"/>
          </p:nvPr>
        </p:nvSpPr>
        <p:spPr/>
        <p:txBody>
          <a:bodyPr/>
          <a:lstStyle/>
          <a:p>
            <a:r>
              <a:rPr lang="en-GB" dirty="0"/>
              <a:t>4P Group</a:t>
            </a:r>
          </a:p>
        </p:txBody>
      </p:sp>
      <p:sp>
        <p:nvSpPr>
          <p:cNvPr id="6" name="Slide Number Placeholder 5"/>
          <p:cNvSpPr>
            <a:spLocks noGrp="1"/>
          </p:cNvSpPr>
          <p:nvPr>
            <p:ph type="sldNum" sz="quarter" idx="12"/>
          </p:nvPr>
        </p:nvSpPr>
        <p:spPr/>
        <p:txBody>
          <a:bodyPr/>
          <a:lstStyle/>
          <a:p>
            <a:fld id="{3B752B58-3109-4027-88D6-99A922F5B5D4}"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C2696E2-DA8F-4815-9726-E7ECEE056AE1}" type="datetime1">
              <a:rPr lang="en-GB" smtClean="0"/>
              <a:t>17/11/2020</a:t>
            </a:fld>
            <a:endParaRPr lang="en-GB" dirty="0"/>
          </a:p>
        </p:txBody>
      </p:sp>
      <p:sp>
        <p:nvSpPr>
          <p:cNvPr id="5" name="Footer Placeholder 4"/>
          <p:cNvSpPr>
            <a:spLocks noGrp="1"/>
          </p:cNvSpPr>
          <p:nvPr>
            <p:ph type="ftr" sz="quarter" idx="11"/>
          </p:nvPr>
        </p:nvSpPr>
        <p:spPr/>
        <p:txBody>
          <a:bodyPr/>
          <a:lstStyle/>
          <a:p>
            <a:r>
              <a:rPr lang="en-GB" dirty="0"/>
              <a:t>4P Group</a:t>
            </a:r>
          </a:p>
        </p:txBody>
      </p:sp>
      <p:sp>
        <p:nvSpPr>
          <p:cNvPr id="6" name="Slide Number Placeholder 5"/>
          <p:cNvSpPr>
            <a:spLocks noGrp="1"/>
          </p:cNvSpPr>
          <p:nvPr>
            <p:ph type="sldNum" sz="quarter" idx="12"/>
          </p:nvPr>
        </p:nvSpPr>
        <p:spPr/>
        <p:txBody>
          <a:bodyPr/>
          <a:lstStyle/>
          <a:p>
            <a:fld id="{3B752B58-3109-4027-88D6-99A922F5B5D4}"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759E65A-B764-418F-BED9-8B2761444DD4}" type="datetime1">
              <a:rPr lang="en-GB" smtClean="0"/>
              <a:t>17/11/2020</a:t>
            </a:fld>
            <a:endParaRPr lang="en-GB" dirty="0"/>
          </a:p>
        </p:txBody>
      </p:sp>
      <p:sp>
        <p:nvSpPr>
          <p:cNvPr id="5" name="Footer Placeholder 4"/>
          <p:cNvSpPr>
            <a:spLocks noGrp="1"/>
          </p:cNvSpPr>
          <p:nvPr>
            <p:ph type="ftr" sz="quarter" idx="11"/>
          </p:nvPr>
        </p:nvSpPr>
        <p:spPr/>
        <p:txBody>
          <a:bodyPr/>
          <a:lstStyle/>
          <a:p>
            <a:r>
              <a:rPr lang="en-GB" dirty="0"/>
              <a:t>4P Group</a:t>
            </a:r>
          </a:p>
        </p:txBody>
      </p:sp>
      <p:sp>
        <p:nvSpPr>
          <p:cNvPr id="6" name="Slide Number Placeholder 5"/>
          <p:cNvSpPr>
            <a:spLocks noGrp="1"/>
          </p:cNvSpPr>
          <p:nvPr>
            <p:ph type="sldNum" sz="quarter" idx="12"/>
          </p:nvPr>
        </p:nvSpPr>
        <p:spPr/>
        <p:txBody>
          <a:bodyPr/>
          <a:lstStyle/>
          <a:p>
            <a:fld id="{3B752B58-3109-4027-88D6-99A922F5B5D4}"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41B97C-4778-42FC-B529-F2E822A99DE5}" type="datetime1">
              <a:rPr lang="en-GB" smtClean="0"/>
              <a:t>17/11/2020</a:t>
            </a:fld>
            <a:endParaRPr lang="en-GB" dirty="0"/>
          </a:p>
        </p:txBody>
      </p:sp>
      <p:sp>
        <p:nvSpPr>
          <p:cNvPr id="5" name="Footer Placeholder 4"/>
          <p:cNvSpPr>
            <a:spLocks noGrp="1"/>
          </p:cNvSpPr>
          <p:nvPr>
            <p:ph type="ftr" sz="quarter" idx="11"/>
          </p:nvPr>
        </p:nvSpPr>
        <p:spPr/>
        <p:txBody>
          <a:bodyPr/>
          <a:lstStyle/>
          <a:p>
            <a:r>
              <a:rPr lang="en-GB" dirty="0"/>
              <a:t>4P Group</a:t>
            </a:r>
          </a:p>
        </p:txBody>
      </p:sp>
      <p:sp>
        <p:nvSpPr>
          <p:cNvPr id="6" name="Slide Number Placeholder 5"/>
          <p:cNvSpPr>
            <a:spLocks noGrp="1"/>
          </p:cNvSpPr>
          <p:nvPr>
            <p:ph type="sldNum" sz="quarter" idx="12"/>
          </p:nvPr>
        </p:nvSpPr>
        <p:spPr/>
        <p:txBody>
          <a:bodyPr/>
          <a:lstStyle/>
          <a:p>
            <a:fld id="{3B752B58-3109-4027-88D6-99A922F5B5D4}"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21EF15-469E-4C1B-8624-1A20FEE0A2F4}" type="datetime1">
              <a:rPr lang="en-GB" smtClean="0"/>
              <a:t>17/11/2020</a:t>
            </a:fld>
            <a:endParaRPr lang="en-GB" dirty="0"/>
          </a:p>
        </p:txBody>
      </p:sp>
      <p:sp>
        <p:nvSpPr>
          <p:cNvPr id="5" name="Footer Placeholder 4"/>
          <p:cNvSpPr>
            <a:spLocks noGrp="1"/>
          </p:cNvSpPr>
          <p:nvPr>
            <p:ph type="ftr" sz="quarter" idx="11"/>
          </p:nvPr>
        </p:nvSpPr>
        <p:spPr/>
        <p:txBody>
          <a:bodyPr/>
          <a:lstStyle/>
          <a:p>
            <a:r>
              <a:rPr lang="en-GB" dirty="0"/>
              <a:t>4P Group</a:t>
            </a:r>
          </a:p>
        </p:txBody>
      </p:sp>
      <p:sp>
        <p:nvSpPr>
          <p:cNvPr id="6" name="Slide Number Placeholder 5"/>
          <p:cNvSpPr>
            <a:spLocks noGrp="1"/>
          </p:cNvSpPr>
          <p:nvPr>
            <p:ph type="sldNum" sz="quarter" idx="12"/>
          </p:nvPr>
        </p:nvSpPr>
        <p:spPr/>
        <p:txBody>
          <a:bodyPr/>
          <a:lstStyle/>
          <a:p>
            <a:fld id="{3B752B58-3109-4027-88D6-99A922F5B5D4}"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06DAE0E-7758-4744-86CE-31696E5D99B0}" type="datetime1">
              <a:rPr lang="en-GB" smtClean="0"/>
              <a:t>17/11/2020</a:t>
            </a:fld>
            <a:endParaRPr lang="en-GB" dirty="0"/>
          </a:p>
        </p:txBody>
      </p:sp>
      <p:sp>
        <p:nvSpPr>
          <p:cNvPr id="6" name="Footer Placeholder 5"/>
          <p:cNvSpPr>
            <a:spLocks noGrp="1"/>
          </p:cNvSpPr>
          <p:nvPr>
            <p:ph type="ftr" sz="quarter" idx="11"/>
          </p:nvPr>
        </p:nvSpPr>
        <p:spPr/>
        <p:txBody>
          <a:bodyPr/>
          <a:lstStyle/>
          <a:p>
            <a:r>
              <a:rPr lang="en-GB" dirty="0"/>
              <a:t>4P Group</a:t>
            </a:r>
          </a:p>
        </p:txBody>
      </p:sp>
      <p:sp>
        <p:nvSpPr>
          <p:cNvPr id="7" name="Slide Number Placeholder 6"/>
          <p:cNvSpPr>
            <a:spLocks noGrp="1"/>
          </p:cNvSpPr>
          <p:nvPr>
            <p:ph type="sldNum" sz="quarter" idx="12"/>
          </p:nvPr>
        </p:nvSpPr>
        <p:spPr/>
        <p:txBody>
          <a:bodyPr/>
          <a:lstStyle/>
          <a:p>
            <a:fld id="{3B752B58-3109-4027-88D6-99A922F5B5D4}"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F0C8B70-10B8-4221-8C82-B65E506A6B56}" type="datetime1">
              <a:rPr lang="en-GB" smtClean="0"/>
              <a:t>17/11/2020</a:t>
            </a:fld>
            <a:endParaRPr lang="en-GB" dirty="0"/>
          </a:p>
        </p:txBody>
      </p:sp>
      <p:sp>
        <p:nvSpPr>
          <p:cNvPr id="8" name="Footer Placeholder 7"/>
          <p:cNvSpPr>
            <a:spLocks noGrp="1"/>
          </p:cNvSpPr>
          <p:nvPr>
            <p:ph type="ftr" sz="quarter" idx="11"/>
          </p:nvPr>
        </p:nvSpPr>
        <p:spPr/>
        <p:txBody>
          <a:bodyPr/>
          <a:lstStyle/>
          <a:p>
            <a:r>
              <a:rPr lang="en-GB" dirty="0"/>
              <a:t>4P Group</a:t>
            </a:r>
          </a:p>
        </p:txBody>
      </p:sp>
      <p:sp>
        <p:nvSpPr>
          <p:cNvPr id="9" name="Slide Number Placeholder 8"/>
          <p:cNvSpPr>
            <a:spLocks noGrp="1"/>
          </p:cNvSpPr>
          <p:nvPr>
            <p:ph type="sldNum" sz="quarter" idx="12"/>
          </p:nvPr>
        </p:nvSpPr>
        <p:spPr/>
        <p:txBody>
          <a:bodyPr/>
          <a:lstStyle/>
          <a:p>
            <a:fld id="{3B752B58-3109-4027-88D6-99A922F5B5D4}"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C0D5711-84A3-4497-947A-923A88BA1EBE}" type="datetime1">
              <a:rPr lang="en-GB" smtClean="0"/>
              <a:t>17/11/2020</a:t>
            </a:fld>
            <a:endParaRPr lang="en-GB" dirty="0"/>
          </a:p>
        </p:txBody>
      </p:sp>
      <p:sp>
        <p:nvSpPr>
          <p:cNvPr id="4" name="Footer Placeholder 3"/>
          <p:cNvSpPr>
            <a:spLocks noGrp="1"/>
          </p:cNvSpPr>
          <p:nvPr>
            <p:ph type="ftr" sz="quarter" idx="11"/>
          </p:nvPr>
        </p:nvSpPr>
        <p:spPr/>
        <p:txBody>
          <a:bodyPr/>
          <a:lstStyle/>
          <a:p>
            <a:r>
              <a:rPr lang="en-GB" dirty="0"/>
              <a:t>4P Group</a:t>
            </a:r>
          </a:p>
        </p:txBody>
      </p:sp>
      <p:sp>
        <p:nvSpPr>
          <p:cNvPr id="5" name="Slide Number Placeholder 4"/>
          <p:cNvSpPr>
            <a:spLocks noGrp="1"/>
          </p:cNvSpPr>
          <p:nvPr>
            <p:ph type="sldNum" sz="quarter" idx="12"/>
          </p:nvPr>
        </p:nvSpPr>
        <p:spPr/>
        <p:txBody>
          <a:bodyPr/>
          <a:lstStyle/>
          <a:p>
            <a:fld id="{3B752B58-3109-4027-88D6-99A922F5B5D4}"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A417EC-FB04-4695-955E-AB1E2D6AAD38}" type="datetime1">
              <a:rPr lang="en-GB" smtClean="0"/>
              <a:t>17/11/2020</a:t>
            </a:fld>
            <a:endParaRPr lang="en-GB" dirty="0"/>
          </a:p>
        </p:txBody>
      </p:sp>
      <p:sp>
        <p:nvSpPr>
          <p:cNvPr id="3" name="Footer Placeholder 2"/>
          <p:cNvSpPr>
            <a:spLocks noGrp="1"/>
          </p:cNvSpPr>
          <p:nvPr>
            <p:ph type="ftr" sz="quarter" idx="11"/>
          </p:nvPr>
        </p:nvSpPr>
        <p:spPr/>
        <p:txBody>
          <a:bodyPr/>
          <a:lstStyle/>
          <a:p>
            <a:r>
              <a:rPr lang="en-GB" dirty="0"/>
              <a:t>4P Group</a:t>
            </a:r>
          </a:p>
        </p:txBody>
      </p:sp>
      <p:sp>
        <p:nvSpPr>
          <p:cNvPr id="4" name="Slide Number Placeholder 3"/>
          <p:cNvSpPr>
            <a:spLocks noGrp="1"/>
          </p:cNvSpPr>
          <p:nvPr>
            <p:ph type="sldNum" sz="quarter" idx="12"/>
          </p:nvPr>
        </p:nvSpPr>
        <p:spPr/>
        <p:txBody>
          <a:bodyPr/>
          <a:lstStyle/>
          <a:p>
            <a:fld id="{3B752B58-3109-4027-88D6-99A922F5B5D4}"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7847E6-BF32-4D2E-8FA7-BB242C3993E6}" type="datetime1">
              <a:rPr lang="en-GB" smtClean="0"/>
              <a:t>17/11/2020</a:t>
            </a:fld>
            <a:endParaRPr lang="en-GB" dirty="0"/>
          </a:p>
        </p:txBody>
      </p:sp>
      <p:sp>
        <p:nvSpPr>
          <p:cNvPr id="6" name="Footer Placeholder 5"/>
          <p:cNvSpPr>
            <a:spLocks noGrp="1"/>
          </p:cNvSpPr>
          <p:nvPr>
            <p:ph type="ftr" sz="quarter" idx="11"/>
          </p:nvPr>
        </p:nvSpPr>
        <p:spPr/>
        <p:txBody>
          <a:bodyPr/>
          <a:lstStyle/>
          <a:p>
            <a:r>
              <a:rPr lang="en-GB" dirty="0"/>
              <a:t>4P Group</a:t>
            </a:r>
          </a:p>
        </p:txBody>
      </p:sp>
      <p:sp>
        <p:nvSpPr>
          <p:cNvPr id="7" name="Slide Number Placeholder 6"/>
          <p:cNvSpPr>
            <a:spLocks noGrp="1"/>
          </p:cNvSpPr>
          <p:nvPr>
            <p:ph type="sldNum" sz="quarter" idx="12"/>
          </p:nvPr>
        </p:nvSpPr>
        <p:spPr/>
        <p:txBody>
          <a:bodyPr/>
          <a:lstStyle/>
          <a:p>
            <a:fld id="{3B752B58-3109-4027-88D6-99A922F5B5D4}"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29A6CF-62B3-4694-B7EA-858ECC67D1DB}" type="datetime1">
              <a:rPr lang="en-GB" smtClean="0"/>
              <a:t>17/11/2020</a:t>
            </a:fld>
            <a:endParaRPr lang="en-GB" dirty="0"/>
          </a:p>
        </p:txBody>
      </p:sp>
      <p:sp>
        <p:nvSpPr>
          <p:cNvPr id="6" name="Footer Placeholder 5"/>
          <p:cNvSpPr>
            <a:spLocks noGrp="1"/>
          </p:cNvSpPr>
          <p:nvPr>
            <p:ph type="ftr" sz="quarter" idx="11"/>
          </p:nvPr>
        </p:nvSpPr>
        <p:spPr/>
        <p:txBody>
          <a:bodyPr/>
          <a:lstStyle/>
          <a:p>
            <a:r>
              <a:rPr lang="en-GB" dirty="0"/>
              <a:t>4P Group</a:t>
            </a:r>
          </a:p>
        </p:txBody>
      </p:sp>
      <p:sp>
        <p:nvSpPr>
          <p:cNvPr id="7" name="Slide Number Placeholder 6"/>
          <p:cNvSpPr>
            <a:spLocks noGrp="1"/>
          </p:cNvSpPr>
          <p:nvPr>
            <p:ph type="sldNum" sz="quarter" idx="12"/>
          </p:nvPr>
        </p:nvSpPr>
        <p:spPr/>
        <p:txBody>
          <a:bodyPr/>
          <a:lstStyle/>
          <a:p>
            <a:fld id="{3B752B58-3109-4027-88D6-99A922F5B5D4}"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10BDF8-5A73-4C95-ABB8-FC5D4475605A}" type="datetime1">
              <a:rPr lang="en-GB" smtClean="0"/>
              <a:t>17/11/2020</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4P Group</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52B58-3109-4027-88D6-99A922F5B5D4}"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8823" y="837691"/>
            <a:ext cx="5520905" cy="2387600"/>
          </a:xfrm>
        </p:spPr>
        <p:txBody>
          <a:bodyPr>
            <a:normAutofit/>
          </a:bodyPr>
          <a:lstStyle/>
          <a:p>
            <a:r>
              <a:rPr lang="en-GB" sz="8000" b="1" dirty="0">
                <a:latin typeface="Roboto" panose="02000000000000000000" pitchFamily="2" charset="0"/>
                <a:ea typeface="Roboto" panose="02000000000000000000" pitchFamily="2" charset="0"/>
              </a:rPr>
              <a:t>4P FOOD</a:t>
            </a:r>
          </a:p>
        </p:txBody>
      </p:sp>
      <p:sp>
        <p:nvSpPr>
          <p:cNvPr id="6" name="TextBox 5"/>
          <p:cNvSpPr txBox="1"/>
          <p:nvPr/>
        </p:nvSpPr>
        <p:spPr>
          <a:xfrm>
            <a:off x="6649528" y="3843256"/>
            <a:ext cx="5410200" cy="2154436"/>
          </a:xfrm>
          <a:prstGeom prst="rect">
            <a:avLst/>
          </a:prstGeom>
          <a:noFill/>
        </p:spPr>
        <p:txBody>
          <a:bodyPr wrap="square" rtlCol="0">
            <a:spAutoFit/>
          </a:bodyPr>
          <a:lstStyle/>
          <a:p>
            <a:r>
              <a:rPr lang="en-GB" sz="2400" dirty="0">
                <a:latin typeface="Roboto" panose="02000000000000000000" pitchFamily="2" charset="0"/>
                <a:ea typeface="Roboto" panose="02000000000000000000" pitchFamily="2" charset="0"/>
              </a:rPr>
              <a:t>Member of group: </a:t>
            </a:r>
          </a:p>
          <a:p>
            <a:pPr marL="342900" indent="-342900">
              <a:buFont typeface="Wingdings" panose="05000000000000000000" charset="0"/>
              <a:buChar char="§"/>
            </a:pPr>
            <a:r>
              <a:rPr lang="en-GB" sz="2200" dirty="0">
                <a:latin typeface="Nunito" panose="00000500000000000000" pitchFamily="2" charset="0"/>
                <a:ea typeface="Roboto" panose="02000000000000000000" pitchFamily="2" charset="0"/>
                <a:sym typeface="+mn-ea"/>
              </a:rPr>
              <a:t>CE130</a:t>
            </a:r>
            <a:r>
              <a:rPr lang="en-US" altLang="en-GB" sz="2200" dirty="0">
                <a:latin typeface="Nunito" panose="00000500000000000000" pitchFamily="2" charset="0"/>
                <a:ea typeface="Roboto" panose="02000000000000000000" pitchFamily="2" charset="0"/>
                <a:sym typeface="+mn-ea"/>
              </a:rPr>
              <a:t>353 - </a:t>
            </a:r>
            <a:r>
              <a:rPr lang="en-US" altLang="en-GB" sz="2200" dirty="0" err="1">
                <a:latin typeface="Nunito" panose="00000500000000000000" pitchFamily="2" charset="0"/>
                <a:ea typeface="Roboto" panose="02000000000000000000" pitchFamily="2" charset="0"/>
              </a:rPr>
              <a:t>Nguyễn</a:t>
            </a:r>
            <a:r>
              <a:rPr lang="en-US" altLang="en-GB" sz="2200" dirty="0">
                <a:latin typeface="Nunito" panose="00000500000000000000" pitchFamily="2" charset="0"/>
                <a:ea typeface="Roboto" panose="02000000000000000000" pitchFamily="2" charset="0"/>
              </a:rPr>
              <a:t> Minh </a:t>
            </a:r>
            <a:r>
              <a:rPr lang="en-US" altLang="en-GB" sz="2200" dirty="0" err="1">
                <a:latin typeface="Nunito" panose="00000500000000000000" pitchFamily="2" charset="0"/>
                <a:ea typeface="Roboto" panose="02000000000000000000" pitchFamily="2" charset="0"/>
              </a:rPr>
              <a:t>Thảo</a:t>
            </a:r>
            <a:r>
              <a:rPr lang="en-US" altLang="en-GB" sz="2200" dirty="0">
                <a:latin typeface="Nunito" panose="00000500000000000000" pitchFamily="2" charset="0"/>
                <a:ea typeface="Roboto" panose="02000000000000000000" pitchFamily="2" charset="0"/>
              </a:rPr>
              <a:t>    </a:t>
            </a:r>
          </a:p>
          <a:p>
            <a:pPr marL="342900" indent="-342900">
              <a:buFont typeface="Wingdings" panose="05000000000000000000" charset="0"/>
              <a:buChar char="§"/>
            </a:pPr>
            <a:r>
              <a:rPr lang="en-GB" sz="2200" dirty="0">
                <a:latin typeface="Nunito" panose="00000500000000000000" pitchFamily="2" charset="0"/>
                <a:ea typeface="Roboto" panose="02000000000000000000" pitchFamily="2" charset="0"/>
                <a:sym typeface="+mn-ea"/>
              </a:rPr>
              <a:t>CE130377 </a:t>
            </a:r>
            <a:r>
              <a:rPr lang="en-US" altLang="en-GB" sz="2200" dirty="0">
                <a:latin typeface="Nunito" panose="00000500000000000000" pitchFamily="2" charset="0"/>
                <a:ea typeface="Roboto" panose="02000000000000000000" pitchFamily="2" charset="0"/>
                <a:sym typeface="+mn-ea"/>
              </a:rPr>
              <a:t>- </a:t>
            </a:r>
            <a:r>
              <a:rPr lang="en-US" altLang="en-GB" sz="2200" dirty="0" err="1">
                <a:latin typeface="Nunito" panose="00000500000000000000" pitchFamily="2" charset="0"/>
                <a:ea typeface="Roboto" panose="02000000000000000000" pitchFamily="2" charset="0"/>
              </a:rPr>
              <a:t>Nguyễn</a:t>
            </a:r>
            <a:r>
              <a:rPr lang="en-US" altLang="en-GB" sz="2200" dirty="0">
                <a:latin typeface="Nunito" panose="00000500000000000000" pitchFamily="2" charset="0"/>
                <a:ea typeface="Roboto" panose="02000000000000000000" pitchFamily="2" charset="0"/>
              </a:rPr>
              <a:t> </a:t>
            </a:r>
            <a:r>
              <a:rPr lang="en-US" altLang="en-GB" sz="2200" dirty="0" err="1">
                <a:latin typeface="Nunito" panose="00000500000000000000" pitchFamily="2" charset="0"/>
                <a:ea typeface="Roboto" panose="02000000000000000000" pitchFamily="2" charset="0"/>
              </a:rPr>
              <a:t>Thành</a:t>
            </a:r>
            <a:r>
              <a:rPr lang="en-US" altLang="en-GB" sz="2200" dirty="0">
                <a:latin typeface="Nunito" panose="00000500000000000000" pitchFamily="2" charset="0"/>
                <a:ea typeface="Roboto" panose="02000000000000000000" pitchFamily="2" charset="0"/>
              </a:rPr>
              <a:t> </a:t>
            </a:r>
            <a:r>
              <a:rPr lang="en-US" altLang="en-GB" sz="2200" dirty="0" err="1">
                <a:latin typeface="Nunito" panose="00000500000000000000" pitchFamily="2" charset="0"/>
                <a:ea typeface="Roboto" panose="02000000000000000000" pitchFamily="2" charset="0"/>
              </a:rPr>
              <a:t>Nhân</a:t>
            </a:r>
            <a:endParaRPr lang="en-US" altLang="en-GB" sz="2200" dirty="0">
              <a:latin typeface="Nunito" panose="00000500000000000000" pitchFamily="2" charset="0"/>
              <a:ea typeface="Roboto" panose="02000000000000000000" pitchFamily="2" charset="0"/>
            </a:endParaRPr>
          </a:p>
          <a:p>
            <a:pPr marL="342900" indent="-342900">
              <a:buFont typeface="Wingdings" panose="05000000000000000000" charset="0"/>
              <a:buChar char="§"/>
            </a:pPr>
            <a:r>
              <a:rPr lang="en-GB" sz="2200" dirty="0">
                <a:latin typeface="Nunito" panose="00000500000000000000" pitchFamily="2" charset="0"/>
                <a:ea typeface="Roboto" panose="02000000000000000000" pitchFamily="2" charset="0"/>
                <a:sym typeface="+mn-ea"/>
              </a:rPr>
              <a:t>CE130252 </a:t>
            </a:r>
            <a:r>
              <a:rPr lang="en-US" altLang="en-GB" sz="2200" dirty="0">
                <a:latin typeface="Nunito" panose="00000500000000000000" pitchFamily="2" charset="0"/>
                <a:ea typeface="Roboto" panose="02000000000000000000" pitchFamily="2" charset="0"/>
                <a:sym typeface="+mn-ea"/>
              </a:rPr>
              <a:t>- </a:t>
            </a:r>
            <a:r>
              <a:rPr lang="en-US" altLang="en-GB" sz="2200" dirty="0" err="1">
                <a:latin typeface="Nunito" panose="00000500000000000000" pitchFamily="2" charset="0"/>
                <a:ea typeface="Roboto" panose="02000000000000000000" pitchFamily="2" charset="0"/>
              </a:rPr>
              <a:t>Nguyễn</a:t>
            </a:r>
            <a:r>
              <a:rPr lang="en-US" altLang="en-GB" sz="2200" dirty="0">
                <a:latin typeface="Nunito" panose="00000500000000000000" pitchFamily="2" charset="0"/>
                <a:ea typeface="Roboto" panose="02000000000000000000" pitchFamily="2" charset="0"/>
              </a:rPr>
              <a:t> </a:t>
            </a:r>
            <a:r>
              <a:rPr lang="en-US" altLang="en-GB" sz="2200" dirty="0" err="1">
                <a:latin typeface="Nunito" panose="00000500000000000000" pitchFamily="2" charset="0"/>
                <a:ea typeface="Roboto" panose="02000000000000000000" pitchFamily="2" charset="0"/>
              </a:rPr>
              <a:t>Chí</a:t>
            </a:r>
            <a:r>
              <a:rPr lang="en-US" altLang="en-GB" sz="2200" dirty="0">
                <a:latin typeface="Nunito" panose="00000500000000000000" pitchFamily="2" charset="0"/>
                <a:ea typeface="Roboto" panose="02000000000000000000" pitchFamily="2" charset="0"/>
              </a:rPr>
              <a:t> Linh   </a:t>
            </a:r>
            <a:endParaRPr lang="en-GB" sz="2200" dirty="0">
              <a:latin typeface="Nunito" panose="00000500000000000000" pitchFamily="2" charset="0"/>
              <a:ea typeface="Roboto" panose="02000000000000000000" pitchFamily="2" charset="0"/>
            </a:endParaRPr>
          </a:p>
          <a:p>
            <a:pPr marL="342900" indent="-342900">
              <a:buFont typeface="Wingdings" panose="05000000000000000000" charset="0"/>
              <a:buChar char="§"/>
            </a:pPr>
            <a:r>
              <a:rPr lang="en-GB" sz="2200" dirty="0">
                <a:latin typeface="Nunito" panose="00000500000000000000" pitchFamily="2" charset="0"/>
                <a:ea typeface="Roboto" panose="02000000000000000000" pitchFamily="2" charset="0"/>
                <a:sym typeface="+mn-ea"/>
              </a:rPr>
              <a:t>CE1303</a:t>
            </a:r>
            <a:r>
              <a:rPr lang="en-US" altLang="en-GB" sz="2200" dirty="0">
                <a:latin typeface="Nunito" panose="00000500000000000000" pitchFamily="2" charset="0"/>
                <a:ea typeface="Roboto" panose="02000000000000000000" pitchFamily="2" charset="0"/>
                <a:sym typeface="+mn-ea"/>
              </a:rPr>
              <a:t>64</a:t>
            </a:r>
            <a:r>
              <a:rPr lang="en-GB" sz="2200" dirty="0">
                <a:latin typeface="Nunito" panose="00000500000000000000" pitchFamily="2" charset="0"/>
                <a:ea typeface="Roboto" panose="02000000000000000000" pitchFamily="2" charset="0"/>
                <a:sym typeface="+mn-ea"/>
              </a:rPr>
              <a:t> </a:t>
            </a:r>
            <a:r>
              <a:rPr lang="en-US" altLang="en-GB" sz="2200" dirty="0">
                <a:latin typeface="Nunito" panose="00000500000000000000" pitchFamily="2" charset="0"/>
                <a:ea typeface="Roboto" panose="02000000000000000000" pitchFamily="2" charset="0"/>
                <a:sym typeface="+mn-ea"/>
              </a:rPr>
              <a:t>- Cao </a:t>
            </a:r>
            <a:r>
              <a:rPr lang="en-US" altLang="en-GB" sz="2200" dirty="0" err="1">
                <a:latin typeface="Nunito" panose="00000500000000000000" pitchFamily="2" charset="0"/>
                <a:ea typeface="Roboto" panose="02000000000000000000" pitchFamily="2" charset="0"/>
                <a:sym typeface="+mn-ea"/>
              </a:rPr>
              <a:t>Văn</a:t>
            </a:r>
            <a:r>
              <a:rPr lang="en-US" altLang="en-GB" sz="2200" dirty="0">
                <a:latin typeface="Nunito" panose="00000500000000000000" pitchFamily="2" charset="0"/>
                <a:ea typeface="Roboto" panose="02000000000000000000" pitchFamily="2" charset="0"/>
                <a:sym typeface="+mn-ea"/>
              </a:rPr>
              <a:t> Kha</a:t>
            </a:r>
          </a:p>
          <a:p>
            <a:pPr marL="342900" indent="-342900">
              <a:buFont typeface="Wingdings" panose="05000000000000000000" charset="0"/>
              <a:buChar char="§"/>
            </a:pPr>
            <a:r>
              <a:rPr lang="en-GB" sz="2200" dirty="0">
                <a:latin typeface="Nunito" panose="00000500000000000000" pitchFamily="2" charset="0"/>
                <a:ea typeface="Roboto" panose="02000000000000000000" pitchFamily="2" charset="0"/>
                <a:sym typeface="+mn-ea"/>
              </a:rPr>
              <a:t>CE130</a:t>
            </a:r>
            <a:r>
              <a:rPr lang="en-US" altLang="en-GB" sz="2200" dirty="0">
                <a:latin typeface="Nunito" panose="00000500000000000000" pitchFamily="2" charset="0"/>
                <a:ea typeface="Roboto" panose="02000000000000000000" pitchFamily="2" charset="0"/>
                <a:sym typeface="+mn-ea"/>
              </a:rPr>
              <a:t>213</a:t>
            </a:r>
            <a:r>
              <a:rPr lang="en-GB" sz="2200" dirty="0">
                <a:latin typeface="Nunito" panose="00000500000000000000" pitchFamily="2" charset="0"/>
                <a:ea typeface="Roboto" panose="02000000000000000000" pitchFamily="2" charset="0"/>
                <a:sym typeface="+mn-ea"/>
              </a:rPr>
              <a:t> </a:t>
            </a:r>
            <a:r>
              <a:rPr lang="en-US" altLang="en-GB" sz="2200" dirty="0">
                <a:latin typeface="Nunito" panose="00000500000000000000" pitchFamily="2" charset="0"/>
                <a:ea typeface="Roboto" panose="02000000000000000000" pitchFamily="2" charset="0"/>
                <a:sym typeface="+mn-ea"/>
              </a:rPr>
              <a:t>- </a:t>
            </a:r>
            <a:r>
              <a:rPr lang="en-US" altLang="en-GB" sz="2200" dirty="0" err="1">
                <a:latin typeface="Nunito" panose="00000500000000000000" pitchFamily="2" charset="0"/>
                <a:ea typeface="Roboto" panose="02000000000000000000" pitchFamily="2" charset="0"/>
                <a:sym typeface="+mn-ea"/>
              </a:rPr>
              <a:t>Dương</a:t>
            </a:r>
            <a:r>
              <a:rPr lang="en-US" altLang="en-GB" sz="2200" dirty="0">
                <a:latin typeface="Nunito" panose="00000500000000000000" pitchFamily="2" charset="0"/>
                <a:ea typeface="Roboto" panose="02000000000000000000" pitchFamily="2" charset="0"/>
                <a:sym typeface="+mn-ea"/>
              </a:rPr>
              <a:t> </a:t>
            </a:r>
            <a:r>
              <a:rPr lang="en-US" altLang="en-GB" sz="2200" dirty="0" err="1">
                <a:latin typeface="Nunito" panose="00000500000000000000" pitchFamily="2" charset="0"/>
                <a:ea typeface="Roboto" panose="02000000000000000000" pitchFamily="2" charset="0"/>
                <a:sym typeface="+mn-ea"/>
              </a:rPr>
              <a:t>Trọng</a:t>
            </a:r>
            <a:r>
              <a:rPr lang="en-US" altLang="en-GB" sz="2200" dirty="0">
                <a:latin typeface="Nunito" panose="00000500000000000000" pitchFamily="2" charset="0"/>
                <a:ea typeface="Roboto" panose="02000000000000000000" pitchFamily="2" charset="0"/>
                <a:sym typeface="+mn-ea"/>
              </a:rPr>
              <a:t> </a:t>
            </a:r>
            <a:r>
              <a:rPr lang="en-US" altLang="en-GB" sz="2200" dirty="0" err="1">
                <a:latin typeface="Nunito" panose="00000500000000000000" pitchFamily="2" charset="0"/>
                <a:ea typeface="Roboto" panose="02000000000000000000" pitchFamily="2" charset="0"/>
                <a:sym typeface="+mn-ea"/>
              </a:rPr>
              <a:t>Nhân</a:t>
            </a:r>
            <a:endParaRPr lang="en-US" altLang="en-GB" sz="2200" dirty="0">
              <a:latin typeface="Nunito" panose="00000500000000000000" pitchFamily="2" charset="0"/>
              <a:ea typeface="Roboto" panose="02000000000000000000" pitchFamily="2" charset="0"/>
              <a:sym typeface="+mn-ea"/>
            </a:endParaRPr>
          </a:p>
        </p:txBody>
      </p:sp>
      <p:sp>
        <p:nvSpPr>
          <p:cNvPr id="7" name="Rectangle 6"/>
          <p:cNvSpPr/>
          <p:nvPr/>
        </p:nvSpPr>
        <p:spPr>
          <a:xfrm flipV="1">
            <a:off x="7274560" y="2969604"/>
            <a:ext cx="4064000" cy="45719"/>
          </a:xfrm>
          <a:prstGeom prst="rect">
            <a:avLst/>
          </a:prstGeom>
          <a:solidFill>
            <a:srgbClr val="3FBF4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 name="AutoShape 2" descr="Windows logo and symbol, meaning, history, PNG"/>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pic>
        <p:nvPicPr>
          <p:cNvPr id="11" name="Picture 10">
            <a:extLst>
              <a:ext uri="{FF2B5EF4-FFF2-40B4-BE49-F238E27FC236}">
                <a16:creationId xmlns:a16="http://schemas.microsoft.com/office/drawing/2014/main" xmlns="" id="{F6682682-7311-4193-9A2A-06B5F72B7A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pic>
        <p:nvPicPr>
          <p:cNvPr id="5" name="Picture 4">
            <a:extLst>
              <a:ext uri="{FF2B5EF4-FFF2-40B4-BE49-F238E27FC236}">
                <a16:creationId xmlns:a16="http://schemas.microsoft.com/office/drawing/2014/main" xmlns="" id="{A339B623-6CC5-4B24-86B4-58412454A3B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874" r="15076"/>
          <a:stretch/>
        </p:blipFill>
        <p:spPr>
          <a:xfrm>
            <a:off x="577175" y="523185"/>
            <a:ext cx="5844178" cy="5811629"/>
          </a:xfrm>
          <a:prstGeom prst="rect">
            <a:avLst/>
          </a:prstGeom>
        </p:spPr>
      </p:pic>
      <p:sp>
        <p:nvSpPr>
          <p:cNvPr id="4" name="Hộp Văn bản 3">
            <a:extLst>
              <a:ext uri="{FF2B5EF4-FFF2-40B4-BE49-F238E27FC236}">
                <a16:creationId xmlns:a16="http://schemas.microsoft.com/office/drawing/2014/main" xmlns="" id="{8521C198-E7C8-4313-91D7-41B22C8564AB}"/>
              </a:ext>
            </a:extLst>
          </p:cNvPr>
          <p:cNvSpPr txBox="1"/>
          <p:nvPr/>
        </p:nvSpPr>
        <p:spPr>
          <a:xfrm>
            <a:off x="8286077" y="6150148"/>
            <a:ext cx="3392246" cy="369332"/>
          </a:xfrm>
          <a:prstGeom prst="rect">
            <a:avLst/>
          </a:prstGeom>
          <a:noFill/>
        </p:spPr>
        <p:txBody>
          <a:bodyPr wrap="square" rtlCol="0">
            <a:spAutoFit/>
          </a:bodyPr>
          <a:lstStyle/>
          <a:p>
            <a:r>
              <a:rPr lang="en-US" dirty="0" smtClean="0">
                <a:latin typeface="Nunito" panose="00000500000000000000" pitchFamily="2" charset="0"/>
              </a:rPr>
              <a:t>Mentor: </a:t>
            </a:r>
            <a:r>
              <a:rPr lang="vi-VN" dirty="0">
                <a:latin typeface="Nunito" panose="00000500000000000000" pitchFamily="2" charset="0"/>
                <a:ea typeface="Cambria" panose="02040503050406030204" pitchFamily="18" charset="0"/>
              </a:rPr>
              <a:t>Lương </a:t>
            </a:r>
            <a:r>
              <a:rPr lang="vi-VN" dirty="0" err="1">
                <a:latin typeface="Nunito" panose="00000500000000000000" pitchFamily="2" charset="0"/>
                <a:ea typeface="Cambria" panose="02040503050406030204" pitchFamily="18" charset="0"/>
              </a:rPr>
              <a:t>Hoàng</a:t>
            </a:r>
            <a:r>
              <a:rPr lang="vi-VN" dirty="0">
                <a:latin typeface="Nunito" panose="00000500000000000000" pitchFamily="2" charset="0"/>
                <a:ea typeface="Cambria" panose="02040503050406030204" pitchFamily="18" charset="0"/>
              </a:rPr>
              <a:t> </a:t>
            </a:r>
            <a:r>
              <a:rPr lang="vi-VN" dirty="0" err="1">
                <a:latin typeface="Nunito" panose="00000500000000000000" pitchFamily="2" charset="0"/>
                <a:ea typeface="Cambria" panose="02040503050406030204" pitchFamily="18" charset="0"/>
              </a:rPr>
              <a:t>Hướng</a:t>
            </a:r>
            <a:endParaRPr lang="en-US" dirty="0">
              <a:latin typeface="Nunito" panose="00000500000000000000" pitchFamily="2"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Chân trang 3">
            <a:extLst>
              <a:ext uri="{FF2B5EF4-FFF2-40B4-BE49-F238E27FC236}">
                <a16:creationId xmlns:a16="http://schemas.microsoft.com/office/drawing/2014/main" xmlns="" id="{21ECBF59-7B66-48C6-A8B9-2653ED115E1F}"/>
              </a:ext>
            </a:extLst>
          </p:cNvPr>
          <p:cNvSpPr>
            <a:spLocks noGrp="1"/>
          </p:cNvSpPr>
          <p:nvPr>
            <p:ph type="ftr" sz="quarter" idx="11"/>
          </p:nvPr>
        </p:nvSpPr>
        <p:spPr/>
        <p:txBody>
          <a:bodyPr/>
          <a:lstStyle/>
          <a:p>
            <a:r>
              <a:rPr lang="en-GB"/>
              <a:t>4P Group</a:t>
            </a:r>
            <a:endParaRPr lang="en-GB" dirty="0"/>
          </a:p>
        </p:txBody>
      </p:sp>
      <p:sp>
        <p:nvSpPr>
          <p:cNvPr id="5" name="Chỗ dành sẵn cho Số hiệu Bản chiếu 4">
            <a:extLst>
              <a:ext uri="{FF2B5EF4-FFF2-40B4-BE49-F238E27FC236}">
                <a16:creationId xmlns:a16="http://schemas.microsoft.com/office/drawing/2014/main" xmlns="" id="{AAAF2169-4406-4275-80B8-58246F7EF001}"/>
              </a:ext>
            </a:extLst>
          </p:cNvPr>
          <p:cNvSpPr>
            <a:spLocks noGrp="1"/>
          </p:cNvSpPr>
          <p:nvPr>
            <p:ph type="sldNum" sz="quarter" idx="12"/>
          </p:nvPr>
        </p:nvSpPr>
        <p:spPr/>
        <p:txBody>
          <a:bodyPr/>
          <a:lstStyle/>
          <a:p>
            <a:fld id="{3B752B58-3109-4027-88D6-99A922F5B5D4}" type="slidenum">
              <a:rPr lang="en-GB" smtClean="0"/>
              <a:t>10</a:t>
            </a:fld>
            <a:endParaRPr lang="en-GB" dirty="0"/>
          </a:p>
        </p:txBody>
      </p:sp>
      <p:sp>
        <p:nvSpPr>
          <p:cNvPr id="6" name="TextBox 14">
            <a:extLst>
              <a:ext uri="{FF2B5EF4-FFF2-40B4-BE49-F238E27FC236}">
                <a16:creationId xmlns:a16="http://schemas.microsoft.com/office/drawing/2014/main" xmlns="" id="{7BC1312A-4607-4BD1-A0D9-6C5D3DA7F332}"/>
              </a:ext>
            </a:extLst>
          </p:cNvPr>
          <p:cNvSpPr txBox="1"/>
          <p:nvPr/>
        </p:nvSpPr>
        <p:spPr>
          <a:xfrm>
            <a:off x="1138686" y="205068"/>
            <a:ext cx="6883096" cy="584775"/>
          </a:xfrm>
          <a:prstGeom prst="rect">
            <a:avLst/>
          </a:prstGeom>
          <a:noFill/>
        </p:spPr>
        <p:txBody>
          <a:bodyPr wrap="square" rtlCol="0">
            <a:spAutoFit/>
          </a:bodyPr>
          <a:lstStyle/>
          <a:p>
            <a:r>
              <a:rPr lang="en-GB" sz="3200" dirty="0">
                <a:latin typeface="Roboto" panose="02000000000000000000" pitchFamily="2" charset="0"/>
                <a:ea typeface="Roboto" panose="02000000000000000000" pitchFamily="2" charset="0"/>
              </a:rPr>
              <a:t>Activity Diagram</a:t>
            </a:r>
          </a:p>
        </p:txBody>
      </p:sp>
      <p:grpSp>
        <p:nvGrpSpPr>
          <p:cNvPr id="7" name="Group 10">
            <a:extLst>
              <a:ext uri="{FF2B5EF4-FFF2-40B4-BE49-F238E27FC236}">
                <a16:creationId xmlns:a16="http://schemas.microsoft.com/office/drawing/2014/main" xmlns="" id="{600A1EF7-3B3C-44AD-9CEA-B5CECEE74671}"/>
              </a:ext>
            </a:extLst>
          </p:cNvPr>
          <p:cNvGrpSpPr/>
          <p:nvPr/>
        </p:nvGrpSpPr>
        <p:grpSpPr>
          <a:xfrm rot="5400000">
            <a:off x="12939" y="110704"/>
            <a:ext cx="1368724" cy="629729"/>
            <a:chOff x="5221857" y="2656935"/>
            <a:chExt cx="1368724" cy="629729"/>
          </a:xfrm>
          <a:solidFill>
            <a:srgbClr val="3FBF48"/>
          </a:solidFill>
        </p:grpSpPr>
        <p:sp>
          <p:nvSpPr>
            <p:cNvPr id="8" name="Freeform: Shape 11">
              <a:extLst>
                <a:ext uri="{FF2B5EF4-FFF2-40B4-BE49-F238E27FC236}">
                  <a16:creationId xmlns:a16="http://schemas.microsoft.com/office/drawing/2014/main" xmlns="" id="{B20327CA-5D03-479B-85DB-35BBEB974980}"/>
                </a:ext>
              </a:extLst>
            </p:cNvPr>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Hexagon 12">
              <a:extLst>
                <a:ext uri="{FF2B5EF4-FFF2-40B4-BE49-F238E27FC236}">
                  <a16:creationId xmlns:a16="http://schemas.microsoft.com/office/drawing/2014/main" xmlns="" id="{3359D3B7-ED18-46AF-9EEB-7AFBFA766CE5}"/>
                </a:ext>
              </a:extLst>
            </p:cNvPr>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10" name="Freeform: Shape 13">
              <a:extLst>
                <a:ext uri="{FF2B5EF4-FFF2-40B4-BE49-F238E27FC236}">
                  <a16:creationId xmlns:a16="http://schemas.microsoft.com/office/drawing/2014/main" xmlns="" id="{37CA3FDB-85A2-4073-95D5-61EABC85DCBF}"/>
                </a:ext>
              </a:extLst>
            </p:cNvPr>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Hộp Văn bản 10">
            <a:extLst>
              <a:ext uri="{FF2B5EF4-FFF2-40B4-BE49-F238E27FC236}">
                <a16:creationId xmlns:a16="http://schemas.microsoft.com/office/drawing/2014/main" xmlns="" id="{1EAE8DA2-86E3-45DF-93D9-ADE4CF81B4A7}"/>
              </a:ext>
            </a:extLst>
          </p:cNvPr>
          <p:cNvSpPr txBox="1"/>
          <p:nvPr/>
        </p:nvSpPr>
        <p:spPr>
          <a:xfrm>
            <a:off x="1433095" y="925265"/>
            <a:ext cx="921934" cy="369332"/>
          </a:xfrm>
          <a:prstGeom prst="rect">
            <a:avLst/>
          </a:prstGeom>
          <a:noFill/>
        </p:spPr>
        <p:txBody>
          <a:bodyPr wrap="square" rtlCol="0">
            <a:spAutoFit/>
          </a:bodyPr>
          <a:lstStyle/>
          <a:p>
            <a:r>
              <a:rPr lang="en-US" dirty="0"/>
              <a:t>Admin</a:t>
            </a:r>
          </a:p>
        </p:txBody>
      </p:sp>
      <p:pic>
        <p:nvPicPr>
          <p:cNvPr id="12" name="Picture 27">
            <a:extLst>
              <a:ext uri="{FF2B5EF4-FFF2-40B4-BE49-F238E27FC236}">
                <a16:creationId xmlns:a16="http://schemas.microsoft.com/office/drawing/2014/main" xmlns="" id="{B150AEC6-8349-4C17-82BD-424A2335CB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39" y="1294596"/>
            <a:ext cx="11846953" cy="4242603"/>
          </a:xfrm>
          <a:prstGeom prst="rect">
            <a:avLst/>
          </a:prstGeom>
        </p:spPr>
      </p:pic>
    </p:spTree>
    <p:extLst>
      <p:ext uri="{BB962C8B-B14F-4D97-AF65-F5344CB8AC3E}">
        <p14:creationId xmlns:p14="http://schemas.microsoft.com/office/powerpoint/2010/main" val="164038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Chân trang 3">
            <a:extLst>
              <a:ext uri="{FF2B5EF4-FFF2-40B4-BE49-F238E27FC236}">
                <a16:creationId xmlns:a16="http://schemas.microsoft.com/office/drawing/2014/main" xmlns="" id="{21ECBF59-7B66-48C6-A8B9-2653ED115E1F}"/>
              </a:ext>
            </a:extLst>
          </p:cNvPr>
          <p:cNvSpPr>
            <a:spLocks noGrp="1"/>
          </p:cNvSpPr>
          <p:nvPr>
            <p:ph type="ftr" sz="quarter" idx="11"/>
          </p:nvPr>
        </p:nvSpPr>
        <p:spPr/>
        <p:txBody>
          <a:bodyPr/>
          <a:lstStyle/>
          <a:p>
            <a:r>
              <a:rPr lang="en-GB"/>
              <a:t>4P Group</a:t>
            </a:r>
            <a:endParaRPr lang="en-GB" dirty="0"/>
          </a:p>
        </p:txBody>
      </p:sp>
      <p:sp>
        <p:nvSpPr>
          <p:cNvPr id="5" name="Chỗ dành sẵn cho Số hiệu Bản chiếu 4">
            <a:extLst>
              <a:ext uri="{FF2B5EF4-FFF2-40B4-BE49-F238E27FC236}">
                <a16:creationId xmlns:a16="http://schemas.microsoft.com/office/drawing/2014/main" xmlns="" id="{AAAF2169-4406-4275-80B8-58246F7EF001}"/>
              </a:ext>
            </a:extLst>
          </p:cNvPr>
          <p:cNvSpPr>
            <a:spLocks noGrp="1"/>
          </p:cNvSpPr>
          <p:nvPr>
            <p:ph type="sldNum" sz="quarter" idx="12"/>
          </p:nvPr>
        </p:nvSpPr>
        <p:spPr/>
        <p:txBody>
          <a:bodyPr/>
          <a:lstStyle/>
          <a:p>
            <a:fld id="{3B752B58-3109-4027-88D6-99A922F5B5D4}" type="slidenum">
              <a:rPr lang="en-GB" smtClean="0"/>
              <a:t>11</a:t>
            </a:fld>
            <a:endParaRPr lang="en-GB" dirty="0"/>
          </a:p>
        </p:txBody>
      </p:sp>
      <p:sp>
        <p:nvSpPr>
          <p:cNvPr id="6" name="TextBox 14">
            <a:extLst>
              <a:ext uri="{FF2B5EF4-FFF2-40B4-BE49-F238E27FC236}">
                <a16:creationId xmlns:a16="http://schemas.microsoft.com/office/drawing/2014/main" xmlns="" id="{7BC1312A-4607-4BD1-A0D9-6C5D3DA7F332}"/>
              </a:ext>
            </a:extLst>
          </p:cNvPr>
          <p:cNvSpPr txBox="1"/>
          <p:nvPr/>
        </p:nvSpPr>
        <p:spPr>
          <a:xfrm>
            <a:off x="1138686" y="205068"/>
            <a:ext cx="6883096" cy="584775"/>
          </a:xfrm>
          <a:prstGeom prst="rect">
            <a:avLst/>
          </a:prstGeom>
          <a:noFill/>
        </p:spPr>
        <p:txBody>
          <a:bodyPr wrap="square" rtlCol="0">
            <a:spAutoFit/>
          </a:bodyPr>
          <a:lstStyle/>
          <a:p>
            <a:r>
              <a:rPr lang="en-GB" sz="3200" dirty="0">
                <a:latin typeface="Roboto" panose="02000000000000000000" pitchFamily="2" charset="0"/>
                <a:ea typeface="Roboto" panose="02000000000000000000" pitchFamily="2" charset="0"/>
              </a:rPr>
              <a:t>Activity Diagram</a:t>
            </a:r>
          </a:p>
        </p:txBody>
      </p:sp>
      <p:grpSp>
        <p:nvGrpSpPr>
          <p:cNvPr id="7" name="Group 10">
            <a:extLst>
              <a:ext uri="{FF2B5EF4-FFF2-40B4-BE49-F238E27FC236}">
                <a16:creationId xmlns:a16="http://schemas.microsoft.com/office/drawing/2014/main" xmlns="" id="{600A1EF7-3B3C-44AD-9CEA-B5CECEE74671}"/>
              </a:ext>
            </a:extLst>
          </p:cNvPr>
          <p:cNvGrpSpPr/>
          <p:nvPr/>
        </p:nvGrpSpPr>
        <p:grpSpPr>
          <a:xfrm rot="5400000">
            <a:off x="12939" y="110704"/>
            <a:ext cx="1368724" cy="629729"/>
            <a:chOff x="5221857" y="2656935"/>
            <a:chExt cx="1368724" cy="629729"/>
          </a:xfrm>
          <a:solidFill>
            <a:srgbClr val="3FBF48"/>
          </a:solidFill>
        </p:grpSpPr>
        <p:sp>
          <p:nvSpPr>
            <p:cNvPr id="8" name="Freeform: Shape 11">
              <a:extLst>
                <a:ext uri="{FF2B5EF4-FFF2-40B4-BE49-F238E27FC236}">
                  <a16:creationId xmlns:a16="http://schemas.microsoft.com/office/drawing/2014/main" xmlns="" id="{B20327CA-5D03-479B-85DB-35BBEB974980}"/>
                </a:ext>
              </a:extLst>
            </p:cNvPr>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Hexagon 12">
              <a:extLst>
                <a:ext uri="{FF2B5EF4-FFF2-40B4-BE49-F238E27FC236}">
                  <a16:creationId xmlns:a16="http://schemas.microsoft.com/office/drawing/2014/main" xmlns="" id="{3359D3B7-ED18-46AF-9EEB-7AFBFA766CE5}"/>
                </a:ext>
              </a:extLst>
            </p:cNvPr>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10" name="Freeform: Shape 13">
              <a:extLst>
                <a:ext uri="{FF2B5EF4-FFF2-40B4-BE49-F238E27FC236}">
                  <a16:creationId xmlns:a16="http://schemas.microsoft.com/office/drawing/2014/main" xmlns="" id="{37CA3FDB-85A2-4073-95D5-61EABC85DCBF}"/>
                </a:ext>
              </a:extLst>
            </p:cNvPr>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Hộp Văn bản 10">
            <a:extLst>
              <a:ext uri="{FF2B5EF4-FFF2-40B4-BE49-F238E27FC236}">
                <a16:creationId xmlns:a16="http://schemas.microsoft.com/office/drawing/2014/main" xmlns="" id="{B204BA61-6BD7-4397-B309-72C56D110E9B}"/>
              </a:ext>
            </a:extLst>
          </p:cNvPr>
          <p:cNvSpPr txBox="1"/>
          <p:nvPr/>
        </p:nvSpPr>
        <p:spPr>
          <a:xfrm>
            <a:off x="1433094" y="925265"/>
            <a:ext cx="1279626" cy="369332"/>
          </a:xfrm>
          <a:prstGeom prst="rect">
            <a:avLst/>
          </a:prstGeom>
          <a:noFill/>
        </p:spPr>
        <p:txBody>
          <a:bodyPr wrap="square" rtlCol="0">
            <a:spAutoFit/>
          </a:bodyPr>
          <a:lstStyle/>
          <a:p>
            <a:r>
              <a:rPr lang="en-US" dirty="0" smtClean="0">
                <a:latin typeface="Nunito" panose="00000500000000000000" pitchFamily="2" charset="0"/>
              </a:rPr>
              <a:t>Employee</a:t>
            </a:r>
            <a:endParaRPr lang="en-US" dirty="0">
              <a:latin typeface="Nunito" panose="00000500000000000000" pitchFamily="2" charset="0"/>
            </a:endParaRPr>
          </a:p>
        </p:txBody>
      </p:sp>
      <p:pic>
        <p:nvPicPr>
          <p:cNvPr id="12" name="Picture 27">
            <a:extLst>
              <a:ext uri="{FF2B5EF4-FFF2-40B4-BE49-F238E27FC236}">
                <a16:creationId xmlns:a16="http://schemas.microsoft.com/office/drawing/2014/main" xmlns="" id="{1B0C2CD6-CBA2-4D84-973C-1E24629BB5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648" y="921588"/>
            <a:ext cx="5352703" cy="5202735"/>
          </a:xfrm>
          <a:prstGeom prst="rect">
            <a:avLst/>
          </a:prstGeom>
        </p:spPr>
      </p:pic>
    </p:spTree>
    <p:extLst>
      <p:ext uri="{BB962C8B-B14F-4D97-AF65-F5344CB8AC3E}">
        <p14:creationId xmlns:p14="http://schemas.microsoft.com/office/powerpoint/2010/main" val="64586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Chân trang 3">
            <a:extLst>
              <a:ext uri="{FF2B5EF4-FFF2-40B4-BE49-F238E27FC236}">
                <a16:creationId xmlns:a16="http://schemas.microsoft.com/office/drawing/2014/main" xmlns="" id="{21ECBF59-7B66-48C6-A8B9-2653ED115E1F}"/>
              </a:ext>
            </a:extLst>
          </p:cNvPr>
          <p:cNvSpPr>
            <a:spLocks noGrp="1"/>
          </p:cNvSpPr>
          <p:nvPr>
            <p:ph type="ftr" sz="quarter" idx="11"/>
          </p:nvPr>
        </p:nvSpPr>
        <p:spPr/>
        <p:txBody>
          <a:bodyPr/>
          <a:lstStyle/>
          <a:p>
            <a:r>
              <a:rPr lang="en-GB"/>
              <a:t>4P Group</a:t>
            </a:r>
            <a:endParaRPr lang="en-GB" dirty="0"/>
          </a:p>
        </p:txBody>
      </p:sp>
      <p:sp>
        <p:nvSpPr>
          <p:cNvPr id="5" name="Chỗ dành sẵn cho Số hiệu Bản chiếu 4">
            <a:extLst>
              <a:ext uri="{FF2B5EF4-FFF2-40B4-BE49-F238E27FC236}">
                <a16:creationId xmlns:a16="http://schemas.microsoft.com/office/drawing/2014/main" xmlns="" id="{AAAF2169-4406-4275-80B8-58246F7EF001}"/>
              </a:ext>
            </a:extLst>
          </p:cNvPr>
          <p:cNvSpPr>
            <a:spLocks noGrp="1"/>
          </p:cNvSpPr>
          <p:nvPr>
            <p:ph type="sldNum" sz="quarter" idx="12"/>
          </p:nvPr>
        </p:nvSpPr>
        <p:spPr/>
        <p:txBody>
          <a:bodyPr/>
          <a:lstStyle/>
          <a:p>
            <a:fld id="{3B752B58-3109-4027-88D6-99A922F5B5D4}" type="slidenum">
              <a:rPr lang="en-GB" smtClean="0"/>
              <a:t>12</a:t>
            </a:fld>
            <a:endParaRPr lang="en-GB" dirty="0"/>
          </a:p>
        </p:txBody>
      </p:sp>
      <p:sp>
        <p:nvSpPr>
          <p:cNvPr id="6" name="TextBox 14">
            <a:extLst>
              <a:ext uri="{FF2B5EF4-FFF2-40B4-BE49-F238E27FC236}">
                <a16:creationId xmlns:a16="http://schemas.microsoft.com/office/drawing/2014/main" xmlns="" id="{7BC1312A-4607-4BD1-A0D9-6C5D3DA7F332}"/>
              </a:ext>
            </a:extLst>
          </p:cNvPr>
          <p:cNvSpPr txBox="1"/>
          <p:nvPr/>
        </p:nvSpPr>
        <p:spPr>
          <a:xfrm>
            <a:off x="1138686" y="205068"/>
            <a:ext cx="6883096" cy="584775"/>
          </a:xfrm>
          <a:prstGeom prst="rect">
            <a:avLst/>
          </a:prstGeom>
          <a:noFill/>
        </p:spPr>
        <p:txBody>
          <a:bodyPr wrap="square" rtlCol="0">
            <a:spAutoFit/>
          </a:bodyPr>
          <a:lstStyle/>
          <a:p>
            <a:r>
              <a:rPr lang="en-GB" sz="3200" dirty="0">
                <a:latin typeface="Roboto" panose="02000000000000000000" pitchFamily="2" charset="0"/>
                <a:ea typeface="Roboto" panose="02000000000000000000" pitchFamily="2" charset="0"/>
              </a:rPr>
              <a:t>Activity Diagram</a:t>
            </a:r>
          </a:p>
        </p:txBody>
      </p:sp>
      <p:grpSp>
        <p:nvGrpSpPr>
          <p:cNvPr id="7" name="Group 10">
            <a:extLst>
              <a:ext uri="{FF2B5EF4-FFF2-40B4-BE49-F238E27FC236}">
                <a16:creationId xmlns:a16="http://schemas.microsoft.com/office/drawing/2014/main" xmlns="" id="{600A1EF7-3B3C-44AD-9CEA-B5CECEE74671}"/>
              </a:ext>
            </a:extLst>
          </p:cNvPr>
          <p:cNvGrpSpPr/>
          <p:nvPr/>
        </p:nvGrpSpPr>
        <p:grpSpPr>
          <a:xfrm rot="5400000">
            <a:off x="12939" y="110704"/>
            <a:ext cx="1368724" cy="629729"/>
            <a:chOff x="5221857" y="2656935"/>
            <a:chExt cx="1368724" cy="629729"/>
          </a:xfrm>
          <a:solidFill>
            <a:srgbClr val="3FBF48"/>
          </a:solidFill>
        </p:grpSpPr>
        <p:sp>
          <p:nvSpPr>
            <p:cNvPr id="8" name="Freeform: Shape 11">
              <a:extLst>
                <a:ext uri="{FF2B5EF4-FFF2-40B4-BE49-F238E27FC236}">
                  <a16:creationId xmlns:a16="http://schemas.microsoft.com/office/drawing/2014/main" xmlns="" id="{B20327CA-5D03-479B-85DB-35BBEB974980}"/>
                </a:ext>
              </a:extLst>
            </p:cNvPr>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Hexagon 12">
              <a:extLst>
                <a:ext uri="{FF2B5EF4-FFF2-40B4-BE49-F238E27FC236}">
                  <a16:creationId xmlns:a16="http://schemas.microsoft.com/office/drawing/2014/main" xmlns="" id="{3359D3B7-ED18-46AF-9EEB-7AFBFA766CE5}"/>
                </a:ext>
              </a:extLst>
            </p:cNvPr>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10" name="Freeform: Shape 13">
              <a:extLst>
                <a:ext uri="{FF2B5EF4-FFF2-40B4-BE49-F238E27FC236}">
                  <a16:creationId xmlns:a16="http://schemas.microsoft.com/office/drawing/2014/main" xmlns="" id="{37CA3FDB-85A2-4073-95D5-61EABC85DCBF}"/>
                </a:ext>
              </a:extLst>
            </p:cNvPr>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Hộp Văn bản 10">
            <a:extLst>
              <a:ext uri="{FF2B5EF4-FFF2-40B4-BE49-F238E27FC236}">
                <a16:creationId xmlns:a16="http://schemas.microsoft.com/office/drawing/2014/main" xmlns="" id="{4E656D3A-B423-4536-B3E8-838F95F30CF6}"/>
              </a:ext>
            </a:extLst>
          </p:cNvPr>
          <p:cNvSpPr txBox="1"/>
          <p:nvPr/>
        </p:nvSpPr>
        <p:spPr>
          <a:xfrm>
            <a:off x="1433095" y="925265"/>
            <a:ext cx="921934" cy="369332"/>
          </a:xfrm>
          <a:prstGeom prst="rect">
            <a:avLst/>
          </a:prstGeom>
          <a:noFill/>
        </p:spPr>
        <p:txBody>
          <a:bodyPr wrap="square" rtlCol="0">
            <a:spAutoFit/>
          </a:bodyPr>
          <a:lstStyle/>
          <a:p>
            <a:r>
              <a:rPr lang="en-US" dirty="0">
                <a:latin typeface="Nunito" panose="00000500000000000000" pitchFamily="2" charset="0"/>
              </a:rPr>
              <a:t>User</a:t>
            </a:r>
          </a:p>
        </p:txBody>
      </p:sp>
      <p:pic>
        <p:nvPicPr>
          <p:cNvPr id="12" name="Picture 27">
            <a:extLst>
              <a:ext uri="{FF2B5EF4-FFF2-40B4-BE49-F238E27FC236}">
                <a16:creationId xmlns:a16="http://schemas.microsoft.com/office/drawing/2014/main" xmlns="" id="{01CD0DFB-82EB-40DF-A40F-B3AE43BEFC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706" y="921588"/>
            <a:ext cx="7748587" cy="4864277"/>
          </a:xfrm>
          <a:prstGeom prst="rect">
            <a:avLst/>
          </a:prstGeom>
        </p:spPr>
      </p:pic>
    </p:spTree>
    <p:extLst>
      <p:ext uri="{BB962C8B-B14F-4D97-AF65-F5344CB8AC3E}">
        <p14:creationId xmlns:p14="http://schemas.microsoft.com/office/powerpoint/2010/main" val="151938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Chân trang 3">
            <a:extLst>
              <a:ext uri="{FF2B5EF4-FFF2-40B4-BE49-F238E27FC236}">
                <a16:creationId xmlns:a16="http://schemas.microsoft.com/office/drawing/2014/main" xmlns="" id="{21ECBF59-7B66-48C6-A8B9-2653ED115E1F}"/>
              </a:ext>
            </a:extLst>
          </p:cNvPr>
          <p:cNvSpPr>
            <a:spLocks noGrp="1"/>
          </p:cNvSpPr>
          <p:nvPr>
            <p:ph type="ftr" sz="quarter" idx="11"/>
          </p:nvPr>
        </p:nvSpPr>
        <p:spPr/>
        <p:txBody>
          <a:bodyPr/>
          <a:lstStyle/>
          <a:p>
            <a:r>
              <a:rPr lang="en-GB"/>
              <a:t>4P Group</a:t>
            </a:r>
            <a:endParaRPr lang="en-GB" dirty="0"/>
          </a:p>
        </p:txBody>
      </p:sp>
      <p:sp>
        <p:nvSpPr>
          <p:cNvPr id="5" name="Chỗ dành sẵn cho Số hiệu Bản chiếu 4">
            <a:extLst>
              <a:ext uri="{FF2B5EF4-FFF2-40B4-BE49-F238E27FC236}">
                <a16:creationId xmlns:a16="http://schemas.microsoft.com/office/drawing/2014/main" xmlns="" id="{AAAF2169-4406-4275-80B8-58246F7EF001}"/>
              </a:ext>
            </a:extLst>
          </p:cNvPr>
          <p:cNvSpPr>
            <a:spLocks noGrp="1"/>
          </p:cNvSpPr>
          <p:nvPr>
            <p:ph type="sldNum" sz="quarter" idx="12"/>
          </p:nvPr>
        </p:nvSpPr>
        <p:spPr/>
        <p:txBody>
          <a:bodyPr/>
          <a:lstStyle/>
          <a:p>
            <a:fld id="{3B752B58-3109-4027-88D6-99A922F5B5D4}" type="slidenum">
              <a:rPr lang="en-GB" smtClean="0"/>
              <a:t>13</a:t>
            </a:fld>
            <a:endParaRPr lang="en-GB" dirty="0"/>
          </a:p>
        </p:txBody>
      </p:sp>
      <p:pic>
        <p:nvPicPr>
          <p:cNvPr id="11" name="Picture 2" descr="Siberian Husky - are there  any questions?">
            <a:extLst>
              <a:ext uri="{FF2B5EF4-FFF2-40B4-BE49-F238E27FC236}">
                <a16:creationId xmlns:a16="http://schemas.microsoft.com/office/drawing/2014/main" xmlns="" id="{2B2B8DBD-1AEC-4A59-AC27-7065C9DCAB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915621"/>
            <a:ext cx="7086600" cy="53149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7">
            <a:extLst>
              <a:ext uri="{FF2B5EF4-FFF2-40B4-BE49-F238E27FC236}">
                <a16:creationId xmlns:a16="http://schemas.microsoft.com/office/drawing/2014/main" xmlns="" id="{F5C69C3C-C417-4616-A0C4-F4E55C31C8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grpSp>
        <p:nvGrpSpPr>
          <p:cNvPr id="13" name="Group 10">
            <a:extLst>
              <a:ext uri="{FF2B5EF4-FFF2-40B4-BE49-F238E27FC236}">
                <a16:creationId xmlns:a16="http://schemas.microsoft.com/office/drawing/2014/main" xmlns="" id="{784AF5CD-D29B-4B85-8611-1353753238DB}"/>
              </a:ext>
            </a:extLst>
          </p:cNvPr>
          <p:cNvGrpSpPr/>
          <p:nvPr/>
        </p:nvGrpSpPr>
        <p:grpSpPr>
          <a:xfrm rot="5400000">
            <a:off x="12939" y="110704"/>
            <a:ext cx="1368724" cy="629729"/>
            <a:chOff x="5221857" y="2656935"/>
            <a:chExt cx="1368724" cy="629729"/>
          </a:xfrm>
          <a:solidFill>
            <a:srgbClr val="3FBF48"/>
          </a:solidFill>
        </p:grpSpPr>
        <p:sp>
          <p:nvSpPr>
            <p:cNvPr id="14" name="Freeform: Shape 11">
              <a:extLst>
                <a:ext uri="{FF2B5EF4-FFF2-40B4-BE49-F238E27FC236}">
                  <a16:creationId xmlns:a16="http://schemas.microsoft.com/office/drawing/2014/main" xmlns="" id="{8D6647DF-39FD-46EE-8F12-A4709441C19D}"/>
                </a:ext>
              </a:extLst>
            </p:cNvPr>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Hexagon 12">
              <a:extLst>
                <a:ext uri="{FF2B5EF4-FFF2-40B4-BE49-F238E27FC236}">
                  <a16:creationId xmlns:a16="http://schemas.microsoft.com/office/drawing/2014/main" xmlns="" id="{3E22EEB6-C955-4D41-A944-16142EE6CEE4}"/>
                </a:ext>
              </a:extLst>
            </p:cNvPr>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16" name="Freeform: Shape 13">
              <a:extLst>
                <a:ext uri="{FF2B5EF4-FFF2-40B4-BE49-F238E27FC236}">
                  <a16:creationId xmlns:a16="http://schemas.microsoft.com/office/drawing/2014/main" xmlns="" id="{139C7990-DFA3-4CF7-8298-16F644F5D434}"/>
                </a:ext>
              </a:extLst>
            </p:cNvPr>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TextBox 14">
            <a:extLst>
              <a:ext uri="{FF2B5EF4-FFF2-40B4-BE49-F238E27FC236}">
                <a16:creationId xmlns:a16="http://schemas.microsoft.com/office/drawing/2014/main" xmlns="" id="{7BC1312A-4607-4BD1-A0D9-6C5D3DA7F332}"/>
              </a:ext>
            </a:extLst>
          </p:cNvPr>
          <p:cNvSpPr txBox="1"/>
          <p:nvPr/>
        </p:nvSpPr>
        <p:spPr>
          <a:xfrm>
            <a:off x="1138686" y="205068"/>
            <a:ext cx="6883096" cy="584775"/>
          </a:xfrm>
          <a:prstGeom prst="rect">
            <a:avLst/>
          </a:prstGeom>
          <a:noFill/>
        </p:spPr>
        <p:txBody>
          <a:bodyPr wrap="square" rtlCol="0">
            <a:spAutoFit/>
          </a:bodyPr>
          <a:lstStyle/>
          <a:p>
            <a:r>
              <a:rPr lang="en-GB" sz="3200" dirty="0" smtClean="0">
                <a:latin typeface="Roboto" panose="02000000000000000000" pitchFamily="2" charset="0"/>
                <a:ea typeface="Roboto" panose="02000000000000000000" pitchFamily="2" charset="0"/>
              </a:rPr>
              <a:t>Questions and Answers</a:t>
            </a:r>
            <a:endParaRPr lang="en-GB" sz="32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802305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1"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down)">
                                      <p:cBhvr>
                                        <p:cTn id="14" dur="500"/>
                                        <p:tgtEl>
                                          <p:spTgt spid="13"/>
                                        </p:tgtEl>
                                      </p:cBhvr>
                                    </p:animEffect>
                                  </p:childTnLst>
                                </p:cTn>
                              </p:par>
                            </p:childTnLst>
                          </p:cTn>
                        </p:par>
                        <p:par>
                          <p:cTn id="15" fill="hold">
                            <p:stCondLst>
                              <p:cond delay="1500"/>
                            </p:stCondLst>
                            <p:childTnLst>
                              <p:par>
                                <p:cTn id="16" presetID="1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p:tgtEl>
                                          <p:spTgt spid="10"/>
                                        </p:tgtEl>
                                        <p:attrNameLst>
                                          <p:attrName>ppt_x</p:attrName>
                                        </p:attrNameLst>
                                      </p:cBhvr>
                                      <p:tavLst>
                                        <p:tav tm="0">
                                          <p:val>
                                            <p:strVal val="#ppt_x-#ppt_w*1.125000"/>
                                          </p:val>
                                        </p:tav>
                                        <p:tav tm="100000">
                                          <p:val>
                                            <p:strVal val="#ppt_x"/>
                                          </p:val>
                                        </p:tav>
                                      </p:tavLst>
                                    </p:anim>
                                    <p:animEffect transition="in" filter="wipe(righ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rot="5400000">
            <a:off x="12939" y="110704"/>
            <a:ext cx="1368724" cy="629729"/>
            <a:chOff x="5221857" y="2656935"/>
            <a:chExt cx="1368724" cy="629729"/>
          </a:xfrm>
          <a:solidFill>
            <a:srgbClr val="3FBF48"/>
          </a:solidFill>
        </p:grpSpPr>
        <p:sp>
          <p:nvSpPr>
            <p:cNvPr id="11" name="Freeform: Shape 10"/>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Hexagon 4"/>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8" name="Freeform: Shape 7"/>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TextBox 17"/>
          <p:cNvSpPr txBox="1"/>
          <p:nvPr/>
        </p:nvSpPr>
        <p:spPr>
          <a:xfrm>
            <a:off x="1138686" y="205068"/>
            <a:ext cx="3605842" cy="584775"/>
          </a:xfrm>
          <a:prstGeom prst="rect">
            <a:avLst/>
          </a:prstGeom>
          <a:noFill/>
        </p:spPr>
        <p:txBody>
          <a:bodyPr wrap="square" rtlCol="0">
            <a:spAutoFit/>
          </a:bodyPr>
          <a:lstStyle/>
          <a:p>
            <a:r>
              <a:rPr lang="en-GB" sz="3200" dirty="0">
                <a:latin typeface="Roboto" panose="02000000000000000000" pitchFamily="2" charset="0"/>
                <a:ea typeface="Roboto" panose="02000000000000000000" pitchFamily="2" charset="0"/>
              </a:rPr>
              <a:t>Table of Content</a:t>
            </a:r>
          </a:p>
        </p:txBody>
      </p:sp>
      <p:grpSp>
        <p:nvGrpSpPr>
          <p:cNvPr id="13" name="Group 12"/>
          <p:cNvGrpSpPr/>
          <p:nvPr/>
        </p:nvGrpSpPr>
        <p:grpSpPr>
          <a:xfrm>
            <a:off x="1600726" y="1188029"/>
            <a:ext cx="7009874" cy="584775"/>
            <a:chOff x="1295925" y="1630392"/>
            <a:chExt cx="7009874" cy="584775"/>
          </a:xfrm>
        </p:grpSpPr>
        <p:sp>
          <p:nvSpPr>
            <p:cNvPr id="21" name="Rectangle 20"/>
            <p:cNvSpPr/>
            <p:nvPr/>
          </p:nvSpPr>
          <p:spPr>
            <a:xfrm>
              <a:off x="1295925" y="1630392"/>
              <a:ext cx="593057" cy="584775"/>
            </a:xfrm>
            <a:prstGeom prst="rect">
              <a:avLst/>
            </a:prstGeom>
            <a:solidFill>
              <a:srgbClr val="F2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Roboto" panose="02000000000000000000" pitchFamily="2" charset="0"/>
                  <a:ea typeface="Roboto" panose="02000000000000000000" pitchFamily="2" charset="0"/>
                </a:rPr>
                <a:t>1</a:t>
              </a:r>
              <a:endParaRPr lang="en-GB" dirty="0">
                <a:latin typeface="Roboto" panose="02000000000000000000" pitchFamily="2" charset="0"/>
                <a:ea typeface="Roboto" panose="02000000000000000000" pitchFamily="2" charset="0"/>
              </a:endParaRPr>
            </a:p>
          </p:txBody>
        </p:sp>
        <p:sp>
          <p:nvSpPr>
            <p:cNvPr id="24" name="TextBox 23"/>
            <p:cNvSpPr txBox="1"/>
            <p:nvPr/>
          </p:nvSpPr>
          <p:spPr>
            <a:xfrm>
              <a:off x="2160043" y="1707335"/>
              <a:ext cx="6145756" cy="430887"/>
            </a:xfrm>
            <a:prstGeom prst="rect">
              <a:avLst/>
            </a:prstGeom>
            <a:noFill/>
          </p:spPr>
          <p:txBody>
            <a:bodyPr wrap="square" rtlCol="0">
              <a:spAutoFit/>
            </a:bodyPr>
            <a:lstStyle/>
            <a:p>
              <a:r>
                <a:rPr lang="en-GB" sz="2200" dirty="0">
                  <a:solidFill>
                    <a:schemeClr val="bg2">
                      <a:lumMod val="25000"/>
                    </a:schemeClr>
                  </a:solidFill>
                  <a:latin typeface="Nunito" panose="00000500000000000000" pitchFamily="2" charset="0"/>
                  <a:ea typeface="Roboto" panose="02000000000000000000" pitchFamily="2" charset="0"/>
                </a:rPr>
                <a:t>Problem Definition</a:t>
              </a:r>
            </a:p>
          </p:txBody>
        </p:sp>
      </p:grpSp>
      <p:grpSp>
        <p:nvGrpSpPr>
          <p:cNvPr id="30" name="Group 29"/>
          <p:cNvGrpSpPr/>
          <p:nvPr/>
        </p:nvGrpSpPr>
        <p:grpSpPr>
          <a:xfrm>
            <a:off x="1600726" y="3678666"/>
            <a:ext cx="5648338" cy="584775"/>
            <a:chOff x="1295926" y="1630392"/>
            <a:chExt cx="5648338" cy="584775"/>
          </a:xfrm>
        </p:grpSpPr>
        <p:sp>
          <p:nvSpPr>
            <p:cNvPr id="31" name="Rectangle 30"/>
            <p:cNvSpPr/>
            <p:nvPr/>
          </p:nvSpPr>
          <p:spPr>
            <a:xfrm>
              <a:off x="1295926" y="1630392"/>
              <a:ext cx="584775" cy="58477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GB" sz="2800" dirty="0">
                  <a:latin typeface="Roboto" panose="02000000000000000000" pitchFamily="2" charset="0"/>
                  <a:ea typeface="Roboto" panose="02000000000000000000" pitchFamily="2" charset="0"/>
                </a:rPr>
                <a:t>4</a:t>
              </a:r>
            </a:p>
          </p:txBody>
        </p:sp>
        <p:sp>
          <p:nvSpPr>
            <p:cNvPr id="32" name="TextBox 31"/>
            <p:cNvSpPr txBox="1"/>
            <p:nvPr/>
          </p:nvSpPr>
          <p:spPr>
            <a:xfrm>
              <a:off x="2147977" y="1707335"/>
              <a:ext cx="4796287" cy="430887"/>
            </a:xfrm>
            <a:prstGeom prst="rect">
              <a:avLst/>
            </a:prstGeom>
            <a:noFill/>
          </p:spPr>
          <p:txBody>
            <a:bodyPr wrap="square" rtlCol="0">
              <a:spAutoFit/>
            </a:bodyPr>
            <a:lstStyle/>
            <a:p>
              <a:r>
                <a:rPr lang="en-US" sz="2200" dirty="0">
                  <a:latin typeface="Nunito" panose="00000500000000000000" pitchFamily="2" charset="0"/>
                  <a:ea typeface="Roboto" panose="02000000000000000000" pitchFamily="2" charset="0"/>
                </a:rPr>
                <a:t>The Overall Architecture Of The System</a:t>
              </a:r>
              <a:endParaRPr lang="en-GB" sz="2200" dirty="0">
                <a:latin typeface="Nunito" panose="00000500000000000000" pitchFamily="2" charset="0"/>
                <a:ea typeface="Roboto" panose="02000000000000000000" pitchFamily="2" charset="0"/>
              </a:endParaRPr>
            </a:p>
          </p:txBody>
        </p:sp>
      </p:grpSp>
      <p:grpSp>
        <p:nvGrpSpPr>
          <p:cNvPr id="33" name="Group 32"/>
          <p:cNvGrpSpPr/>
          <p:nvPr/>
        </p:nvGrpSpPr>
        <p:grpSpPr>
          <a:xfrm>
            <a:off x="1600726" y="4484844"/>
            <a:ext cx="5648338" cy="584775"/>
            <a:chOff x="1295926" y="1630392"/>
            <a:chExt cx="5648338" cy="584775"/>
          </a:xfrm>
        </p:grpSpPr>
        <p:sp>
          <p:nvSpPr>
            <p:cNvPr id="34" name="Rectangle 33"/>
            <p:cNvSpPr/>
            <p:nvPr/>
          </p:nvSpPr>
          <p:spPr>
            <a:xfrm>
              <a:off x="1295926" y="1630392"/>
              <a:ext cx="584775" cy="5847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GB" sz="2800" dirty="0">
                  <a:latin typeface="Roboto" panose="02000000000000000000" pitchFamily="2" charset="0"/>
                  <a:ea typeface="Roboto" panose="02000000000000000000" pitchFamily="2" charset="0"/>
                </a:rPr>
                <a:t>5</a:t>
              </a:r>
            </a:p>
          </p:txBody>
        </p:sp>
        <p:sp>
          <p:nvSpPr>
            <p:cNvPr id="35" name="TextBox 34"/>
            <p:cNvSpPr txBox="1"/>
            <p:nvPr/>
          </p:nvSpPr>
          <p:spPr>
            <a:xfrm>
              <a:off x="2147977" y="1707335"/>
              <a:ext cx="4796287" cy="430887"/>
            </a:xfrm>
            <a:prstGeom prst="rect">
              <a:avLst/>
            </a:prstGeom>
            <a:noFill/>
          </p:spPr>
          <p:txBody>
            <a:bodyPr wrap="square" rtlCol="0">
              <a:spAutoFit/>
            </a:bodyPr>
            <a:lstStyle/>
            <a:p>
              <a:r>
                <a:rPr lang="en-GB" sz="2200" dirty="0">
                  <a:latin typeface="Nunito" panose="00000500000000000000" pitchFamily="2" charset="0"/>
                  <a:ea typeface="Roboto" panose="02000000000000000000" pitchFamily="2" charset="0"/>
                </a:rPr>
                <a:t>Usercase Diagram</a:t>
              </a:r>
            </a:p>
          </p:txBody>
        </p:sp>
      </p:grpSp>
      <p:sp>
        <p:nvSpPr>
          <p:cNvPr id="2" name="AutoShape 2" descr="logo_Fhresher_FPT"/>
          <p:cNvSpPr>
            <a:spLocks noChangeAspect="1" noChangeArrowheads="1"/>
          </p:cNvSpPr>
          <p:nvPr/>
        </p:nvSpPr>
        <p:spPr bwMode="auto">
          <a:xfrm>
            <a:off x="1295926" y="322744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p>
        </p:txBody>
      </p:sp>
      <p:sp>
        <p:nvSpPr>
          <p:cNvPr id="9" name="Slide Number Placeholder 8"/>
          <p:cNvSpPr>
            <a:spLocks noGrp="1"/>
          </p:cNvSpPr>
          <p:nvPr>
            <p:ph type="sldNum" sz="quarter" idx="12"/>
          </p:nvPr>
        </p:nvSpPr>
        <p:spPr/>
        <p:txBody>
          <a:bodyPr/>
          <a:lstStyle/>
          <a:p>
            <a:fld id="{3B752B58-3109-4027-88D6-99A922F5B5D4}" type="slidenum">
              <a:rPr lang="en-GB" smtClean="0"/>
              <a:t>2</a:t>
            </a:fld>
            <a:endParaRPr lang="en-GB"/>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sp>
        <p:nvSpPr>
          <p:cNvPr id="17" name="Footer Placeholder 16"/>
          <p:cNvSpPr>
            <a:spLocks noGrp="1"/>
          </p:cNvSpPr>
          <p:nvPr>
            <p:ph type="ftr" sz="quarter" idx="11"/>
          </p:nvPr>
        </p:nvSpPr>
        <p:spPr/>
        <p:txBody>
          <a:bodyPr/>
          <a:lstStyle/>
          <a:p>
            <a:r>
              <a:rPr lang="en-GB"/>
              <a:t>4P Group</a:t>
            </a:r>
          </a:p>
        </p:txBody>
      </p:sp>
      <p:grpSp>
        <p:nvGrpSpPr>
          <p:cNvPr id="10" name="Group 9"/>
          <p:cNvGrpSpPr/>
          <p:nvPr/>
        </p:nvGrpSpPr>
        <p:grpSpPr>
          <a:xfrm>
            <a:off x="1600726" y="2815749"/>
            <a:ext cx="5648338" cy="584775"/>
            <a:chOff x="1295926" y="1630392"/>
            <a:chExt cx="5648338" cy="584775"/>
          </a:xfrm>
        </p:grpSpPr>
        <p:sp>
          <p:nvSpPr>
            <p:cNvPr id="14" name="Rectangle 30"/>
            <p:cNvSpPr/>
            <p:nvPr/>
          </p:nvSpPr>
          <p:spPr>
            <a:xfrm>
              <a:off x="1295926" y="1630392"/>
              <a:ext cx="584775" cy="5847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Roboto" panose="02000000000000000000" pitchFamily="2" charset="0"/>
                  <a:ea typeface="Roboto" panose="02000000000000000000" pitchFamily="2" charset="0"/>
                </a:rPr>
                <a:t>3</a:t>
              </a:r>
              <a:endParaRPr lang="en-GB" dirty="0">
                <a:latin typeface="Roboto" panose="02000000000000000000" pitchFamily="2" charset="0"/>
                <a:ea typeface="Roboto" panose="02000000000000000000" pitchFamily="2" charset="0"/>
              </a:endParaRPr>
            </a:p>
          </p:txBody>
        </p:sp>
        <p:sp>
          <p:nvSpPr>
            <p:cNvPr id="15" name="TextBox 31"/>
            <p:cNvSpPr txBox="1"/>
            <p:nvPr/>
          </p:nvSpPr>
          <p:spPr>
            <a:xfrm>
              <a:off x="2147977" y="1707335"/>
              <a:ext cx="4796287" cy="429895"/>
            </a:xfrm>
            <a:prstGeom prst="rect">
              <a:avLst/>
            </a:prstGeom>
            <a:noFill/>
          </p:spPr>
          <p:txBody>
            <a:bodyPr wrap="square" rtlCol="0">
              <a:spAutoFit/>
            </a:bodyPr>
            <a:lstStyle/>
            <a:p>
              <a:r>
                <a:rPr lang="en-US" altLang="en-GB" sz="2200" dirty="0">
                  <a:latin typeface="Nunito" panose="00000500000000000000" pitchFamily="2" charset="0"/>
                  <a:ea typeface="Roboto" panose="02000000000000000000" pitchFamily="2" charset="0"/>
                </a:rPr>
                <a:t>Class Diagram</a:t>
              </a:r>
            </a:p>
          </p:txBody>
        </p:sp>
      </p:grpSp>
      <p:grpSp>
        <p:nvGrpSpPr>
          <p:cNvPr id="23" name="Group 22">
            <a:extLst>
              <a:ext uri="{FF2B5EF4-FFF2-40B4-BE49-F238E27FC236}">
                <a16:creationId xmlns:a16="http://schemas.microsoft.com/office/drawing/2014/main" xmlns="" id="{5580CB83-26E4-46F4-860B-D6D3315DF578}"/>
              </a:ext>
            </a:extLst>
          </p:cNvPr>
          <p:cNvGrpSpPr/>
          <p:nvPr/>
        </p:nvGrpSpPr>
        <p:grpSpPr>
          <a:xfrm>
            <a:off x="1600726" y="2007135"/>
            <a:ext cx="5648338" cy="584775"/>
            <a:chOff x="1295926" y="1630392"/>
            <a:chExt cx="5648338" cy="584775"/>
          </a:xfrm>
        </p:grpSpPr>
        <p:sp>
          <p:nvSpPr>
            <p:cNvPr id="25" name="Rectangle 30">
              <a:extLst>
                <a:ext uri="{FF2B5EF4-FFF2-40B4-BE49-F238E27FC236}">
                  <a16:creationId xmlns:a16="http://schemas.microsoft.com/office/drawing/2014/main" xmlns="" id="{9DCD5E35-F6DF-4B2D-8093-92B6EF43BC57}"/>
                </a:ext>
              </a:extLst>
            </p:cNvPr>
            <p:cNvSpPr/>
            <p:nvPr/>
          </p:nvSpPr>
          <p:spPr>
            <a:xfrm>
              <a:off x="1295926" y="1630392"/>
              <a:ext cx="584775" cy="584775"/>
            </a:xfrm>
            <a:prstGeom prst="rect">
              <a:avLst/>
            </a:prstGeom>
            <a:solidFill>
              <a:srgbClr val="8B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Roboto" panose="02000000000000000000" pitchFamily="2" charset="0"/>
                  <a:ea typeface="Roboto" panose="02000000000000000000" pitchFamily="2" charset="0"/>
                </a:rPr>
                <a:t>2</a:t>
              </a:r>
              <a:endParaRPr lang="en-GB" dirty="0">
                <a:latin typeface="Roboto" panose="02000000000000000000" pitchFamily="2" charset="0"/>
                <a:ea typeface="Roboto" panose="02000000000000000000" pitchFamily="2" charset="0"/>
              </a:endParaRPr>
            </a:p>
          </p:txBody>
        </p:sp>
        <p:sp>
          <p:nvSpPr>
            <p:cNvPr id="26" name="TextBox 31">
              <a:extLst>
                <a:ext uri="{FF2B5EF4-FFF2-40B4-BE49-F238E27FC236}">
                  <a16:creationId xmlns:a16="http://schemas.microsoft.com/office/drawing/2014/main" xmlns="" id="{F04243AA-2C07-4D6E-8594-C135919BA1E9}"/>
                </a:ext>
              </a:extLst>
            </p:cNvPr>
            <p:cNvSpPr txBox="1"/>
            <p:nvPr/>
          </p:nvSpPr>
          <p:spPr>
            <a:xfrm>
              <a:off x="2147977" y="1707335"/>
              <a:ext cx="4796287" cy="429895"/>
            </a:xfrm>
            <a:prstGeom prst="rect">
              <a:avLst/>
            </a:prstGeom>
            <a:noFill/>
          </p:spPr>
          <p:txBody>
            <a:bodyPr wrap="square" rtlCol="0">
              <a:spAutoFit/>
            </a:bodyPr>
            <a:lstStyle/>
            <a:p>
              <a:r>
                <a:rPr lang="en-US" altLang="en-GB" sz="2200" dirty="0">
                  <a:latin typeface="Nunito" panose="00000500000000000000" pitchFamily="2" charset="0"/>
                  <a:ea typeface="Roboto" panose="02000000000000000000" pitchFamily="2" charset="0"/>
                </a:rPr>
                <a:t>Database Diagram</a:t>
              </a:r>
            </a:p>
          </p:txBody>
        </p:sp>
      </p:grpSp>
      <p:grpSp>
        <p:nvGrpSpPr>
          <p:cNvPr id="27" name="Group 32">
            <a:extLst>
              <a:ext uri="{FF2B5EF4-FFF2-40B4-BE49-F238E27FC236}">
                <a16:creationId xmlns:a16="http://schemas.microsoft.com/office/drawing/2014/main" xmlns="" id="{4147AD0C-E7D0-41C9-A84D-9A27C5E4DADE}"/>
              </a:ext>
            </a:extLst>
          </p:cNvPr>
          <p:cNvGrpSpPr/>
          <p:nvPr/>
        </p:nvGrpSpPr>
        <p:grpSpPr>
          <a:xfrm>
            <a:off x="1600726" y="5291022"/>
            <a:ext cx="5648338" cy="584775"/>
            <a:chOff x="1295926" y="1630392"/>
            <a:chExt cx="5648338" cy="584775"/>
          </a:xfrm>
        </p:grpSpPr>
        <p:sp>
          <p:nvSpPr>
            <p:cNvPr id="28" name="Rectangle 33">
              <a:extLst>
                <a:ext uri="{FF2B5EF4-FFF2-40B4-BE49-F238E27FC236}">
                  <a16:creationId xmlns:a16="http://schemas.microsoft.com/office/drawing/2014/main" xmlns="" id="{59ADD14F-FB53-46AD-BA47-184990F876B3}"/>
                </a:ext>
              </a:extLst>
            </p:cNvPr>
            <p:cNvSpPr/>
            <p:nvPr/>
          </p:nvSpPr>
          <p:spPr>
            <a:xfrm>
              <a:off x="1295926" y="1630392"/>
              <a:ext cx="584775" cy="5847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GB" sz="2800" dirty="0">
                  <a:latin typeface="Roboto" panose="02000000000000000000" pitchFamily="2" charset="0"/>
                  <a:ea typeface="Roboto" panose="02000000000000000000" pitchFamily="2" charset="0"/>
                </a:rPr>
                <a:t>6</a:t>
              </a:r>
              <a:endParaRPr lang="en-US" altLang="en-GB" sz="2800" dirty="0">
                <a:latin typeface="Roboto" panose="02000000000000000000" pitchFamily="2" charset="0"/>
                <a:ea typeface="Roboto" panose="02000000000000000000" pitchFamily="2" charset="0"/>
              </a:endParaRPr>
            </a:p>
          </p:txBody>
        </p:sp>
        <p:sp>
          <p:nvSpPr>
            <p:cNvPr id="29" name="TextBox 34">
              <a:extLst>
                <a:ext uri="{FF2B5EF4-FFF2-40B4-BE49-F238E27FC236}">
                  <a16:creationId xmlns:a16="http://schemas.microsoft.com/office/drawing/2014/main" xmlns="" id="{1FAFEC5E-BBA3-4BF6-B3FD-B2A64A73E2E5}"/>
                </a:ext>
              </a:extLst>
            </p:cNvPr>
            <p:cNvSpPr txBox="1"/>
            <p:nvPr/>
          </p:nvSpPr>
          <p:spPr>
            <a:xfrm>
              <a:off x="2147977" y="1707335"/>
              <a:ext cx="4796287" cy="430887"/>
            </a:xfrm>
            <a:prstGeom prst="rect">
              <a:avLst/>
            </a:prstGeom>
            <a:noFill/>
          </p:spPr>
          <p:txBody>
            <a:bodyPr wrap="square" rtlCol="0">
              <a:spAutoFit/>
            </a:bodyPr>
            <a:lstStyle/>
            <a:p>
              <a:r>
                <a:rPr lang="en-GB" sz="2200" dirty="0">
                  <a:latin typeface="Nunito" panose="00000500000000000000" pitchFamily="2" charset="0"/>
                  <a:ea typeface="Roboto" panose="02000000000000000000" pitchFamily="2" charset="0"/>
                </a:rPr>
                <a:t>Activity Diagram</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down)">
                                      <p:cBhvr>
                                        <p:cTn id="8" dur="500"/>
                                        <p:tgtEl>
                                          <p:spTgt spid="12"/>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p:tgtEl>
                                          <p:spTgt spid="18"/>
                                        </p:tgtEl>
                                        <p:attrNameLst>
                                          <p:attrName>ppt_x</p:attrName>
                                        </p:attrNameLst>
                                      </p:cBhvr>
                                      <p:tavLst>
                                        <p:tav tm="0">
                                          <p:val>
                                            <p:strVal val="#ppt_x-#ppt_w*1.125000"/>
                                          </p:val>
                                        </p:tav>
                                        <p:tav tm="100000">
                                          <p:val>
                                            <p:strVal val="#ppt_x"/>
                                          </p:val>
                                        </p:tav>
                                      </p:tavLst>
                                    </p:anim>
                                    <p:animEffect transition="in" filter="wipe(right)">
                                      <p:cBhvr>
                                        <p:cTn id="13" dur="500"/>
                                        <p:tgtEl>
                                          <p:spTgt spid="18"/>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ppt_x</p:attrName>
                                        </p:attrNameLst>
                                      </p:cBhvr>
                                      <p:tavLst>
                                        <p:tav tm="0">
                                          <p:val>
                                            <p:strVal val="#ppt_x-#ppt_w*1.125000"/>
                                          </p:val>
                                        </p:tav>
                                        <p:tav tm="100000">
                                          <p:val>
                                            <p:strVal val="#ppt_x"/>
                                          </p:val>
                                        </p:tav>
                                      </p:tavLst>
                                    </p:anim>
                                    <p:animEffect transition="in" filter="wipe(righ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p:tgtEl>
                                          <p:spTgt spid="23"/>
                                        </p:tgtEl>
                                        <p:attrNameLst>
                                          <p:attrName>ppt_x</p:attrName>
                                        </p:attrNameLst>
                                      </p:cBhvr>
                                      <p:tavLst>
                                        <p:tav tm="0">
                                          <p:val>
                                            <p:strVal val="#ppt_x-#ppt_w*1.125000"/>
                                          </p:val>
                                        </p:tav>
                                        <p:tav tm="100000">
                                          <p:val>
                                            <p:strVal val="#ppt_x"/>
                                          </p:val>
                                        </p:tav>
                                      </p:tavLst>
                                    </p:anim>
                                    <p:animEffect transition="in" filter="wipe(right)">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p:tgtEl>
                                          <p:spTgt spid="10"/>
                                        </p:tgtEl>
                                        <p:attrNameLst>
                                          <p:attrName>ppt_x</p:attrName>
                                        </p:attrNameLst>
                                      </p:cBhvr>
                                      <p:tavLst>
                                        <p:tav tm="0">
                                          <p:val>
                                            <p:strVal val="#ppt_x-#ppt_w*1.125000"/>
                                          </p:val>
                                        </p:tav>
                                        <p:tav tm="100000">
                                          <p:val>
                                            <p:strVal val="#ppt_x"/>
                                          </p:val>
                                        </p:tav>
                                      </p:tavLst>
                                    </p:anim>
                                    <p:animEffect transition="in" filter="wipe(right)">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p:tgtEl>
                                          <p:spTgt spid="30"/>
                                        </p:tgtEl>
                                        <p:attrNameLst>
                                          <p:attrName>ppt_x</p:attrName>
                                        </p:attrNameLst>
                                      </p:cBhvr>
                                      <p:tavLst>
                                        <p:tav tm="0">
                                          <p:val>
                                            <p:strVal val="#ppt_x-#ppt_w*1.125000"/>
                                          </p:val>
                                        </p:tav>
                                        <p:tav tm="100000">
                                          <p:val>
                                            <p:strVal val="#ppt_x"/>
                                          </p:val>
                                        </p:tav>
                                      </p:tavLst>
                                    </p:anim>
                                    <p:animEffect transition="in" filter="wipe(right)">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p:tgtEl>
                                          <p:spTgt spid="33"/>
                                        </p:tgtEl>
                                        <p:attrNameLst>
                                          <p:attrName>ppt_x</p:attrName>
                                        </p:attrNameLst>
                                      </p:cBhvr>
                                      <p:tavLst>
                                        <p:tav tm="0">
                                          <p:val>
                                            <p:strVal val="#ppt_x-#ppt_w*1.125000"/>
                                          </p:val>
                                        </p:tav>
                                        <p:tav tm="100000">
                                          <p:val>
                                            <p:strVal val="#ppt_x"/>
                                          </p:val>
                                        </p:tav>
                                      </p:tavLst>
                                    </p:anim>
                                    <p:animEffect transition="in" filter="wipe(right)">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p:tgtEl>
                                          <p:spTgt spid="27"/>
                                        </p:tgtEl>
                                        <p:attrNameLst>
                                          <p:attrName>ppt_x</p:attrName>
                                        </p:attrNameLst>
                                      </p:cBhvr>
                                      <p:tavLst>
                                        <p:tav tm="0">
                                          <p:val>
                                            <p:strVal val="#ppt_x-#ppt_w*1.125000"/>
                                          </p:val>
                                        </p:tav>
                                        <p:tav tm="100000">
                                          <p:val>
                                            <p:strVal val="#ppt_x"/>
                                          </p:val>
                                        </p:tav>
                                      </p:tavLst>
                                    </p:anim>
                                    <p:animEffect transition="in" filter="wipe(right)">
                                      <p:cBhvr>
                                        <p:cTn id="4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138686" y="205068"/>
            <a:ext cx="6883096" cy="584775"/>
          </a:xfrm>
          <a:prstGeom prst="rect">
            <a:avLst/>
          </a:prstGeom>
          <a:noFill/>
        </p:spPr>
        <p:txBody>
          <a:bodyPr wrap="square" rtlCol="0">
            <a:spAutoFit/>
          </a:bodyPr>
          <a:lstStyle/>
          <a:p>
            <a:r>
              <a:rPr lang="en-GB" sz="3200" dirty="0">
                <a:solidFill>
                  <a:schemeClr val="bg2">
                    <a:lumMod val="25000"/>
                  </a:schemeClr>
                </a:solidFill>
                <a:latin typeface="Roboto" panose="02000000000000000000" pitchFamily="2" charset="0"/>
                <a:ea typeface="Roboto" panose="02000000000000000000" pitchFamily="2" charset="0"/>
              </a:rPr>
              <a:t>Problem definition</a:t>
            </a:r>
          </a:p>
        </p:txBody>
      </p:sp>
      <p:sp>
        <p:nvSpPr>
          <p:cNvPr id="4" name="Slide Number Placeholder 3"/>
          <p:cNvSpPr>
            <a:spLocks noGrp="1"/>
          </p:cNvSpPr>
          <p:nvPr>
            <p:ph type="sldNum" sz="quarter" idx="12"/>
          </p:nvPr>
        </p:nvSpPr>
        <p:spPr/>
        <p:txBody>
          <a:bodyPr/>
          <a:lstStyle/>
          <a:p>
            <a:fld id="{3B752B58-3109-4027-88D6-99A922F5B5D4}" type="slidenum">
              <a:rPr lang="en-GB" smtClean="0"/>
              <a:t>3</a:t>
            </a:fld>
            <a:endParaRPr lang="en-GB"/>
          </a:p>
        </p:txBody>
      </p:sp>
      <p:sp>
        <p:nvSpPr>
          <p:cNvPr id="9" name="Footer Placeholder 8"/>
          <p:cNvSpPr>
            <a:spLocks noGrp="1"/>
          </p:cNvSpPr>
          <p:nvPr>
            <p:ph type="ftr" sz="quarter" idx="11"/>
          </p:nvPr>
        </p:nvSpPr>
        <p:spPr/>
        <p:txBody>
          <a:bodyPr/>
          <a:lstStyle/>
          <a:p>
            <a:r>
              <a:rPr lang="en-GB"/>
              <a:t>4P Group</a:t>
            </a:r>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grpSp>
        <p:nvGrpSpPr>
          <p:cNvPr id="11" name="Group 10"/>
          <p:cNvGrpSpPr/>
          <p:nvPr/>
        </p:nvGrpSpPr>
        <p:grpSpPr>
          <a:xfrm rot="5400000">
            <a:off x="12939" y="110704"/>
            <a:ext cx="1368724" cy="629729"/>
            <a:chOff x="5221857" y="2656935"/>
            <a:chExt cx="1368724" cy="629729"/>
          </a:xfrm>
          <a:solidFill>
            <a:srgbClr val="3FBF48"/>
          </a:solidFill>
        </p:grpSpPr>
        <p:sp>
          <p:nvSpPr>
            <p:cNvPr id="12" name="Freeform: Shape 11"/>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14" name="Freeform: Shape 13"/>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052" name="Picture 2">
            <a:extLst>
              <a:ext uri="{FF2B5EF4-FFF2-40B4-BE49-F238E27FC236}">
                <a16:creationId xmlns:a16="http://schemas.microsoft.com/office/drawing/2014/main" xmlns="" id="{2405CC3A-6BE9-4421-8441-19FA678E87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14" y="1881899"/>
            <a:ext cx="4333692" cy="338239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xmlns="" id="{17CB310D-8D6C-4725-A805-668CD5BFB60E}"/>
              </a:ext>
            </a:extLst>
          </p:cNvPr>
          <p:cNvSpPr>
            <a:spLocks noChangeArrowheads="1"/>
          </p:cNvSpPr>
          <p:nvPr/>
        </p:nvSpPr>
        <p:spPr bwMode="auto">
          <a:xfrm>
            <a:off x="5377936" y="2005010"/>
            <a:ext cx="555092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515100" algn="l"/>
              </a:tabLst>
              <a:defRPr>
                <a:solidFill>
                  <a:schemeClr val="tx1"/>
                </a:solidFill>
                <a:latin typeface="Arial" panose="020B0604020202020204" pitchFamily="34" charset="0"/>
              </a:defRPr>
            </a:lvl1pPr>
            <a:lvl2pPr eaLnBrk="0" fontAlgn="base" hangingPunct="0">
              <a:spcBef>
                <a:spcPct val="0"/>
              </a:spcBef>
              <a:spcAft>
                <a:spcPct val="0"/>
              </a:spcAft>
              <a:tabLst>
                <a:tab pos="6515100" algn="l"/>
              </a:tabLst>
              <a:defRPr>
                <a:solidFill>
                  <a:schemeClr val="tx1"/>
                </a:solidFill>
                <a:latin typeface="Arial" panose="020B0604020202020204" pitchFamily="34" charset="0"/>
              </a:defRPr>
            </a:lvl2pPr>
            <a:lvl3pPr eaLnBrk="0" fontAlgn="base" hangingPunct="0">
              <a:spcBef>
                <a:spcPct val="0"/>
              </a:spcBef>
              <a:spcAft>
                <a:spcPct val="0"/>
              </a:spcAft>
              <a:tabLst>
                <a:tab pos="6515100" algn="l"/>
              </a:tabLst>
              <a:defRPr>
                <a:solidFill>
                  <a:schemeClr val="tx1"/>
                </a:solidFill>
                <a:latin typeface="Arial" panose="020B0604020202020204" pitchFamily="34" charset="0"/>
              </a:defRPr>
            </a:lvl3pPr>
            <a:lvl4pPr eaLnBrk="0" fontAlgn="base" hangingPunct="0">
              <a:spcBef>
                <a:spcPct val="0"/>
              </a:spcBef>
              <a:spcAft>
                <a:spcPct val="0"/>
              </a:spcAft>
              <a:tabLst>
                <a:tab pos="6515100" algn="l"/>
              </a:tabLst>
              <a:defRPr>
                <a:solidFill>
                  <a:schemeClr val="tx1"/>
                </a:solidFill>
                <a:latin typeface="Arial" panose="020B0604020202020204" pitchFamily="34" charset="0"/>
              </a:defRPr>
            </a:lvl4pPr>
            <a:lvl5pPr eaLnBrk="0" fontAlgn="base" hangingPunct="0">
              <a:spcBef>
                <a:spcPct val="0"/>
              </a:spcBef>
              <a:spcAft>
                <a:spcPct val="0"/>
              </a:spcAft>
              <a:tabLst>
                <a:tab pos="6515100" algn="l"/>
              </a:tabLst>
              <a:defRPr>
                <a:solidFill>
                  <a:schemeClr val="tx1"/>
                </a:solidFill>
                <a:latin typeface="Arial" panose="020B0604020202020204" pitchFamily="34" charset="0"/>
              </a:defRPr>
            </a:lvl5pPr>
            <a:lvl6pPr eaLnBrk="0" fontAlgn="base" hangingPunct="0">
              <a:spcBef>
                <a:spcPct val="0"/>
              </a:spcBef>
              <a:spcAft>
                <a:spcPct val="0"/>
              </a:spcAft>
              <a:tabLst>
                <a:tab pos="6515100" algn="l"/>
              </a:tabLst>
              <a:defRPr>
                <a:solidFill>
                  <a:schemeClr val="tx1"/>
                </a:solidFill>
                <a:latin typeface="Arial" panose="020B0604020202020204" pitchFamily="34" charset="0"/>
              </a:defRPr>
            </a:lvl6pPr>
            <a:lvl7pPr eaLnBrk="0" fontAlgn="base" hangingPunct="0">
              <a:spcBef>
                <a:spcPct val="0"/>
              </a:spcBef>
              <a:spcAft>
                <a:spcPct val="0"/>
              </a:spcAft>
              <a:tabLst>
                <a:tab pos="6515100" algn="l"/>
              </a:tabLst>
              <a:defRPr>
                <a:solidFill>
                  <a:schemeClr val="tx1"/>
                </a:solidFill>
                <a:latin typeface="Arial" panose="020B0604020202020204" pitchFamily="34" charset="0"/>
              </a:defRPr>
            </a:lvl7pPr>
            <a:lvl8pPr eaLnBrk="0" fontAlgn="base" hangingPunct="0">
              <a:spcBef>
                <a:spcPct val="0"/>
              </a:spcBef>
              <a:spcAft>
                <a:spcPct val="0"/>
              </a:spcAft>
              <a:tabLst>
                <a:tab pos="6515100" algn="l"/>
              </a:tabLst>
              <a:defRPr>
                <a:solidFill>
                  <a:schemeClr val="tx1"/>
                </a:solidFill>
                <a:latin typeface="Arial" panose="020B0604020202020204" pitchFamily="34" charset="0"/>
              </a:defRPr>
            </a:lvl8pPr>
            <a:lvl9pPr eaLnBrk="0" fontAlgn="base" hangingPunct="0">
              <a:spcBef>
                <a:spcPct val="0"/>
              </a:spcBef>
              <a:spcAft>
                <a:spcPct val="0"/>
              </a:spcAft>
              <a:tabLst>
                <a:tab pos="6515100" algn="l"/>
              </a:tabLst>
              <a:defRPr>
                <a:solidFill>
                  <a:schemeClr val="tx1"/>
                </a:solidFill>
                <a:latin typeface="Arial" panose="020B0604020202020204" pitchFamily="34" charset="0"/>
              </a:defRPr>
            </a:lvl9pPr>
          </a:lstStyle>
          <a:p>
            <a:pPr lvl="0" algn="just"/>
            <a:r>
              <a:rPr lang="en-US" sz="1600" dirty="0">
                <a:latin typeface="Nunito" panose="00000500000000000000" pitchFamily="2" charset="0"/>
              </a:rPr>
              <a:t>Building integrated restaurant and restaurant management applications for wrong purposes to help customers find places and place orders. 4PFood is a service that connects local culinary restaurants with the people. 4P has always brought people to the things that matter to them and now we are committed to bringing what matters closer to everyone. When you book a table with 4PFood, we will hold a seat for you at the restaurant and prepare the food you ordered on the app.</a:t>
            </a:r>
            <a:endParaRPr kumimoji="0" lang="vi-VN" altLang="ja-JP" sz="1600" b="0" i="0" u="none" strike="noStrike" cap="none" normalizeH="0" baseline="0" dirty="0">
              <a:ln>
                <a:noFill/>
              </a:ln>
              <a:effectLst/>
              <a:latin typeface="Nunito" panose="000005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down)">
                                      <p:cBhvr>
                                        <p:cTn id="8" dur="500"/>
                                        <p:tgtEl>
                                          <p:spTgt spid="11"/>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ppt_x</p:attrName>
                                        </p:attrNameLst>
                                      </p:cBhvr>
                                      <p:tavLst>
                                        <p:tav tm="0">
                                          <p:val>
                                            <p:strVal val="#ppt_x-#ppt_w*1.125000"/>
                                          </p:val>
                                        </p:tav>
                                        <p:tav tm="100000">
                                          <p:val>
                                            <p:strVal val="#ppt_x"/>
                                          </p:val>
                                        </p:tav>
                                      </p:tavLst>
                                    </p:anim>
                                    <p:animEffect transition="in" filter="wipe(righ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138686" y="205068"/>
            <a:ext cx="6883096" cy="584775"/>
          </a:xfrm>
          <a:prstGeom prst="rect">
            <a:avLst/>
          </a:prstGeom>
          <a:noFill/>
        </p:spPr>
        <p:txBody>
          <a:bodyPr wrap="square" rtlCol="0">
            <a:spAutoFit/>
          </a:bodyPr>
          <a:lstStyle/>
          <a:p>
            <a:r>
              <a:rPr lang="en-US" altLang="en-GB" sz="3200" dirty="0">
                <a:latin typeface="Roboto" panose="02000000000000000000" pitchFamily="2" charset="0"/>
                <a:ea typeface="Roboto" panose="02000000000000000000" pitchFamily="2" charset="0"/>
              </a:rPr>
              <a:t>Database Diagram</a:t>
            </a:r>
          </a:p>
        </p:txBody>
      </p:sp>
      <p:sp>
        <p:nvSpPr>
          <p:cNvPr id="4" name="Slide Number Placeholder 3"/>
          <p:cNvSpPr>
            <a:spLocks noGrp="1"/>
          </p:cNvSpPr>
          <p:nvPr>
            <p:ph type="sldNum" sz="quarter" idx="12"/>
          </p:nvPr>
        </p:nvSpPr>
        <p:spPr/>
        <p:txBody>
          <a:bodyPr/>
          <a:lstStyle/>
          <a:p>
            <a:fld id="{3B752B58-3109-4027-88D6-99A922F5B5D4}" type="slidenum">
              <a:rPr lang="en-GB" smtClean="0"/>
              <a:t>4</a:t>
            </a:fld>
            <a:endParaRPr lang="en-GB"/>
          </a:p>
        </p:txBody>
      </p:sp>
      <p:sp>
        <p:nvSpPr>
          <p:cNvPr id="9" name="Footer Placeholder 8"/>
          <p:cNvSpPr>
            <a:spLocks noGrp="1"/>
          </p:cNvSpPr>
          <p:nvPr>
            <p:ph type="ftr" sz="quarter" idx="11"/>
          </p:nvPr>
        </p:nvSpPr>
        <p:spPr/>
        <p:txBody>
          <a:bodyPr/>
          <a:lstStyle/>
          <a:p>
            <a:r>
              <a:rPr lang="en-GB"/>
              <a:t>4P Group</a:t>
            </a:r>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grpSp>
        <p:nvGrpSpPr>
          <p:cNvPr id="11" name="Group 10"/>
          <p:cNvGrpSpPr/>
          <p:nvPr/>
        </p:nvGrpSpPr>
        <p:grpSpPr>
          <a:xfrm rot="5400000">
            <a:off x="12939" y="110704"/>
            <a:ext cx="1368724" cy="629729"/>
            <a:chOff x="5221857" y="2656935"/>
            <a:chExt cx="1368724" cy="629729"/>
          </a:xfrm>
          <a:solidFill>
            <a:srgbClr val="3FBF48"/>
          </a:solidFill>
        </p:grpSpPr>
        <p:sp>
          <p:nvSpPr>
            <p:cNvPr id="12" name="Freeform: Shape 11"/>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14" name="Freeform: Shape 13"/>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3" name="Hình ảnh 2">
            <a:extLst>
              <a:ext uri="{FF2B5EF4-FFF2-40B4-BE49-F238E27FC236}">
                <a16:creationId xmlns:a16="http://schemas.microsoft.com/office/drawing/2014/main" xmlns="" id="{85E97D2B-2C70-4EB3-9551-96DB22ABF4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4290" y="873848"/>
            <a:ext cx="7679026" cy="5398497"/>
          </a:xfrm>
          <a:prstGeom prst="rect">
            <a:avLst/>
          </a:prstGeom>
        </p:spPr>
      </p:pic>
    </p:spTree>
    <p:extLst>
      <p:ext uri="{BB962C8B-B14F-4D97-AF65-F5344CB8AC3E}">
        <p14:creationId xmlns:p14="http://schemas.microsoft.com/office/powerpoint/2010/main" val="111572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down)">
                                      <p:cBhvr>
                                        <p:cTn id="8" dur="500"/>
                                        <p:tgtEl>
                                          <p:spTgt spid="11"/>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ppt_x</p:attrName>
                                        </p:attrNameLst>
                                      </p:cBhvr>
                                      <p:tavLst>
                                        <p:tav tm="0">
                                          <p:val>
                                            <p:strVal val="#ppt_x-#ppt_w*1.125000"/>
                                          </p:val>
                                        </p:tav>
                                        <p:tav tm="100000">
                                          <p:val>
                                            <p:strVal val="#ppt_x"/>
                                          </p:val>
                                        </p:tav>
                                      </p:tavLst>
                                    </p:anim>
                                    <p:animEffect transition="in" filter="wipe(righ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138686" y="205068"/>
            <a:ext cx="6883096" cy="584775"/>
          </a:xfrm>
          <a:prstGeom prst="rect">
            <a:avLst/>
          </a:prstGeom>
          <a:noFill/>
        </p:spPr>
        <p:txBody>
          <a:bodyPr wrap="square" rtlCol="0">
            <a:spAutoFit/>
          </a:bodyPr>
          <a:lstStyle/>
          <a:p>
            <a:r>
              <a:rPr lang="en-US" altLang="en-GB" sz="3200" dirty="0">
                <a:latin typeface="Roboto" panose="02000000000000000000" pitchFamily="2" charset="0"/>
                <a:ea typeface="Roboto" panose="02000000000000000000" pitchFamily="2" charset="0"/>
              </a:rPr>
              <a:t>Class Diagram</a:t>
            </a:r>
          </a:p>
        </p:txBody>
      </p:sp>
      <p:sp>
        <p:nvSpPr>
          <p:cNvPr id="4" name="Slide Number Placeholder 3"/>
          <p:cNvSpPr>
            <a:spLocks noGrp="1"/>
          </p:cNvSpPr>
          <p:nvPr>
            <p:ph type="sldNum" sz="quarter" idx="12"/>
          </p:nvPr>
        </p:nvSpPr>
        <p:spPr/>
        <p:txBody>
          <a:bodyPr/>
          <a:lstStyle/>
          <a:p>
            <a:fld id="{3B752B58-3109-4027-88D6-99A922F5B5D4}" type="slidenum">
              <a:rPr lang="en-GB" smtClean="0"/>
              <a:t>5</a:t>
            </a:fld>
            <a:endParaRPr lang="en-GB"/>
          </a:p>
        </p:txBody>
      </p:sp>
      <p:sp>
        <p:nvSpPr>
          <p:cNvPr id="9" name="Footer Placeholder 8"/>
          <p:cNvSpPr>
            <a:spLocks noGrp="1"/>
          </p:cNvSpPr>
          <p:nvPr>
            <p:ph type="ftr" sz="quarter" idx="11"/>
          </p:nvPr>
        </p:nvSpPr>
        <p:spPr/>
        <p:txBody>
          <a:bodyPr/>
          <a:lstStyle/>
          <a:p>
            <a:r>
              <a:rPr lang="en-GB"/>
              <a:t>4P Group</a:t>
            </a:r>
          </a:p>
        </p:txBody>
      </p:sp>
      <p:grpSp>
        <p:nvGrpSpPr>
          <p:cNvPr id="11" name="Group 10"/>
          <p:cNvGrpSpPr/>
          <p:nvPr/>
        </p:nvGrpSpPr>
        <p:grpSpPr>
          <a:xfrm rot="5400000">
            <a:off x="12939" y="110704"/>
            <a:ext cx="1368724" cy="629729"/>
            <a:chOff x="5221857" y="2656935"/>
            <a:chExt cx="1368724" cy="629729"/>
          </a:xfrm>
          <a:solidFill>
            <a:srgbClr val="3FBF48"/>
          </a:solidFill>
        </p:grpSpPr>
        <p:sp>
          <p:nvSpPr>
            <p:cNvPr id="12" name="Freeform: Shape 11"/>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agon 12"/>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14" name="Freeform: Shape 13"/>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9783" y="733245"/>
            <a:ext cx="6952434" cy="5079204"/>
          </a:xfrm>
          <a:prstGeom prst="rect">
            <a:avLst/>
          </a:prstGeom>
        </p:spPr>
      </p:pic>
    </p:spTree>
    <p:extLst>
      <p:ext uri="{BB962C8B-B14F-4D97-AF65-F5344CB8AC3E}">
        <p14:creationId xmlns:p14="http://schemas.microsoft.com/office/powerpoint/2010/main" val="335317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down)">
                                      <p:cBhvr>
                                        <p:cTn id="8" dur="500"/>
                                        <p:tgtEl>
                                          <p:spTgt spid="11"/>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ppt_x</p:attrName>
                                        </p:attrNameLst>
                                      </p:cBhvr>
                                      <p:tavLst>
                                        <p:tav tm="0">
                                          <p:val>
                                            <p:strVal val="#ppt_x-#ppt_w*1.125000"/>
                                          </p:val>
                                        </p:tav>
                                        <p:tav tm="100000">
                                          <p:val>
                                            <p:strVal val="#ppt_x"/>
                                          </p:val>
                                        </p:tav>
                                      </p:tavLst>
                                    </p:anim>
                                    <p:animEffect transition="in" filter="wipe(righ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Chân trang 3">
            <a:extLst>
              <a:ext uri="{FF2B5EF4-FFF2-40B4-BE49-F238E27FC236}">
                <a16:creationId xmlns:a16="http://schemas.microsoft.com/office/drawing/2014/main" xmlns="" id="{F60D979E-D0B0-4533-BA3D-8BF148D78EBE}"/>
              </a:ext>
            </a:extLst>
          </p:cNvPr>
          <p:cNvSpPr>
            <a:spLocks noGrp="1"/>
          </p:cNvSpPr>
          <p:nvPr>
            <p:ph type="ftr" sz="quarter" idx="11"/>
          </p:nvPr>
        </p:nvSpPr>
        <p:spPr/>
        <p:txBody>
          <a:bodyPr/>
          <a:lstStyle/>
          <a:p>
            <a:r>
              <a:rPr lang="en-GB"/>
              <a:t>4P Group</a:t>
            </a:r>
            <a:endParaRPr lang="en-GB" dirty="0"/>
          </a:p>
        </p:txBody>
      </p:sp>
      <p:sp>
        <p:nvSpPr>
          <p:cNvPr id="5" name="Chỗ dành sẵn cho Số hiệu Bản chiếu 4">
            <a:extLst>
              <a:ext uri="{FF2B5EF4-FFF2-40B4-BE49-F238E27FC236}">
                <a16:creationId xmlns:a16="http://schemas.microsoft.com/office/drawing/2014/main" xmlns="" id="{D2B81066-38D6-4CFB-A030-D8A994C515BB}"/>
              </a:ext>
            </a:extLst>
          </p:cNvPr>
          <p:cNvSpPr>
            <a:spLocks noGrp="1"/>
          </p:cNvSpPr>
          <p:nvPr>
            <p:ph type="sldNum" sz="quarter" idx="12"/>
          </p:nvPr>
        </p:nvSpPr>
        <p:spPr/>
        <p:txBody>
          <a:bodyPr/>
          <a:lstStyle/>
          <a:p>
            <a:fld id="{3B752B58-3109-4027-88D6-99A922F5B5D4}" type="slidenum">
              <a:rPr lang="en-GB" smtClean="0"/>
              <a:t>6</a:t>
            </a:fld>
            <a:endParaRPr lang="en-GB" dirty="0"/>
          </a:p>
        </p:txBody>
      </p:sp>
      <p:sp>
        <p:nvSpPr>
          <p:cNvPr id="6" name="TextBox 14">
            <a:extLst>
              <a:ext uri="{FF2B5EF4-FFF2-40B4-BE49-F238E27FC236}">
                <a16:creationId xmlns:a16="http://schemas.microsoft.com/office/drawing/2014/main" xmlns="" id="{6A86A1AB-266E-4059-8CE2-51FF4FF61A1F}"/>
              </a:ext>
            </a:extLst>
          </p:cNvPr>
          <p:cNvSpPr txBox="1"/>
          <p:nvPr/>
        </p:nvSpPr>
        <p:spPr>
          <a:xfrm>
            <a:off x="1138686" y="205068"/>
            <a:ext cx="6883096" cy="1077218"/>
          </a:xfrm>
          <a:prstGeom prst="rect">
            <a:avLst/>
          </a:prstGeom>
          <a:noFill/>
        </p:spPr>
        <p:txBody>
          <a:bodyPr wrap="square" rtlCol="0">
            <a:spAutoFit/>
          </a:bodyPr>
          <a:lstStyle/>
          <a:p>
            <a:r>
              <a:rPr lang="en-US" sz="3200" dirty="0">
                <a:latin typeface="Roboto" panose="02000000000000000000" pitchFamily="2" charset="0"/>
                <a:ea typeface="Roboto" panose="02000000000000000000" pitchFamily="2" charset="0"/>
              </a:rPr>
              <a:t>The Overall Architecture Of The System</a:t>
            </a:r>
            <a:endParaRPr lang="en-GB" sz="3200" dirty="0">
              <a:latin typeface="Roboto" panose="02000000000000000000" pitchFamily="2" charset="0"/>
              <a:ea typeface="Roboto" panose="02000000000000000000" pitchFamily="2" charset="0"/>
            </a:endParaRPr>
          </a:p>
        </p:txBody>
      </p:sp>
      <p:grpSp>
        <p:nvGrpSpPr>
          <p:cNvPr id="7" name="Group 10">
            <a:extLst>
              <a:ext uri="{FF2B5EF4-FFF2-40B4-BE49-F238E27FC236}">
                <a16:creationId xmlns:a16="http://schemas.microsoft.com/office/drawing/2014/main" xmlns="" id="{0320FD92-AD39-4F30-B2CF-69DB73C9BE4E}"/>
              </a:ext>
            </a:extLst>
          </p:cNvPr>
          <p:cNvGrpSpPr/>
          <p:nvPr/>
        </p:nvGrpSpPr>
        <p:grpSpPr>
          <a:xfrm rot="5400000">
            <a:off x="12939" y="110704"/>
            <a:ext cx="1368724" cy="629729"/>
            <a:chOff x="5221857" y="2656935"/>
            <a:chExt cx="1368724" cy="629729"/>
          </a:xfrm>
          <a:solidFill>
            <a:srgbClr val="3FBF48"/>
          </a:solidFill>
        </p:grpSpPr>
        <p:sp>
          <p:nvSpPr>
            <p:cNvPr id="8" name="Freeform: Shape 11">
              <a:extLst>
                <a:ext uri="{FF2B5EF4-FFF2-40B4-BE49-F238E27FC236}">
                  <a16:creationId xmlns:a16="http://schemas.microsoft.com/office/drawing/2014/main" xmlns="" id="{85AB6B2F-0A4B-4406-B7B3-9579FCE57DCD}"/>
                </a:ext>
              </a:extLst>
            </p:cNvPr>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Hexagon 12">
              <a:extLst>
                <a:ext uri="{FF2B5EF4-FFF2-40B4-BE49-F238E27FC236}">
                  <a16:creationId xmlns:a16="http://schemas.microsoft.com/office/drawing/2014/main" xmlns="" id="{1DF45DC4-6FC0-4098-873C-63DFD6B602DD}"/>
                </a:ext>
              </a:extLst>
            </p:cNvPr>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10" name="Freeform: Shape 13">
              <a:extLst>
                <a:ext uri="{FF2B5EF4-FFF2-40B4-BE49-F238E27FC236}">
                  <a16:creationId xmlns:a16="http://schemas.microsoft.com/office/drawing/2014/main" xmlns="" id="{678C7F5C-1AFF-4A4C-9740-D4A96E264D6B}"/>
                </a:ext>
              </a:extLst>
            </p:cNvPr>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3" name="Picture 27">
            <a:extLst>
              <a:ext uri="{FF2B5EF4-FFF2-40B4-BE49-F238E27FC236}">
                <a16:creationId xmlns:a16="http://schemas.microsoft.com/office/drawing/2014/main" xmlns="" id="{C149F9BD-BBC7-4AC5-915B-C93078B07E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4175" y="1077547"/>
            <a:ext cx="6343650" cy="4991100"/>
          </a:xfrm>
          <a:prstGeom prst="rect">
            <a:avLst/>
          </a:prstGeom>
        </p:spPr>
      </p:pic>
    </p:spTree>
    <p:extLst>
      <p:ext uri="{BB962C8B-B14F-4D97-AF65-F5344CB8AC3E}">
        <p14:creationId xmlns:p14="http://schemas.microsoft.com/office/powerpoint/2010/main" val="177875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790" y="292896"/>
            <a:ext cx="5276473" cy="6063454"/>
          </a:xfrm>
          <a:prstGeom prst="rect">
            <a:avLst/>
          </a:prstGeom>
        </p:spPr>
      </p:pic>
      <p:sp>
        <p:nvSpPr>
          <p:cNvPr id="4" name="Chỗ dành sẵn cho Chân trang 3">
            <a:extLst>
              <a:ext uri="{FF2B5EF4-FFF2-40B4-BE49-F238E27FC236}">
                <a16:creationId xmlns:a16="http://schemas.microsoft.com/office/drawing/2014/main" xmlns="" id="{0E05E163-1486-46CB-8CF8-30A018B50C2C}"/>
              </a:ext>
            </a:extLst>
          </p:cNvPr>
          <p:cNvSpPr>
            <a:spLocks noGrp="1"/>
          </p:cNvSpPr>
          <p:nvPr>
            <p:ph type="ftr" sz="quarter" idx="11"/>
          </p:nvPr>
        </p:nvSpPr>
        <p:spPr/>
        <p:txBody>
          <a:bodyPr/>
          <a:lstStyle/>
          <a:p>
            <a:r>
              <a:rPr lang="en-GB"/>
              <a:t>4P Group</a:t>
            </a:r>
            <a:endParaRPr lang="en-GB" dirty="0"/>
          </a:p>
        </p:txBody>
      </p:sp>
      <p:sp>
        <p:nvSpPr>
          <p:cNvPr id="5" name="Chỗ dành sẵn cho Số hiệu Bản chiếu 4">
            <a:extLst>
              <a:ext uri="{FF2B5EF4-FFF2-40B4-BE49-F238E27FC236}">
                <a16:creationId xmlns:a16="http://schemas.microsoft.com/office/drawing/2014/main" xmlns="" id="{A5405A21-6B35-46E0-B94E-C58D565DA5E3}"/>
              </a:ext>
            </a:extLst>
          </p:cNvPr>
          <p:cNvSpPr>
            <a:spLocks noGrp="1"/>
          </p:cNvSpPr>
          <p:nvPr>
            <p:ph type="sldNum" sz="quarter" idx="12"/>
          </p:nvPr>
        </p:nvSpPr>
        <p:spPr/>
        <p:txBody>
          <a:bodyPr/>
          <a:lstStyle/>
          <a:p>
            <a:fld id="{3B752B58-3109-4027-88D6-99A922F5B5D4}" type="slidenum">
              <a:rPr lang="en-GB" smtClean="0"/>
              <a:t>7</a:t>
            </a:fld>
            <a:endParaRPr lang="en-GB" dirty="0"/>
          </a:p>
        </p:txBody>
      </p:sp>
      <p:sp>
        <p:nvSpPr>
          <p:cNvPr id="6" name="TextBox 14">
            <a:extLst>
              <a:ext uri="{FF2B5EF4-FFF2-40B4-BE49-F238E27FC236}">
                <a16:creationId xmlns:a16="http://schemas.microsoft.com/office/drawing/2014/main" xmlns="" id="{61DF59DE-CF92-4F3C-A559-84D6D37D8BEE}"/>
              </a:ext>
            </a:extLst>
          </p:cNvPr>
          <p:cNvSpPr txBox="1"/>
          <p:nvPr/>
        </p:nvSpPr>
        <p:spPr>
          <a:xfrm>
            <a:off x="1138686" y="205068"/>
            <a:ext cx="6883096" cy="584775"/>
          </a:xfrm>
          <a:prstGeom prst="rect">
            <a:avLst/>
          </a:prstGeom>
          <a:noFill/>
        </p:spPr>
        <p:txBody>
          <a:bodyPr wrap="square" rtlCol="0">
            <a:spAutoFit/>
          </a:bodyPr>
          <a:lstStyle/>
          <a:p>
            <a:r>
              <a:rPr lang="en-GB" sz="3200" dirty="0">
                <a:latin typeface="Roboto" panose="02000000000000000000" pitchFamily="2" charset="0"/>
                <a:ea typeface="Roboto" panose="02000000000000000000" pitchFamily="2" charset="0"/>
              </a:rPr>
              <a:t>Usercase Diagram</a:t>
            </a:r>
          </a:p>
        </p:txBody>
      </p:sp>
      <p:grpSp>
        <p:nvGrpSpPr>
          <p:cNvPr id="7" name="Group 10">
            <a:extLst>
              <a:ext uri="{FF2B5EF4-FFF2-40B4-BE49-F238E27FC236}">
                <a16:creationId xmlns:a16="http://schemas.microsoft.com/office/drawing/2014/main" xmlns="" id="{4DD18C37-E5C5-40B8-B92A-2EBCA33A97B8}"/>
              </a:ext>
            </a:extLst>
          </p:cNvPr>
          <p:cNvGrpSpPr/>
          <p:nvPr/>
        </p:nvGrpSpPr>
        <p:grpSpPr>
          <a:xfrm rot="5400000">
            <a:off x="12939" y="110704"/>
            <a:ext cx="1368724" cy="629729"/>
            <a:chOff x="5221857" y="2656935"/>
            <a:chExt cx="1368724" cy="629729"/>
          </a:xfrm>
          <a:solidFill>
            <a:srgbClr val="3FBF48"/>
          </a:solidFill>
        </p:grpSpPr>
        <p:sp>
          <p:nvSpPr>
            <p:cNvPr id="8" name="Freeform: Shape 11">
              <a:extLst>
                <a:ext uri="{FF2B5EF4-FFF2-40B4-BE49-F238E27FC236}">
                  <a16:creationId xmlns:a16="http://schemas.microsoft.com/office/drawing/2014/main" xmlns="" id="{B926F6D5-512D-4FBE-86C7-F8E82A0C5E9B}"/>
                </a:ext>
              </a:extLst>
            </p:cNvPr>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Hexagon 12">
              <a:extLst>
                <a:ext uri="{FF2B5EF4-FFF2-40B4-BE49-F238E27FC236}">
                  <a16:creationId xmlns:a16="http://schemas.microsoft.com/office/drawing/2014/main" xmlns="" id="{31737F50-8209-48D4-83E6-A3D396530FB4}"/>
                </a:ext>
              </a:extLst>
            </p:cNvPr>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10" name="Freeform: Shape 13">
              <a:extLst>
                <a:ext uri="{FF2B5EF4-FFF2-40B4-BE49-F238E27FC236}">
                  <a16:creationId xmlns:a16="http://schemas.microsoft.com/office/drawing/2014/main" xmlns="" id="{6F1A6D62-ECAB-43EA-B208-D0B68648096A}"/>
                </a:ext>
              </a:extLst>
            </p:cNvPr>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Hộp Văn bản 13">
            <a:extLst>
              <a:ext uri="{FF2B5EF4-FFF2-40B4-BE49-F238E27FC236}">
                <a16:creationId xmlns:a16="http://schemas.microsoft.com/office/drawing/2014/main" xmlns="" id="{1ABD3FD1-0D31-4887-A9A5-14571099C4CD}"/>
              </a:ext>
            </a:extLst>
          </p:cNvPr>
          <p:cNvSpPr txBox="1"/>
          <p:nvPr/>
        </p:nvSpPr>
        <p:spPr>
          <a:xfrm>
            <a:off x="1433095" y="925265"/>
            <a:ext cx="921934" cy="369332"/>
          </a:xfrm>
          <a:prstGeom prst="rect">
            <a:avLst/>
          </a:prstGeom>
          <a:noFill/>
        </p:spPr>
        <p:txBody>
          <a:bodyPr wrap="square" rtlCol="0">
            <a:spAutoFit/>
          </a:bodyPr>
          <a:lstStyle/>
          <a:p>
            <a:r>
              <a:rPr lang="en-US" dirty="0">
                <a:latin typeface="Nunito" panose="00000500000000000000" pitchFamily="2" charset="0"/>
              </a:rPr>
              <a:t>Admin</a:t>
            </a:r>
          </a:p>
        </p:txBody>
      </p:sp>
      <p:pic>
        <p:nvPicPr>
          <p:cNvPr id="15" name="Picture 27">
            <a:extLst>
              <a:ext uri="{FF2B5EF4-FFF2-40B4-BE49-F238E27FC236}">
                <a16:creationId xmlns:a16="http://schemas.microsoft.com/office/drawing/2014/main" xmlns="" id="{B1DCE754-9D72-4F16-A7D6-604124F410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spTree>
    <p:extLst>
      <p:ext uri="{BB962C8B-B14F-4D97-AF65-F5344CB8AC3E}">
        <p14:creationId xmlns:p14="http://schemas.microsoft.com/office/powerpoint/2010/main" val="257606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Chân trang 3">
            <a:extLst>
              <a:ext uri="{FF2B5EF4-FFF2-40B4-BE49-F238E27FC236}">
                <a16:creationId xmlns:a16="http://schemas.microsoft.com/office/drawing/2014/main" xmlns="" id="{21ECBF59-7B66-48C6-A8B9-2653ED115E1F}"/>
              </a:ext>
            </a:extLst>
          </p:cNvPr>
          <p:cNvSpPr>
            <a:spLocks noGrp="1"/>
          </p:cNvSpPr>
          <p:nvPr>
            <p:ph type="ftr" sz="quarter" idx="11"/>
          </p:nvPr>
        </p:nvSpPr>
        <p:spPr/>
        <p:txBody>
          <a:bodyPr/>
          <a:lstStyle/>
          <a:p>
            <a:r>
              <a:rPr lang="en-GB"/>
              <a:t>4P Group</a:t>
            </a:r>
            <a:endParaRPr lang="en-GB" dirty="0"/>
          </a:p>
        </p:txBody>
      </p:sp>
      <p:sp>
        <p:nvSpPr>
          <p:cNvPr id="5" name="Chỗ dành sẵn cho Số hiệu Bản chiếu 4">
            <a:extLst>
              <a:ext uri="{FF2B5EF4-FFF2-40B4-BE49-F238E27FC236}">
                <a16:creationId xmlns:a16="http://schemas.microsoft.com/office/drawing/2014/main" xmlns="" id="{AAAF2169-4406-4275-80B8-58246F7EF001}"/>
              </a:ext>
            </a:extLst>
          </p:cNvPr>
          <p:cNvSpPr>
            <a:spLocks noGrp="1"/>
          </p:cNvSpPr>
          <p:nvPr>
            <p:ph type="sldNum" sz="quarter" idx="12"/>
          </p:nvPr>
        </p:nvSpPr>
        <p:spPr/>
        <p:txBody>
          <a:bodyPr/>
          <a:lstStyle/>
          <a:p>
            <a:fld id="{3B752B58-3109-4027-88D6-99A922F5B5D4}" type="slidenum">
              <a:rPr lang="en-GB" smtClean="0"/>
              <a:t>8</a:t>
            </a:fld>
            <a:endParaRPr lang="en-GB" dirty="0"/>
          </a:p>
        </p:txBody>
      </p:sp>
      <p:grpSp>
        <p:nvGrpSpPr>
          <p:cNvPr id="7" name="Group 10">
            <a:extLst>
              <a:ext uri="{FF2B5EF4-FFF2-40B4-BE49-F238E27FC236}">
                <a16:creationId xmlns:a16="http://schemas.microsoft.com/office/drawing/2014/main" xmlns="" id="{600A1EF7-3B3C-44AD-9CEA-B5CECEE74671}"/>
              </a:ext>
            </a:extLst>
          </p:cNvPr>
          <p:cNvGrpSpPr/>
          <p:nvPr/>
        </p:nvGrpSpPr>
        <p:grpSpPr>
          <a:xfrm rot="5400000">
            <a:off x="12939" y="110704"/>
            <a:ext cx="1368724" cy="629729"/>
            <a:chOff x="5221857" y="2656935"/>
            <a:chExt cx="1368724" cy="629729"/>
          </a:xfrm>
          <a:solidFill>
            <a:srgbClr val="3FBF48"/>
          </a:solidFill>
        </p:grpSpPr>
        <p:sp>
          <p:nvSpPr>
            <p:cNvPr id="8" name="Freeform: Shape 11">
              <a:extLst>
                <a:ext uri="{FF2B5EF4-FFF2-40B4-BE49-F238E27FC236}">
                  <a16:creationId xmlns:a16="http://schemas.microsoft.com/office/drawing/2014/main" xmlns="" id="{B20327CA-5D03-479B-85DB-35BBEB974980}"/>
                </a:ext>
              </a:extLst>
            </p:cNvPr>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Hexagon 12">
              <a:extLst>
                <a:ext uri="{FF2B5EF4-FFF2-40B4-BE49-F238E27FC236}">
                  <a16:creationId xmlns:a16="http://schemas.microsoft.com/office/drawing/2014/main" xmlns="" id="{3359D3B7-ED18-46AF-9EEB-7AFBFA766CE5}"/>
                </a:ext>
              </a:extLst>
            </p:cNvPr>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10" name="Freeform: Shape 13">
              <a:extLst>
                <a:ext uri="{FF2B5EF4-FFF2-40B4-BE49-F238E27FC236}">
                  <a16:creationId xmlns:a16="http://schemas.microsoft.com/office/drawing/2014/main" xmlns="" id="{37CA3FDB-85A2-4073-95D5-61EABC85DCBF}"/>
                </a:ext>
              </a:extLst>
            </p:cNvPr>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Hộp Văn bản 10">
            <a:extLst>
              <a:ext uri="{FF2B5EF4-FFF2-40B4-BE49-F238E27FC236}">
                <a16:creationId xmlns:a16="http://schemas.microsoft.com/office/drawing/2014/main" xmlns="" id="{426AC31A-18C9-4FE7-AF49-8F9AE690F452}"/>
              </a:ext>
            </a:extLst>
          </p:cNvPr>
          <p:cNvSpPr txBox="1"/>
          <p:nvPr/>
        </p:nvSpPr>
        <p:spPr>
          <a:xfrm>
            <a:off x="1433094" y="925265"/>
            <a:ext cx="1188186" cy="369332"/>
          </a:xfrm>
          <a:prstGeom prst="rect">
            <a:avLst/>
          </a:prstGeom>
          <a:noFill/>
        </p:spPr>
        <p:txBody>
          <a:bodyPr wrap="square" rtlCol="0">
            <a:spAutoFit/>
          </a:bodyPr>
          <a:lstStyle/>
          <a:p>
            <a:r>
              <a:rPr lang="en-US" dirty="0" smtClean="0">
                <a:latin typeface="Nunito" panose="00000500000000000000" pitchFamily="2" charset="0"/>
              </a:rPr>
              <a:t>Employee</a:t>
            </a:r>
            <a:endParaRPr lang="en-US" dirty="0">
              <a:latin typeface="Nunito" panose="00000500000000000000" pitchFamily="2" charset="0"/>
            </a:endParaRPr>
          </a:p>
        </p:txBody>
      </p:sp>
      <p:sp>
        <p:nvSpPr>
          <p:cNvPr id="14" name="TextBox 14">
            <a:extLst>
              <a:ext uri="{FF2B5EF4-FFF2-40B4-BE49-F238E27FC236}">
                <a16:creationId xmlns:a16="http://schemas.microsoft.com/office/drawing/2014/main" xmlns="" id="{1D8B3126-EA43-4E2A-A01D-C16338F9328F}"/>
              </a:ext>
            </a:extLst>
          </p:cNvPr>
          <p:cNvSpPr txBox="1"/>
          <p:nvPr/>
        </p:nvSpPr>
        <p:spPr>
          <a:xfrm>
            <a:off x="1138686" y="205068"/>
            <a:ext cx="6883096" cy="584775"/>
          </a:xfrm>
          <a:prstGeom prst="rect">
            <a:avLst/>
          </a:prstGeom>
          <a:noFill/>
        </p:spPr>
        <p:txBody>
          <a:bodyPr wrap="square" rtlCol="0">
            <a:spAutoFit/>
          </a:bodyPr>
          <a:lstStyle/>
          <a:p>
            <a:r>
              <a:rPr lang="en-GB" sz="3200" dirty="0">
                <a:latin typeface="Roboto" panose="02000000000000000000" pitchFamily="2" charset="0"/>
                <a:ea typeface="Roboto" panose="02000000000000000000" pitchFamily="2" charset="0"/>
              </a:rPr>
              <a:t>Usercase Diagram</a:t>
            </a:r>
          </a:p>
        </p:txBody>
      </p:sp>
      <p:pic>
        <p:nvPicPr>
          <p:cNvPr id="15" name="Picture 27">
            <a:extLst>
              <a:ext uri="{FF2B5EF4-FFF2-40B4-BE49-F238E27FC236}">
                <a16:creationId xmlns:a16="http://schemas.microsoft.com/office/drawing/2014/main" xmlns="" id="{8964E3BD-76A7-4645-85D4-0210449D9A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2885" y="1109931"/>
            <a:ext cx="5426229" cy="4914176"/>
          </a:xfrm>
          <a:prstGeom prst="rect">
            <a:avLst/>
          </a:prstGeom>
        </p:spPr>
      </p:pic>
    </p:spTree>
    <p:extLst>
      <p:ext uri="{BB962C8B-B14F-4D97-AF65-F5344CB8AC3E}">
        <p14:creationId xmlns:p14="http://schemas.microsoft.com/office/powerpoint/2010/main" val="137865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ppt_x</p:attrName>
                                        </p:attrNameLst>
                                      </p:cBhvr>
                                      <p:tavLst>
                                        <p:tav tm="0">
                                          <p:val>
                                            <p:strVal val="#ppt_x-#ppt_w*1.125000"/>
                                          </p:val>
                                        </p:tav>
                                        <p:tav tm="100000">
                                          <p:val>
                                            <p:strVal val="#ppt_x"/>
                                          </p:val>
                                        </p:tav>
                                      </p:tavLst>
                                    </p:anim>
                                    <p:animEffect transition="in" filter="wipe(right)">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Chân trang 3">
            <a:extLst>
              <a:ext uri="{FF2B5EF4-FFF2-40B4-BE49-F238E27FC236}">
                <a16:creationId xmlns:a16="http://schemas.microsoft.com/office/drawing/2014/main" xmlns="" id="{21ECBF59-7B66-48C6-A8B9-2653ED115E1F}"/>
              </a:ext>
            </a:extLst>
          </p:cNvPr>
          <p:cNvSpPr>
            <a:spLocks noGrp="1"/>
          </p:cNvSpPr>
          <p:nvPr>
            <p:ph type="ftr" sz="quarter" idx="11"/>
          </p:nvPr>
        </p:nvSpPr>
        <p:spPr/>
        <p:txBody>
          <a:bodyPr/>
          <a:lstStyle/>
          <a:p>
            <a:r>
              <a:rPr lang="en-GB"/>
              <a:t>4P Group</a:t>
            </a:r>
            <a:endParaRPr lang="en-GB" dirty="0"/>
          </a:p>
        </p:txBody>
      </p:sp>
      <p:sp>
        <p:nvSpPr>
          <p:cNvPr id="5" name="Chỗ dành sẵn cho Số hiệu Bản chiếu 4">
            <a:extLst>
              <a:ext uri="{FF2B5EF4-FFF2-40B4-BE49-F238E27FC236}">
                <a16:creationId xmlns:a16="http://schemas.microsoft.com/office/drawing/2014/main" xmlns="" id="{AAAF2169-4406-4275-80B8-58246F7EF001}"/>
              </a:ext>
            </a:extLst>
          </p:cNvPr>
          <p:cNvSpPr>
            <a:spLocks noGrp="1"/>
          </p:cNvSpPr>
          <p:nvPr>
            <p:ph type="sldNum" sz="quarter" idx="12"/>
          </p:nvPr>
        </p:nvSpPr>
        <p:spPr/>
        <p:txBody>
          <a:bodyPr/>
          <a:lstStyle/>
          <a:p>
            <a:fld id="{3B752B58-3109-4027-88D6-99A922F5B5D4}" type="slidenum">
              <a:rPr lang="en-GB" smtClean="0"/>
              <a:t>9</a:t>
            </a:fld>
            <a:endParaRPr lang="en-GB" dirty="0"/>
          </a:p>
        </p:txBody>
      </p:sp>
      <p:grpSp>
        <p:nvGrpSpPr>
          <p:cNvPr id="7" name="Group 10">
            <a:extLst>
              <a:ext uri="{FF2B5EF4-FFF2-40B4-BE49-F238E27FC236}">
                <a16:creationId xmlns:a16="http://schemas.microsoft.com/office/drawing/2014/main" xmlns="" id="{600A1EF7-3B3C-44AD-9CEA-B5CECEE74671}"/>
              </a:ext>
            </a:extLst>
          </p:cNvPr>
          <p:cNvGrpSpPr/>
          <p:nvPr/>
        </p:nvGrpSpPr>
        <p:grpSpPr>
          <a:xfrm rot="5400000">
            <a:off x="12939" y="110704"/>
            <a:ext cx="1368724" cy="629729"/>
            <a:chOff x="5221857" y="2656935"/>
            <a:chExt cx="1368724" cy="629729"/>
          </a:xfrm>
          <a:solidFill>
            <a:srgbClr val="3FBF48"/>
          </a:solidFill>
        </p:grpSpPr>
        <p:sp>
          <p:nvSpPr>
            <p:cNvPr id="8" name="Freeform: Shape 11">
              <a:extLst>
                <a:ext uri="{FF2B5EF4-FFF2-40B4-BE49-F238E27FC236}">
                  <a16:creationId xmlns:a16="http://schemas.microsoft.com/office/drawing/2014/main" xmlns="" id="{B20327CA-5D03-479B-85DB-35BBEB974980}"/>
                </a:ext>
              </a:extLst>
            </p:cNvPr>
            <p:cNvSpPr/>
            <p:nvPr/>
          </p:nvSpPr>
          <p:spPr>
            <a:xfrm>
              <a:off x="5221857" y="2665562"/>
              <a:ext cx="756249" cy="621102"/>
            </a:xfrm>
            <a:custGeom>
              <a:avLst/>
              <a:gdLst>
                <a:gd name="connsiteX0" fmla="*/ 0 w 756249"/>
                <a:gd name="connsiteY0" fmla="*/ 0 h 621102"/>
                <a:gd name="connsiteX1" fmla="*/ 756249 w 756249"/>
                <a:gd name="connsiteY1" fmla="*/ 0 h 621102"/>
                <a:gd name="connsiteX2" fmla="*/ 756249 w 756249"/>
                <a:gd name="connsiteY2" fmla="*/ 621102 h 621102"/>
                <a:gd name="connsiteX3" fmla="*/ 0 w 756249"/>
                <a:gd name="connsiteY3" fmla="*/ 621102 h 621102"/>
              </a:gdLst>
              <a:ahLst/>
              <a:cxnLst>
                <a:cxn ang="0">
                  <a:pos x="connsiteX0" y="connsiteY0"/>
                </a:cxn>
                <a:cxn ang="0">
                  <a:pos x="connsiteX1" y="connsiteY1"/>
                </a:cxn>
                <a:cxn ang="0">
                  <a:pos x="connsiteX2" y="connsiteY2"/>
                </a:cxn>
                <a:cxn ang="0">
                  <a:pos x="connsiteX3" y="connsiteY3"/>
                </a:cxn>
              </a:cxnLst>
              <a:rect l="l" t="t" r="r" b="b"/>
              <a:pathLst>
                <a:path w="756249" h="621102">
                  <a:moveTo>
                    <a:pt x="0" y="0"/>
                  </a:moveTo>
                  <a:lnTo>
                    <a:pt x="756249" y="0"/>
                  </a:lnTo>
                  <a:lnTo>
                    <a:pt x="756249" y="621102"/>
                  </a:lnTo>
                  <a:lnTo>
                    <a:pt x="0" y="62110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Hexagon 12">
              <a:extLst>
                <a:ext uri="{FF2B5EF4-FFF2-40B4-BE49-F238E27FC236}">
                  <a16:creationId xmlns:a16="http://schemas.microsoft.com/office/drawing/2014/main" xmlns="" id="{3359D3B7-ED18-46AF-9EEB-7AFBFA766CE5}"/>
                </a:ext>
              </a:extLst>
            </p:cNvPr>
            <p:cNvSpPr/>
            <p:nvPr/>
          </p:nvSpPr>
          <p:spPr>
            <a:xfrm>
              <a:off x="5457647" y="2665562"/>
              <a:ext cx="756249" cy="621102"/>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79A9"/>
                </a:solidFill>
              </a:endParaRPr>
            </a:p>
          </p:txBody>
        </p:sp>
        <p:sp>
          <p:nvSpPr>
            <p:cNvPr id="10" name="Freeform: Shape 13">
              <a:extLst>
                <a:ext uri="{FF2B5EF4-FFF2-40B4-BE49-F238E27FC236}">
                  <a16:creationId xmlns:a16="http://schemas.microsoft.com/office/drawing/2014/main" xmlns="" id="{37CA3FDB-85A2-4073-95D5-61EABC85DCBF}"/>
                </a:ext>
              </a:extLst>
            </p:cNvPr>
            <p:cNvSpPr/>
            <p:nvPr/>
          </p:nvSpPr>
          <p:spPr>
            <a:xfrm>
              <a:off x="6213896" y="2656935"/>
              <a:ext cx="376685" cy="621102"/>
            </a:xfrm>
            <a:custGeom>
              <a:avLst/>
              <a:gdLst>
                <a:gd name="connsiteX0" fmla="*/ 0 w 376685"/>
                <a:gd name="connsiteY0" fmla="*/ 0 h 621102"/>
                <a:gd name="connsiteX1" fmla="*/ 221410 w 376685"/>
                <a:gd name="connsiteY1" fmla="*/ 0 h 621102"/>
                <a:gd name="connsiteX2" fmla="*/ 376685 w 376685"/>
                <a:gd name="connsiteY2" fmla="*/ 310551 h 621102"/>
                <a:gd name="connsiteX3" fmla="*/ 221410 w 376685"/>
                <a:gd name="connsiteY3" fmla="*/ 621102 h 621102"/>
                <a:gd name="connsiteX4" fmla="*/ 0 w 376685"/>
                <a:gd name="connsiteY4" fmla="*/ 621102 h 621102"/>
                <a:gd name="connsiteX5" fmla="*/ 155275 w 376685"/>
                <a:gd name="connsiteY5" fmla="*/ 310551 h 62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85" h="621102">
                  <a:moveTo>
                    <a:pt x="0" y="0"/>
                  </a:moveTo>
                  <a:lnTo>
                    <a:pt x="221410" y="0"/>
                  </a:lnTo>
                  <a:lnTo>
                    <a:pt x="376685" y="310551"/>
                  </a:lnTo>
                  <a:lnTo>
                    <a:pt x="221410" y="621102"/>
                  </a:lnTo>
                  <a:lnTo>
                    <a:pt x="0" y="621102"/>
                  </a:lnTo>
                  <a:lnTo>
                    <a:pt x="155275" y="31055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Hộp Văn bản 10">
            <a:extLst>
              <a:ext uri="{FF2B5EF4-FFF2-40B4-BE49-F238E27FC236}">
                <a16:creationId xmlns:a16="http://schemas.microsoft.com/office/drawing/2014/main" xmlns="" id="{4C154767-EF1F-4B98-9B53-1F870CF8BDFE}"/>
              </a:ext>
            </a:extLst>
          </p:cNvPr>
          <p:cNvSpPr txBox="1"/>
          <p:nvPr/>
        </p:nvSpPr>
        <p:spPr>
          <a:xfrm>
            <a:off x="1433095" y="925265"/>
            <a:ext cx="921934" cy="369332"/>
          </a:xfrm>
          <a:prstGeom prst="rect">
            <a:avLst/>
          </a:prstGeom>
          <a:noFill/>
        </p:spPr>
        <p:txBody>
          <a:bodyPr wrap="square" rtlCol="0">
            <a:spAutoFit/>
          </a:bodyPr>
          <a:lstStyle/>
          <a:p>
            <a:r>
              <a:rPr lang="en-US" dirty="0">
                <a:latin typeface="Nunito" panose="00000500000000000000" pitchFamily="2" charset="0"/>
              </a:rPr>
              <a:t>User</a:t>
            </a:r>
          </a:p>
        </p:txBody>
      </p:sp>
      <p:sp>
        <p:nvSpPr>
          <p:cNvPr id="12" name="TextBox 14">
            <a:extLst>
              <a:ext uri="{FF2B5EF4-FFF2-40B4-BE49-F238E27FC236}">
                <a16:creationId xmlns:a16="http://schemas.microsoft.com/office/drawing/2014/main" xmlns="" id="{78ADBFC4-346B-44B5-B45B-B3CA14F4A875}"/>
              </a:ext>
            </a:extLst>
          </p:cNvPr>
          <p:cNvSpPr txBox="1"/>
          <p:nvPr/>
        </p:nvSpPr>
        <p:spPr>
          <a:xfrm>
            <a:off x="1138686" y="205068"/>
            <a:ext cx="6883096" cy="584775"/>
          </a:xfrm>
          <a:prstGeom prst="rect">
            <a:avLst/>
          </a:prstGeom>
          <a:noFill/>
        </p:spPr>
        <p:txBody>
          <a:bodyPr wrap="square" rtlCol="0">
            <a:spAutoFit/>
          </a:bodyPr>
          <a:lstStyle/>
          <a:p>
            <a:r>
              <a:rPr lang="en-GB" sz="3200" dirty="0">
                <a:latin typeface="Roboto" panose="02000000000000000000" pitchFamily="2" charset="0"/>
                <a:ea typeface="Roboto" panose="02000000000000000000" pitchFamily="2" charset="0"/>
              </a:rPr>
              <a:t>Usercase Diagram</a:t>
            </a:r>
          </a:p>
        </p:txBody>
      </p:sp>
      <p:pic>
        <p:nvPicPr>
          <p:cNvPr id="13" name="Picture 27">
            <a:extLst>
              <a:ext uri="{FF2B5EF4-FFF2-40B4-BE49-F238E27FC236}">
                <a16:creationId xmlns:a16="http://schemas.microsoft.com/office/drawing/2014/main" xmlns="" id="{39FBFB0E-FF58-4B83-BB89-7A23881158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407196"/>
            <a:ext cx="1632625" cy="38264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257" y="789843"/>
            <a:ext cx="7011486" cy="5129167"/>
          </a:xfrm>
          <a:prstGeom prst="rect">
            <a:avLst/>
          </a:prstGeom>
        </p:spPr>
      </p:pic>
    </p:spTree>
    <p:extLst>
      <p:ext uri="{BB962C8B-B14F-4D97-AF65-F5344CB8AC3E}">
        <p14:creationId xmlns:p14="http://schemas.microsoft.com/office/powerpoint/2010/main" val="33570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ppt_x</p:attrName>
                                        </p:attrNameLst>
                                      </p:cBhvr>
                                      <p:tavLst>
                                        <p:tav tm="0">
                                          <p:val>
                                            <p:strVal val="#ppt_x-#ppt_w*1.125000"/>
                                          </p:val>
                                        </p:tav>
                                        <p:tav tm="100000">
                                          <p:val>
                                            <p:strVal val="#ppt_x"/>
                                          </p:val>
                                        </p:tav>
                                      </p:tavLst>
                                    </p:anim>
                                    <p:animEffect transition="in" filter="wipe(right)">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218</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游ゴシック</vt:lpstr>
      <vt:lpstr>Arial</vt:lpstr>
      <vt:lpstr>Calibri</vt:lpstr>
      <vt:lpstr>Calibri Light</vt:lpstr>
      <vt:lpstr>Cambria</vt:lpstr>
      <vt:lpstr>Nunito</vt:lpstr>
      <vt:lpstr>Roboto</vt:lpstr>
      <vt:lpstr>Wingdings</vt:lpstr>
      <vt:lpstr>Office Theme</vt:lpstr>
      <vt:lpstr>4P FOOD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Sort</dc:title>
  <dc:creator>Thanh Nhan Nguyen</dc:creator>
  <cp:lastModifiedBy>Microsoft account</cp:lastModifiedBy>
  <cp:revision>131</cp:revision>
  <dcterms:created xsi:type="dcterms:W3CDTF">2020-05-24T01:08:00Z</dcterms:created>
  <dcterms:modified xsi:type="dcterms:W3CDTF">2020-11-17T23:11:01Z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