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57" r:id="rId3"/>
    <p:sldId id="258" r:id="rId4"/>
    <p:sldId id="277" r:id="rId5"/>
    <p:sldId id="283" r:id="rId6"/>
    <p:sldId id="284" r:id="rId7"/>
    <p:sldId id="285" r:id="rId8"/>
    <p:sldId id="286"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A9AF7-8906-4AC4-A08A-59C5645B6882}">
          <p14:sldIdLst>
            <p14:sldId id="256"/>
            <p14:sldId id="257"/>
            <p14:sldId id="258"/>
            <p14:sldId id="277"/>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h Nhan Nguyen" initials="TN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AFC"/>
    <a:srgbClr val="3FBF48"/>
    <a:srgbClr val="FFFFFF"/>
    <a:srgbClr val="0070C0"/>
    <a:srgbClr val="F2CA80"/>
    <a:srgbClr val="1C100B"/>
    <a:srgbClr val="8BD9D9"/>
    <a:srgbClr val="F2E205"/>
    <a:srgbClr val="F23838"/>
    <a:srgbClr val="197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2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40870-C0B0-42CC-99D7-F650B2D176CF}" type="datetimeFigureOut">
              <a:rPr lang="en-GB" smtClean="0"/>
              <a:t>17/11/2020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B2D19-E08D-471C-916F-C8B154D06015}"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668288B-BA5A-40EF-B880-B6258CCDBA2E}"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2696E2-DA8F-4815-9726-E7ECEE056AE1}"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59E65A-B764-418F-BED9-8B2761444DD4}"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1B97C-4778-42FC-B529-F2E822A99DE5}"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1EF15-469E-4C1B-8624-1A20FEE0A2F4}"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06DAE0E-7758-4744-86CE-31696E5D99B0}"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F0C8B70-10B8-4221-8C82-B65E506A6B56}" type="datetime1">
              <a:rPr lang="en-GB" smtClean="0"/>
              <a:t>17/11/2020</a:t>
            </a:fld>
            <a:endParaRPr lang="en-GB" dirty="0"/>
          </a:p>
        </p:txBody>
      </p:sp>
      <p:sp>
        <p:nvSpPr>
          <p:cNvPr id="8" name="Footer Placeholder 7"/>
          <p:cNvSpPr>
            <a:spLocks noGrp="1"/>
          </p:cNvSpPr>
          <p:nvPr>
            <p:ph type="ftr" sz="quarter" idx="11"/>
          </p:nvPr>
        </p:nvSpPr>
        <p:spPr/>
        <p:txBody>
          <a:bodyPr/>
          <a:lstStyle/>
          <a:p>
            <a:r>
              <a:rPr lang="en-GB" dirty="0"/>
              <a:t>4P Group</a:t>
            </a:r>
          </a:p>
        </p:txBody>
      </p:sp>
      <p:sp>
        <p:nvSpPr>
          <p:cNvPr id="9" name="Slide Number Placeholder 8"/>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C0D5711-84A3-4497-947A-923A88BA1EBE}" type="datetime1">
              <a:rPr lang="en-GB" smtClean="0"/>
              <a:t>17/11/2020</a:t>
            </a:fld>
            <a:endParaRPr lang="en-GB" dirty="0"/>
          </a:p>
        </p:txBody>
      </p:sp>
      <p:sp>
        <p:nvSpPr>
          <p:cNvPr id="4" name="Footer Placeholder 3"/>
          <p:cNvSpPr>
            <a:spLocks noGrp="1"/>
          </p:cNvSpPr>
          <p:nvPr>
            <p:ph type="ftr" sz="quarter" idx="11"/>
          </p:nvPr>
        </p:nvSpPr>
        <p:spPr/>
        <p:txBody>
          <a:bodyPr/>
          <a:lstStyle/>
          <a:p>
            <a:r>
              <a:rPr lang="en-GB" dirty="0"/>
              <a:t>4P Group</a:t>
            </a:r>
          </a:p>
        </p:txBody>
      </p:sp>
      <p:sp>
        <p:nvSpPr>
          <p:cNvPr id="5" name="Slide Number Placeholder 4"/>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417EC-FB04-4695-955E-AB1E2D6AAD38}" type="datetime1">
              <a:rPr lang="en-GB" smtClean="0"/>
              <a:t>17/11/2020</a:t>
            </a:fld>
            <a:endParaRPr lang="en-GB" dirty="0"/>
          </a:p>
        </p:txBody>
      </p:sp>
      <p:sp>
        <p:nvSpPr>
          <p:cNvPr id="3" name="Footer Placeholder 2"/>
          <p:cNvSpPr>
            <a:spLocks noGrp="1"/>
          </p:cNvSpPr>
          <p:nvPr>
            <p:ph type="ftr" sz="quarter" idx="11"/>
          </p:nvPr>
        </p:nvSpPr>
        <p:spPr/>
        <p:txBody>
          <a:bodyPr/>
          <a:lstStyle/>
          <a:p>
            <a:r>
              <a:rPr lang="en-GB" dirty="0"/>
              <a:t>4P Group</a:t>
            </a:r>
          </a:p>
        </p:txBody>
      </p:sp>
      <p:sp>
        <p:nvSpPr>
          <p:cNvPr id="4" name="Slide Number Placeholder 3"/>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7847E6-BF32-4D2E-8FA7-BB242C3993E6}"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29A6CF-62B3-4694-B7EA-858ECC67D1DB}"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0BDF8-5A73-4C95-ABB8-FC5D4475605A}" type="datetime1">
              <a:rPr lang="en-GB" smtClean="0"/>
              <a:t>17/11/2020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4P Group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52B58-3109-4027-88D6-99A922F5B5D4}"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8823" y="837691"/>
            <a:ext cx="5520905" cy="2387600"/>
          </a:xfrm>
        </p:spPr>
        <p:txBody>
          <a:bodyPr>
            <a:normAutofit/>
          </a:bodyPr>
          <a:lstStyle/>
          <a:p>
            <a:r>
              <a:rPr lang="en-GB" sz="8000" b="1" dirty="0">
                <a:latin typeface="Roboto" panose="02000000000000000000" pitchFamily="2" charset="0"/>
                <a:ea typeface="Roboto" panose="02000000000000000000" pitchFamily="2" charset="0"/>
              </a:rPr>
              <a:t>4P FOOD</a:t>
            </a:r>
          </a:p>
        </p:txBody>
      </p:sp>
      <p:sp>
        <p:nvSpPr>
          <p:cNvPr id="6" name="TextBox 5"/>
          <p:cNvSpPr txBox="1"/>
          <p:nvPr/>
        </p:nvSpPr>
        <p:spPr>
          <a:xfrm>
            <a:off x="6649528" y="3843256"/>
            <a:ext cx="5410200" cy="2154436"/>
          </a:xfrm>
          <a:prstGeom prst="rect">
            <a:avLst/>
          </a:prstGeom>
          <a:noFill/>
        </p:spPr>
        <p:txBody>
          <a:bodyPr wrap="square" rtlCol="0">
            <a:spAutoFit/>
          </a:bodyPr>
          <a:lstStyle/>
          <a:p>
            <a:r>
              <a:rPr lang="en-GB" sz="2400" dirty="0">
                <a:latin typeface="Roboto" panose="02000000000000000000" pitchFamily="2" charset="0"/>
                <a:ea typeface="Roboto" panose="02000000000000000000" pitchFamily="2" charset="0"/>
              </a:rPr>
              <a:t>Member of group: </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a:t>
            </a:r>
            <a:r>
              <a:rPr lang="en-US" altLang="en-GB" sz="2200" dirty="0">
                <a:latin typeface="Nunito" panose="00000500000000000000" pitchFamily="2" charset="0"/>
                <a:ea typeface="Roboto" panose="02000000000000000000" pitchFamily="2" charset="0"/>
                <a:sym typeface="+mn-ea"/>
              </a:rPr>
              <a:t>353 -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Minh </a:t>
            </a:r>
            <a:r>
              <a:rPr lang="en-US" altLang="en-GB" sz="2200" dirty="0" err="1">
                <a:latin typeface="Nunito" panose="00000500000000000000" pitchFamily="2" charset="0"/>
                <a:ea typeface="Roboto" panose="02000000000000000000" pitchFamily="2" charset="0"/>
              </a:rPr>
              <a:t>Thảo</a:t>
            </a:r>
            <a:r>
              <a:rPr lang="en-US" altLang="en-GB" sz="2200" dirty="0">
                <a:latin typeface="Nunito" panose="00000500000000000000" pitchFamily="2" charset="0"/>
                <a:ea typeface="Roboto" panose="02000000000000000000" pitchFamily="2" charset="0"/>
              </a:rPr>
              <a:t>    </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CE130377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Thành</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Nhân</a:t>
            </a:r>
            <a:endParaRPr lang="en-US" altLang="en-GB" sz="2200" dirty="0">
              <a:latin typeface="Nunito" panose="00000500000000000000" pitchFamily="2" charset="0"/>
              <a:ea typeface="Roboto" panose="02000000000000000000" pitchFamily="2" charset="0"/>
            </a:endParaRP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CE130252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Chí</a:t>
            </a:r>
            <a:r>
              <a:rPr lang="en-US" altLang="en-GB" sz="2200" dirty="0">
                <a:latin typeface="Nunito" panose="00000500000000000000" pitchFamily="2" charset="0"/>
                <a:ea typeface="Roboto" panose="02000000000000000000" pitchFamily="2" charset="0"/>
              </a:rPr>
              <a:t> Linh   </a:t>
            </a:r>
            <a:endParaRPr lang="en-GB" sz="2200" dirty="0">
              <a:latin typeface="Nunito" panose="00000500000000000000" pitchFamily="2" charset="0"/>
              <a:ea typeface="Roboto" panose="02000000000000000000" pitchFamily="2" charset="0"/>
            </a:endParaRP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CE1303</a:t>
            </a:r>
            <a:r>
              <a:rPr lang="en-US" altLang="en-GB" sz="2200" dirty="0">
                <a:latin typeface="Nunito" panose="00000500000000000000" pitchFamily="2" charset="0"/>
                <a:ea typeface="Roboto" panose="02000000000000000000" pitchFamily="2" charset="0"/>
                <a:sym typeface="+mn-ea"/>
              </a:rPr>
              <a:t>64</a:t>
            </a:r>
            <a:r>
              <a:rPr lang="en-GB" sz="2200" dirty="0">
                <a:latin typeface="Nunito" panose="00000500000000000000" pitchFamily="2" charset="0"/>
                <a:ea typeface="Roboto" panose="02000000000000000000" pitchFamily="2" charset="0"/>
                <a:sym typeface="+mn-ea"/>
              </a:rPr>
              <a:t> </a:t>
            </a:r>
            <a:r>
              <a:rPr lang="en-US" altLang="en-GB" sz="2200" dirty="0">
                <a:latin typeface="Nunito" panose="00000500000000000000" pitchFamily="2" charset="0"/>
                <a:ea typeface="Roboto" panose="02000000000000000000" pitchFamily="2" charset="0"/>
                <a:sym typeface="+mn-ea"/>
              </a:rPr>
              <a:t>- Cao </a:t>
            </a:r>
            <a:r>
              <a:rPr lang="en-US" altLang="en-GB" sz="2200" dirty="0" err="1">
                <a:latin typeface="Nunito" panose="00000500000000000000" pitchFamily="2" charset="0"/>
                <a:ea typeface="Roboto" panose="02000000000000000000" pitchFamily="2" charset="0"/>
                <a:sym typeface="+mn-ea"/>
              </a:rPr>
              <a:t>Văn</a:t>
            </a:r>
            <a:r>
              <a:rPr lang="en-US" altLang="en-GB" sz="2200" dirty="0">
                <a:latin typeface="Nunito" panose="00000500000000000000" pitchFamily="2" charset="0"/>
                <a:ea typeface="Roboto" panose="02000000000000000000" pitchFamily="2" charset="0"/>
                <a:sym typeface="+mn-ea"/>
              </a:rPr>
              <a:t> Kha</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a:t>
            </a:r>
            <a:r>
              <a:rPr lang="en-US" altLang="en-GB" sz="2200" dirty="0">
                <a:latin typeface="Nunito" panose="00000500000000000000" pitchFamily="2" charset="0"/>
                <a:ea typeface="Roboto" panose="02000000000000000000" pitchFamily="2" charset="0"/>
                <a:sym typeface="+mn-ea"/>
              </a:rPr>
              <a:t>213</a:t>
            </a:r>
            <a:r>
              <a:rPr lang="en-GB" sz="2200" dirty="0">
                <a:latin typeface="Nunito" panose="00000500000000000000" pitchFamily="2" charset="0"/>
                <a:ea typeface="Roboto" panose="02000000000000000000" pitchFamily="2" charset="0"/>
                <a:sym typeface="+mn-ea"/>
              </a:rPr>
              <a:t>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Dương</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Trọng</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Nhân</a:t>
            </a:r>
            <a:endParaRPr lang="en-US" altLang="en-GB" sz="2200" dirty="0">
              <a:latin typeface="Nunito" panose="00000500000000000000" pitchFamily="2" charset="0"/>
              <a:ea typeface="Roboto" panose="02000000000000000000" pitchFamily="2" charset="0"/>
              <a:sym typeface="+mn-ea"/>
            </a:endParaRPr>
          </a:p>
        </p:txBody>
      </p:sp>
      <p:sp>
        <p:nvSpPr>
          <p:cNvPr id="7" name="Rectangle 6"/>
          <p:cNvSpPr/>
          <p:nvPr/>
        </p:nvSpPr>
        <p:spPr>
          <a:xfrm>
            <a:off x="7015483" y="3015324"/>
            <a:ext cx="2145141" cy="45719"/>
          </a:xfrm>
          <a:prstGeom prst="rect">
            <a:avLst/>
          </a:prstGeom>
          <a:solidFill>
            <a:srgbClr val="3FBF4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AutoShape 2" descr="Windows logo and symbol, meaning, history, 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1" name="Picture 10">
            <a:extLst>
              <a:ext uri="{FF2B5EF4-FFF2-40B4-BE49-F238E27FC236}">
                <a16:creationId xmlns:a16="http://schemas.microsoft.com/office/drawing/2014/main" id="{F6682682-7311-4193-9A2A-06B5F72B7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5" name="Picture 4">
            <a:extLst>
              <a:ext uri="{FF2B5EF4-FFF2-40B4-BE49-F238E27FC236}">
                <a16:creationId xmlns:a16="http://schemas.microsoft.com/office/drawing/2014/main" id="{A339B623-6CC5-4B24-86B4-58412454A3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874" r="15076"/>
          <a:stretch/>
        </p:blipFill>
        <p:spPr>
          <a:xfrm>
            <a:off x="577175" y="523185"/>
            <a:ext cx="5844178" cy="5811629"/>
          </a:xfrm>
          <a:prstGeom prst="rect">
            <a:avLst/>
          </a:prstGeom>
        </p:spPr>
      </p:pic>
      <p:sp>
        <p:nvSpPr>
          <p:cNvPr id="4" name="Hộp Văn bản 3">
            <a:extLst>
              <a:ext uri="{FF2B5EF4-FFF2-40B4-BE49-F238E27FC236}">
                <a16:creationId xmlns:a16="http://schemas.microsoft.com/office/drawing/2014/main" id="{8521C198-E7C8-4313-91D7-41B22C8564AB}"/>
              </a:ext>
            </a:extLst>
          </p:cNvPr>
          <p:cNvSpPr txBox="1"/>
          <p:nvPr/>
        </p:nvSpPr>
        <p:spPr>
          <a:xfrm>
            <a:off x="8667482" y="6143223"/>
            <a:ext cx="3392246" cy="369332"/>
          </a:xfrm>
          <a:prstGeom prst="rect">
            <a:avLst/>
          </a:prstGeom>
          <a:noFill/>
        </p:spPr>
        <p:txBody>
          <a:bodyPr wrap="square" rtlCol="0">
            <a:spAutoFit/>
          </a:bodyPr>
          <a:lstStyle/>
          <a:p>
            <a:r>
              <a:rPr lang="en-US" dirty="0" err="1"/>
              <a:t>Menter</a:t>
            </a:r>
            <a:r>
              <a:rPr lang="en-US" dirty="0"/>
              <a:t>: </a:t>
            </a:r>
            <a:r>
              <a:rPr lang="vi-VN" dirty="0">
                <a:latin typeface="Cambria" panose="02040503050406030204" pitchFamily="18" charset="0"/>
                <a:ea typeface="Cambria" panose="02040503050406030204" pitchFamily="18" charset="0"/>
              </a:rPr>
              <a:t>Lương </a:t>
            </a:r>
            <a:r>
              <a:rPr lang="vi-VN" dirty="0" err="1">
                <a:latin typeface="Cambria" panose="02040503050406030204" pitchFamily="18" charset="0"/>
                <a:ea typeface="Cambria" panose="02040503050406030204" pitchFamily="18" charset="0"/>
              </a:rPr>
              <a:t>Hoàng</a:t>
            </a:r>
            <a:r>
              <a:rPr lang="vi-VN" dirty="0">
                <a:latin typeface="Cambria" panose="02040503050406030204" pitchFamily="18" charset="0"/>
                <a:ea typeface="Cambria" panose="02040503050406030204" pitchFamily="18" charset="0"/>
              </a:rPr>
              <a:t> </a:t>
            </a:r>
            <a:r>
              <a:rPr lang="vi-VN" dirty="0" err="1">
                <a:latin typeface="Cambria" panose="02040503050406030204" pitchFamily="18" charset="0"/>
                <a:ea typeface="Cambria" panose="02040503050406030204" pitchFamily="18" charset="0"/>
              </a:rPr>
              <a:t>Hướng</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10</a:t>
            </a:fld>
            <a:endParaRPr lang="en-GB" dirty="0"/>
          </a:p>
        </p:txBody>
      </p:sp>
      <p:sp>
        <p:nvSpPr>
          <p:cNvPr id="6" name="TextBox 14">
            <a:extLst>
              <a:ext uri="{FF2B5EF4-FFF2-40B4-BE49-F238E27FC236}">
                <a16:creationId xmlns:a16="http://schemas.microsoft.com/office/drawing/2014/main"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Nunito" panose="000005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Hình ảnh 2">
            <a:extLst>
              <a:ext uri="{FF2B5EF4-FFF2-40B4-BE49-F238E27FC236}">
                <a16:creationId xmlns:a16="http://schemas.microsoft.com/office/drawing/2014/main" id="{8A2A1398-AB26-49B4-B729-72A6ED539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36" y="1803790"/>
            <a:ext cx="11420101" cy="4495963"/>
          </a:xfrm>
          <a:prstGeom prst="rect">
            <a:avLst/>
          </a:prstGeom>
        </p:spPr>
      </p:pic>
      <p:sp>
        <p:nvSpPr>
          <p:cNvPr id="11" name="Hộp Văn bản 10">
            <a:extLst>
              <a:ext uri="{FF2B5EF4-FFF2-40B4-BE49-F238E27FC236}">
                <a16:creationId xmlns:a16="http://schemas.microsoft.com/office/drawing/2014/main" id="{1EAE8DA2-86E3-45DF-93D9-ADE4CF81B4A7}"/>
              </a:ext>
            </a:extLst>
          </p:cNvPr>
          <p:cNvSpPr txBox="1"/>
          <p:nvPr/>
        </p:nvSpPr>
        <p:spPr>
          <a:xfrm>
            <a:off x="1433095" y="925265"/>
            <a:ext cx="921934" cy="369332"/>
          </a:xfrm>
          <a:prstGeom prst="rect">
            <a:avLst/>
          </a:prstGeom>
          <a:noFill/>
        </p:spPr>
        <p:txBody>
          <a:bodyPr wrap="square" rtlCol="0">
            <a:spAutoFit/>
          </a:bodyPr>
          <a:lstStyle/>
          <a:p>
            <a:r>
              <a:rPr lang="en-US" dirty="0"/>
              <a:t>Admin</a:t>
            </a:r>
          </a:p>
        </p:txBody>
      </p:sp>
      <p:pic>
        <p:nvPicPr>
          <p:cNvPr id="12" name="Picture 27">
            <a:extLst>
              <a:ext uri="{FF2B5EF4-FFF2-40B4-BE49-F238E27FC236}">
                <a16:creationId xmlns:a16="http://schemas.microsoft.com/office/drawing/2014/main" id="{B150AEC6-8349-4C17-82BD-424A2335C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16403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11</a:t>
            </a:fld>
            <a:endParaRPr lang="en-GB" dirty="0"/>
          </a:p>
        </p:txBody>
      </p:sp>
      <p:sp>
        <p:nvSpPr>
          <p:cNvPr id="6" name="TextBox 14">
            <a:extLst>
              <a:ext uri="{FF2B5EF4-FFF2-40B4-BE49-F238E27FC236}">
                <a16:creationId xmlns:a16="http://schemas.microsoft.com/office/drawing/2014/main"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Nunito" panose="000005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Hình ảnh 2">
            <a:extLst>
              <a:ext uri="{FF2B5EF4-FFF2-40B4-BE49-F238E27FC236}">
                <a16:creationId xmlns:a16="http://schemas.microsoft.com/office/drawing/2014/main" id="{C09C3A63-8F38-4981-B7FC-799D04C66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134" y="789843"/>
            <a:ext cx="6194834" cy="5566507"/>
          </a:xfrm>
          <a:prstGeom prst="rect">
            <a:avLst/>
          </a:prstGeom>
        </p:spPr>
      </p:pic>
      <p:sp>
        <p:nvSpPr>
          <p:cNvPr id="11" name="Hộp Văn bản 10">
            <a:extLst>
              <a:ext uri="{FF2B5EF4-FFF2-40B4-BE49-F238E27FC236}">
                <a16:creationId xmlns:a16="http://schemas.microsoft.com/office/drawing/2014/main" id="{B204BA61-6BD7-4397-B309-72C56D110E9B}"/>
              </a:ext>
            </a:extLst>
          </p:cNvPr>
          <p:cNvSpPr txBox="1"/>
          <p:nvPr/>
        </p:nvSpPr>
        <p:spPr>
          <a:xfrm>
            <a:off x="1433094" y="925265"/>
            <a:ext cx="1039649" cy="369332"/>
          </a:xfrm>
          <a:prstGeom prst="rect">
            <a:avLst/>
          </a:prstGeom>
          <a:noFill/>
        </p:spPr>
        <p:txBody>
          <a:bodyPr wrap="square" rtlCol="0">
            <a:spAutoFit/>
          </a:bodyPr>
          <a:lstStyle/>
          <a:p>
            <a:r>
              <a:rPr lang="en-US" dirty="0" err="1"/>
              <a:t>Emplyee</a:t>
            </a:r>
            <a:endParaRPr lang="en-US" dirty="0"/>
          </a:p>
        </p:txBody>
      </p:sp>
      <p:pic>
        <p:nvPicPr>
          <p:cNvPr id="12" name="Picture 27">
            <a:extLst>
              <a:ext uri="{FF2B5EF4-FFF2-40B4-BE49-F238E27FC236}">
                <a16:creationId xmlns:a16="http://schemas.microsoft.com/office/drawing/2014/main" id="{1B0C2CD6-CBA2-4D84-973C-1E24629BB5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64586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12</a:t>
            </a:fld>
            <a:endParaRPr lang="en-GB" dirty="0"/>
          </a:p>
        </p:txBody>
      </p:sp>
      <p:sp>
        <p:nvSpPr>
          <p:cNvPr id="6" name="TextBox 14">
            <a:extLst>
              <a:ext uri="{FF2B5EF4-FFF2-40B4-BE49-F238E27FC236}">
                <a16:creationId xmlns:a16="http://schemas.microsoft.com/office/drawing/2014/main"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Nunito" panose="000005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Hình ảnh 2">
            <a:extLst>
              <a:ext uri="{FF2B5EF4-FFF2-40B4-BE49-F238E27FC236}">
                <a16:creationId xmlns:a16="http://schemas.microsoft.com/office/drawing/2014/main" id="{268B8199-A5A5-4A73-9F79-7D5D126AC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10" y="702525"/>
            <a:ext cx="1486179" cy="5653825"/>
          </a:xfrm>
          <a:prstGeom prst="rect">
            <a:avLst/>
          </a:prstGeom>
        </p:spPr>
      </p:pic>
      <p:sp>
        <p:nvSpPr>
          <p:cNvPr id="11" name="Hộp Văn bản 10">
            <a:extLst>
              <a:ext uri="{FF2B5EF4-FFF2-40B4-BE49-F238E27FC236}">
                <a16:creationId xmlns:a16="http://schemas.microsoft.com/office/drawing/2014/main" id="{4E656D3A-B423-4536-B3E8-838F95F30CF6}"/>
              </a:ext>
            </a:extLst>
          </p:cNvPr>
          <p:cNvSpPr txBox="1"/>
          <p:nvPr/>
        </p:nvSpPr>
        <p:spPr>
          <a:xfrm>
            <a:off x="1433095" y="925265"/>
            <a:ext cx="921934" cy="369332"/>
          </a:xfrm>
          <a:prstGeom prst="rect">
            <a:avLst/>
          </a:prstGeom>
          <a:noFill/>
        </p:spPr>
        <p:txBody>
          <a:bodyPr wrap="square" rtlCol="0">
            <a:spAutoFit/>
          </a:bodyPr>
          <a:lstStyle/>
          <a:p>
            <a:r>
              <a:rPr lang="en-US" dirty="0"/>
              <a:t>User</a:t>
            </a:r>
          </a:p>
        </p:txBody>
      </p:sp>
      <p:pic>
        <p:nvPicPr>
          <p:cNvPr id="12" name="Picture 27">
            <a:extLst>
              <a:ext uri="{FF2B5EF4-FFF2-40B4-BE49-F238E27FC236}">
                <a16:creationId xmlns:a16="http://schemas.microsoft.com/office/drawing/2014/main" id="{01CD0DFB-82EB-40DF-A40F-B3AE43BEFC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15193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13</a:t>
            </a:fld>
            <a:endParaRPr lang="en-GB" dirty="0"/>
          </a:p>
        </p:txBody>
      </p:sp>
      <p:pic>
        <p:nvPicPr>
          <p:cNvPr id="11" name="Picture 2" descr="Siberian Husky - are there  any questions?">
            <a:extLst>
              <a:ext uri="{FF2B5EF4-FFF2-40B4-BE49-F238E27FC236}">
                <a16:creationId xmlns:a16="http://schemas.microsoft.com/office/drawing/2014/main" id="{2B2B8DBD-1AEC-4A59-AC27-7065C9DCA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814558"/>
            <a:ext cx="7086600" cy="5314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7">
            <a:extLst>
              <a:ext uri="{FF2B5EF4-FFF2-40B4-BE49-F238E27FC236}">
                <a16:creationId xmlns:a16="http://schemas.microsoft.com/office/drawing/2014/main" id="{F5C69C3C-C417-4616-A0C4-F4E55C31C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3" name="Group 10">
            <a:extLst>
              <a:ext uri="{FF2B5EF4-FFF2-40B4-BE49-F238E27FC236}">
                <a16:creationId xmlns:a16="http://schemas.microsoft.com/office/drawing/2014/main" id="{784AF5CD-D29B-4B85-8611-1353753238DB}"/>
              </a:ext>
            </a:extLst>
          </p:cNvPr>
          <p:cNvGrpSpPr/>
          <p:nvPr/>
        </p:nvGrpSpPr>
        <p:grpSpPr>
          <a:xfrm rot="5400000">
            <a:off x="12939" y="110704"/>
            <a:ext cx="1368724" cy="629729"/>
            <a:chOff x="5221857" y="2656935"/>
            <a:chExt cx="1368724" cy="629729"/>
          </a:xfrm>
          <a:solidFill>
            <a:srgbClr val="3FBF48"/>
          </a:solidFill>
        </p:grpSpPr>
        <p:sp>
          <p:nvSpPr>
            <p:cNvPr id="14" name="Freeform: Shape 11">
              <a:extLst>
                <a:ext uri="{FF2B5EF4-FFF2-40B4-BE49-F238E27FC236}">
                  <a16:creationId xmlns:a16="http://schemas.microsoft.com/office/drawing/2014/main" id="{8D6647DF-39FD-46EE-8F12-A4709441C19D}"/>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2">
              <a:extLst>
                <a:ext uri="{FF2B5EF4-FFF2-40B4-BE49-F238E27FC236}">
                  <a16:creationId xmlns:a16="http://schemas.microsoft.com/office/drawing/2014/main" id="{3E22EEB6-C955-4D41-A944-16142EE6CEE4}"/>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6" name="Freeform: Shape 13">
              <a:extLst>
                <a:ext uri="{FF2B5EF4-FFF2-40B4-BE49-F238E27FC236}">
                  <a16:creationId xmlns:a16="http://schemas.microsoft.com/office/drawing/2014/main" id="{139C7990-DFA3-4CF7-8298-16F644F5D434}"/>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0230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down)">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rot="5400000">
            <a:off x="12939" y="110704"/>
            <a:ext cx="1368724" cy="629729"/>
            <a:chOff x="5221857" y="2656935"/>
            <a:chExt cx="1368724" cy="629729"/>
          </a:xfrm>
          <a:solidFill>
            <a:srgbClr val="3FBF48"/>
          </a:solidFill>
        </p:grpSpPr>
        <p:sp>
          <p:nvSpPr>
            <p:cNvPr id="11" name="Freeform: Shape 10"/>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8" name="Freeform: Shape 7"/>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138686" y="205068"/>
            <a:ext cx="3605842"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Table of Content</a:t>
            </a:r>
          </a:p>
        </p:txBody>
      </p:sp>
      <p:grpSp>
        <p:nvGrpSpPr>
          <p:cNvPr id="13" name="Group 12"/>
          <p:cNvGrpSpPr/>
          <p:nvPr/>
        </p:nvGrpSpPr>
        <p:grpSpPr>
          <a:xfrm>
            <a:off x="1600726" y="1188029"/>
            <a:ext cx="7009874" cy="584775"/>
            <a:chOff x="1295925" y="1630392"/>
            <a:chExt cx="7009874" cy="584775"/>
          </a:xfrm>
        </p:grpSpPr>
        <p:sp>
          <p:nvSpPr>
            <p:cNvPr id="21" name="Rectangle 20"/>
            <p:cNvSpPr/>
            <p:nvPr/>
          </p:nvSpPr>
          <p:spPr>
            <a:xfrm>
              <a:off x="1295925" y="1630392"/>
              <a:ext cx="593057" cy="584775"/>
            </a:xfrm>
            <a:prstGeom prst="rect">
              <a:avLst/>
            </a:prstGeom>
            <a:solidFill>
              <a:srgbClr val="F2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1</a:t>
              </a:r>
              <a:endParaRPr lang="en-GB" dirty="0">
                <a:latin typeface="Roboto" panose="02000000000000000000" pitchFamily="2" charset="0"/>
                <a:ea typeface="Roboto" panose="02000000000000000000" pitchFamily="2" charset="0"/>
              </a:endParaRPr>
            </a:p>
          </p:txBody>
        </p:sp>
        <p:sp>
          <p:nvSpPr>
            <p:cNvPr id="24" name="TextBox 23"/>
            <p:cNvSpPr txBox="1"/>
            <p:nvPr/>
          </p:nvSpPr>
          <p:spPr>
            <a:xfrm>
              <a:off x="2160043" y="1707335"/>
              <a:ext cx="6145756" cy="430887"/>
            </a:xfrm>
            <a:prstGeom prst="rect">
              <a:avLst/>
            </a:prstGeom>
            <a:noFill/>
          </p:spPr>
          <p:txBody>
            <a:bodyPr wrap="square" rtlCol="0">
              <a:spAutoFit/>
            </a:bodyPr>
            <a:lstStyle/>
            <a:p>
              <a:r>
                <a:rPr lang="en-GB" sz="2200" dirty="0">
                  <a:solidFill>
                    <a:schemeClr val="bg2">
                      <a:lumMod val="25000"/>
                    </a:schemeClr>
                  </a:solidFill>
                  <a:latin typeface="Nunito" panose="00000500000000000000" pitchFamily="2" charset="0"/>
                  <a:ea typeface="Roboto" panose="02000000000000000000" pitchFamily="2" charset="0"/>
                </a:rPr>
                <a:t>Problem Definition</a:t>
              </a:r>
            </a:p>
          </p:txBody>
        </p:sp>
      </p:grpSp>
      <p:grpSp>
        <p:nvGrpSpPr>
          <p:cNvPr id="30" name="Group 29"/>
          <p:cNvGrpSpPr/>
          <p:nvPr/>
        </p:nvGrpSpPr>
        <p:grpSpPr>
          <a:xfrm>
            <a:off x="1600726" y="3678666"/>
            <a:ext cx="5648338" cy="584775"/>
            <a:chOff x="1295926" y="1630392"/>
            <a:chExt cx="5648338" cy="584775"/>
          </a:xfrm>
        </p:grpSpPr>
        <p:sp>
          <p:nvSpPr>
            <p:cNvPr id="31" name="Rectangle 30"/>
            <p:cNvSpPr/>
            <p:nvPr/>
          </p:nvSpPr>
          <p:spPr>
            <a:xfrm>
              <a:off x="1295926" y="1630392"/>
              <a:ext cx="584775" cy="584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4</a:t>
              </a:r>
            </a:p>
          </p:txBody>
        </p:sp>
        <p:sp>
          <p:nvSpPr>
            <p:cNvPr id="32" name="TextBox 31"/>
            <p:cNvSpPr txBox="1"/>
            <p:nvPr/>
          </p:nvSpPr>
          <p:spPr>
            <a:xfrm>
              <a:off x="2147977" y="1707335"/>
              <a:ext cx="4796287" cy="430887"/>
            </a:xfrm>
            <a:prstGeom prst="rect">
              <a:avLst/>
            </a:prstGeom>
            <a:noFill/>
          </p:spPr>
          <p:txBody>
            <a:bodyPr wrap="square" rtlCol="0">
              <a:spAutoFit/>
            </a:bodyPr>
            <a:lstStyle/>
            <a:p>
              <a:r>
                <a:rPr lang="en-US" sz="2200" dirty="0">
                  <a:latin typeface="Nunito" panose="00000500000000000000" pitchFamily="2" charset="0"/>
                  <a:ea typeface="Roboto" panose="02000000000000000000" pitchFamily="2" charset="0"/>
                </a:rPr>
                <a:t>The Overall Architecture Of The System</a:t>
              </a:r>
              <a:endParaRPr lang="en-GB" sz="2200" dirty="0">
                <a:latin typeface="Nunito" panose="00000500000000000000" pitchFamily="2" charset="0"/>
                <a:ea typeface="Roboto" panose="02000000000000000000" pitchFamily="2" charset="0"/>
              </a:endParaRPr>
            </a:p>
          </p:txBody>
        </p:sp>
      </p:grpSp>
      <p:grpSp>
        <p:nvGrpSpPr>
          <p:cNvPr id="33" name="Group 32"/>
          <p:cNvGrpSpPr/>
          <p:nvPr/>
        </p:nvGrpSpPr>
        <p:grpSpPr>
          <a:xfrm>
            <a:off x="1600726" y="4484844"/>
            <a:ext cx="5648338" cy="584775"/>
            <a:chOff x="1295926" y="1630392"/>
            <a:chExt cx="5648338" cy="584775"/>
          </a:xfrm>
        </p:grpSpPr>
        <p:sp>
          <p:nvSpPr>
            <p:cNvPr id="34" name="Rectangle 33"/>
            <p:cNvSpPr/>
            <p:nvPr/>
          </p:nvSpPr>
          <p:spPr>
            <a:xfrm>
              <a:off x="1295926" y="1630392"/>
              <a:ext cx="584775"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5</a:t>
              </a:r>
            </a:p>
          </p:txBody>
        </p:sp>
        <p:sp>
          <p:nvSpPr>
            <p:cNvPr id="35" name="TextBox 34"/>
            <p:cNvSpPr txBox="1"/>
            <p:nvPr/>
          </p:nvSpPr>
          <p:spPr>
            <a:xfrm>
              <a:off x="2147977" y="1707335"/>
              <a:ext cx="4796287" cy="430887"/>
            </a:xfrm>
            <a:prstGeom prst="rect">
              <a:avLst/>
            </a:prstGeom>
            <a:noFill/>
          </p:spPr>
          <p:txBody>
            <a:bodyPr wrap="square" rtlCol="0">
              <a:spAutoFit/>
            </a:bodyPr>
            <a:lstStyle/>
            <a:p>
              <a:r>
                <a:rPr lang="en-GB" sz="2200" dirty="0" err="1">
                  <a:latin typeface="Nunito" panose="00000500000000000000" pitchFamily="2" charset="0"/>
                  <a:ea typeface="Roboto" panose="02000000000000000000" pitchFamily="2" charset="0"/>
                </a:rPr>
                <a:t>Usercase</a:t>
              </a:r>
              <a:r>
                <a:rPr lang="en-GB" sz="2200" dirty="0">
                  <a:latin typeface="Nunito" panose="00000500000000000000" pitchFamily="2" charset="0"/>
                  <a:ea typeface="Roboto" panose="02000000000000000000" pitchFamily="2" charset="0"/>
                </a:rPr>
                <a:t> Diagram</a:t>
              </a:r>
            </a:p>
          </p:txBody>
        </p:sp>
      </p:grpSp>
      <p:sp>
        <p:nvSpPr>
          <p:cNvPr id="2" name="AutoShape 2" descr="logo_Fhresher_FPT"/>
          <p:cNvSpPr>
            <a:spLocks noChangeAspect="1" noChangeArrowheads="1"/>
          </p:cNvSpPr>
          <p:nvPr/>
        </p:nvSpPr>
        <p:spPr bwMode="auto">
          <a:xfrm>
            <a:off x="1295926" y="32274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Slide Number Placeholder 8"/>
          <p:cNvSpPr>
            <a:spLocks noGrp="1"/>
          </p:cNvSpPr>
          <p:nvPr>
            <p:ph type="sldNum" sz="quarter" idx="12"/>
          </p:nvPr>
        </p:nvSpPr>
        <p:spPr/>
        <p:txBody>
          <a:bodyPr/>
          <a:lstStyle/>
          <a:p>
            <a:fld id="{3B752B58-3109-4027-88D6-99A922F5B5D4}" type="slidenum">
              <a:rPr lang="en-GB" smtClean="0"/>
              <a:t>2</a:t>
            </a:fld>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
        <p:nvSpPr>
          <p:cNvPr id="17" name="Footer Placeholder 16"/>
          <p:cNvSpPr>
            <a:spLocks noGrp="1"/>
          </p:cNvSpPr>
          <p:nvPr>
            <p:ph type="ftr" sz="quarter" idx="11"/>
          </p:nvPr>
        </p:nvSpPr>
        <p:spPr/>
        <p:txBody>
          <a:bodyPr/>
          <a:lstStyle/>
          <a:p>
            <a:r>
              <a:rPr lang="en-GB"/>
              <a:t>4P Group</a:t>
            </a:r>
          </a:p>
        </p:txBody>
      </p:sp>
      <p:grpSp>
        <p:nvGrpSpPr>
          <p:cNvPr id="10" name="Group 9"/>
          <p:cNvGrpSpPr/>
          <p:nvPr/>
        </p:nvGrpSpPr>
        <p:grpSpPr>
          <a:xfrm>
            <a:off x="1600726" y="2815749"/>
            <a:ext cx="5648338" cy="584775"/>
            <a:chOff x="1295926" y="1630392"/>
            <a:chExt cx="5648338" cy="584775"/>
          </a:xfrm>
        </p:grpSpPr>
        <p:sp>
          <p:nvSpPr>
            <p:cNvPr id="14" name="Rectangle 30"/>
            <p:cNvSpPr/>
            <p:nvPr/>
          </p:nvSpPr>
          <p:spPr>
            <a:xfrm>
              <a:off x="1295926" y="1630392"/>
              <a:ext cx="584775" cy="584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3</a:t>
              </a:r>
              <a:endParaRPr lang="en-GB" dirty="0">
                <a:latin typeface="Roboto" panose="02000000000000000000" pitchFamily="2" charset="0"/>
                <a:ea typeface="Roboto" panose="02000000000000000000" pitchFamily="2" charset="0"/>
              </a:endParaRPr>
            </a:p>
          </p:txBody>
        </p:sp>
        <p:sp>
          <p:nvSpPr>
            <p:cNvPr id="15" name="TextBox 31"/>
            <p:cNvSpPr txBox="1"/>
            <p:nvPr/>
          </p:nvSpPr>
          <p:spPr>
            <a:xfrm>
              <a:off x="2147977" y="1707335"/>
              <a:ext cx="4796287" cy="429895"/>
            </a:xfrm>
            <a:prstGeom prst="rect">
              <a:avLst/>
            </a:prstGeom>
            <a:noFill/>
          </p:spPr>
          <p:txBody>
            <a:bodyPr wrap="square" rtlCol="0">
              <a:spAutoFit/>
            </a:bodyPr>
            <a:lstStyle/>
            <a:p>
              <a:r>
                <a:rPr lang="en-US" altLang="en-GB" sz="2200" dirty="0">
                  <a:latin typeface="Nunito" panose="00000500000000000000" pitchFamily="2" charset="0"/>
                  <a:ea typeface="Roboto" panose="02000000000000000000" pitchFamily="2" charset="0"/>
                </a:rPr>
                <a:t>Class Diagram</a:t>
              </a:r>
            </a:p>
          </p:txBody>
        </p:sp>
      </p:grpSp>
      <p:grpSp>
        <p:nvGrpSpPr>
          <p:cNvPr id="23" name="Group 22">
            <a:extLst>
              <a:ext uri="{FF2B5EF4-FFF2-40B4-BE49-F238E27FC236}">
                <a16:creationId xmlns:a16="http://schemas.microsoft.com/office/drawing/2014/main" id="{5580CB83-26E4-46F4-860B-D6D3315DF578}"/>
              </a:ext>
            </a:extLst>
          </p:cNvPr>
          <p:cNvGrpSpPr/>
          <p:nvPr/>
        </p:nvGrpSpPr>
        <p:grpSpPr>
          <a:xfrm>
            <a:off x="1600726" y="2007135"/>
            <a:ext cx="5648338" cy="584775"/>
            <a:chOff x="1295926" y="1630392"/>
            <a:chExt cx="5648338" cy="584775"/>
          </a:xfrm>
        </p:grpSpPr>
        <p:sp>
          <p:nvSpPr>
            <p:cNvPr id="25" name="Rectangle 30">
              <a:extLst>
                <a:ext uri="{FF2B5EF4-FFF2-40B4-BE49-F238E27FC236}">
                  <a16:creationId xmlns:a16="http://schemas.microsoft.com/office/drawing/2014/main" id="{9DCD5E35-F6DF-4B2D-8093-92B6EF43BC57}"/>
                </a:ext>
              </a:extLst>
            </p:cNvPr>
            <p:cNvSpPr/>
            <p:nvPr/>
          </p:nvSpPr>
          <p:spPr>
            <a:xfrm>
              <a:off x="1295926" y="1630392"/>
              <a:ext cx="584775" cy="584775"/>
            </a:xfrm>
            <a:prstGeom prst="rect">
              <a:avLst/>
            </a:prstGeom>
            <a:solidFill>
              <a:srgbClr val="8B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2</a:t>
              </a:r>
              <a:endParaRPr lang="en-GB" dirty="0">
                <a:latin typeface="Roboto" panose="02000000000000000000" pitchFamily="2" charset="0"/>
                <a:ea typeface="Roboto" panose="02000000000000000000" pitchFamily="2" charset="0"/>
              </a:endParaRPr>
            </a:p>
          </p:txBody>
        </p:sp>
        <p:sp>
          <p:nvSpPr>
            <p:cNvPr id="26" name="TextBox 31">
              <a:extLst>
                <a:ext uri="{FF2B5EF4-FFF2-40B4-BE49-F238E27FC236}">
                  <a16:creationId xmlns:a16="http://schemas.microsoft.com/office/drawing/2014/main" id="{F04243AA-2C07-4D6E-8594-C135919BA1E9}"/>
                </a:ext>
              </a:extLst>
            </p:cNvPr>
            <p:cNvSpPr txBox="1"/>
            <p:nvPr/>
          </p:nvSpPr>
          <p:spPr>
            <a:xfrm>
              <a:off x="2147977" y="1707335"/>
              <a:ext cx="4796287" cy="429895"/>
            </a:xfrm>
            <a:prstGeom prst="rect">
              <a:avLst/>
            </a:prstGeom>
            <a:noFill/>
          </p:spPr>
          <p:txBody>
            <a:bodyPr wrap="square" rtlCol="0">
              <a:spAutoFit/>
            </a:bodyPr>
            <a:lstStyle/>
            <a:p>
              <a:r>
                <a:rPr lang="en-US" altLang="en-GB" sz="2200" dirty="0">
                  <a:latin typeface="Nunito" panose="00000500000000000000" pitchFamily="2" charset="0"/>
                  <a:ea typeface="Roboto" panose="02000000000000000000" pitchFamily="2" charset="0"/>
                </a:rPr>
                <a:t>Database Diagram</a:t>
              </a:r>
            </a:p>
          </p:txBody>
        </p:sp>
      </p:grpSp>
      <p:grpSp>
        <p:nvGrpSpPr>
          <p:cNvPr id="27" name="Group 32">
            <a:extLst>
              <a:ext uri="{FF2B5EF4-FFF2-40B4-BE49-F238E27FC236}">
                <a16:creationId xmlns:a16="http://schemas.microsoft.com/office/drawing/2014/main" id="{4147AD0C-E7D0-41C9-A84D-9A27C5E4DADE}"/>
              </a:ext>
            </a:extLst>
          </p:cNvPr>
          <p:cNvGrpSpPr/>
          <p:nvPr/>
        </p:nvGrpSpPr>
        <p:grpSpPr>
          <a:xfrm>
            <a:off x="1600726" y="5291022"/>
            <a:ext cx="5648338" cy="584775"/>
            <a:chOff x="1295926" y="1630392"/>
            <a:chExt cx="5648338" cy="584775"/>
          </a:xfrm>
        </p:grpSpPr>
        <p:sp>
          <p:nvSpPr>
            <p:cNvPr id="28" name="Rectangle 33">
              <a:extLst>
                <a:ext uri="{FF2B5EF4-FFF2-40B4-BE49-F238E27FC236}">
                  <a16:creationId xmlns:a16="http://schemas.microsoft.com/office/drawing/2014/main" id="{59ADD14F-FB53-46AD-BA47-184990F876B3}"/>
                </a:ext>
              </a:extLst>
            </p:cNvPr>
            <p:cNvSpPr/>
            <p:nvPr/>
          </p:nvSpPr>
          <p:spPr>
            <a:xfrm>
              <a:off x="1295926" y="1630392"/>
              <a:ext cx="584775" cy="5847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5</a:t>
              </a:r>
            </a:p>
          </p:txBody>
        </p:sp>
        <p:sp>
          <p:nvSpPr>
            <p:cNvPr id="29" name="TextBox 34">
              <a:extLst>
                <a:ext uri="{FF2B5EF4-FFF2-40B4-BE49-F238E27FC236}">
                  <a16:creationId xmlns:a16="http://schemas.microsoft.com/office/drawing/2014/main" id="{1FAFEC5E-BBA3-4BF6-B3FD-B2A64A73E2E5}"/>
                </a:ext>
              </a:extLst>
            </p:cNvPr>
            <p:cNvSpPr txBox="1"/>
            <p:nvPr/>
          </p:nvSpPr>
          <p:spPr>
            <a:xfrm>
              <a:off x="2147977" y="1707335"/>
              <a:ext cx="4796287" cy="430887"/>
            </a:xfrm>
            <a:prstGeom prst="rect">
              <a:avLst/>
            </a:prstGeom>
            <a:noFill/>
          </p:spPr>
          <p:txBody>
            <a:bodyPr wrap="square" rtlCol="0">
              <a:spAutoFit/>
            </a:bodyPr>
            <a:lstStyle/>
            <a:p>
              <a:r>
                <a:rPr lang="en-GB" sz="2200" dirty="0">
                  <a:latin typeface="Nunito" panose="00000500000000000000" pitchFamily="2" charset="0"/>
                  <a:ea typeface="Roboto" panose="02000000000000000000" pitchFamily="2" charset="0"/>
                </a:rPr>
                <a:t>Activity Diagram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p:tgtEl>
                                          <p:spTgt spid="23"/>
                                        </p:tgtEl>
                                        <p:attrNameLst>
                                          <p:attrName>ppt_x</p:attrName>
                                        </p:attrNameLst>
                                      </p:cBhvr>
                                      <p:tavLst>
                                        <p:tav tm="0">
                                          <p:val>
                                            <p:strVal val="#ppt_x-#ppt_w*1.125000"/>
                                          </p:val>
                                        </p:tav>
                                        <p:tav tm="100000">
                                          <p:val>
                                            <p:strVal val="#ppt_x"/>
                                          </p:val>
                                        </p:tav>
                                      </p:tavLst>
                                    </p:anim>
                                    <p:animEffect transition="in" filter="wipe(right)">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ppt_x</p:attrName>
                                        </p:attrNameLst>
                                      </p:cBhvr>
                                      <p:tavLst>
                                        <p:tav tm="0">
                                          <p:val>
                                            <p:strVal val="#ppt_x-#ppt_w*1.125000"/>
                                          </p:val>
                                        </p:tav>
                                        <p:tav tm="100000">
                                          <p:val>
                                            <p:strVal val="#ppt_x"/>
                                          </p:val>
                                        </p:tav>
                                      </p:tavLst>
                                    </p:anim>
                                    <p:animEffect transition="in" filter="wipe(righ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p:tgtEl>
                                          <p:spTgt spid="33"/>
                                        </p:tgtEl>
                                        <p:attrNameLst>
                                          <p:attrName>ppt_x</p:attrName>
                                        </p:attrNameLst>
                                      </p:cBhvr>
                                      <p:tavLst>
                                        <p:tav tm="0">
                                          <p:val>
                                            <p:strVal val="#ppt_x-#ppt_w*1.125000"/>
                                          </p:val>
                                        </p:tav>
                                        <p:tav tm="100000">
                                          <p:val>
                                            <p:strVal val="#ppt_x"/>
                                          </p:val>
                                        </p:tav>
                                      </p:tavLst>
                                    </p:anim>
                                    <p:animEffect transition="in" filter="wipe(righ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right)">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GB" sz="3200" dirty="0">
                <a:solidFill>
                  <a:schemeClr val="bg2">
                    <a:lumMod val="25000"/>
                  </a:schemeClr>
                </a:solidFill>
                <a:latin typeface="Nunito" panose="00000500000000000000" pitchFamily="2" charset="0"/>
                <a:ea typeface="Roboto" panose="02000000000000000000" pitchFamily="2" charset="0"/>
              </a:rPr>
              <a:t>Problem definition</a:t>
            </a:r>
          </a:p>
        </p:txBody>
      </p:sp>
      <p:sp>
        <p:nvSpPr>
          <p:cNvPr id="4" name="Slide Number Placeholder 3"/>
          <p:cNvSpPr>
            <a:spLocks noGrp="1"/>
          </p:cNvSpPr>
          <p:nvPr>
            <p:ph type="sldNum" sz="quarter" idx="12"/>
          </p:nvPr>
        </p:nvSpPr>
        <p:spPr/>
        <p:txBody>
          <a:bodyPr/>
          <a:lstStyle/>
          <a:p>
            <a:fld id="{3B752B58-3109-4027-88D6-99A922F5B5D4}" type="slidenum">
              <a:rPr lang="en-GB" smtClean="0"/>
              <a:t>3</a:t>
            </a:fld>
            <a:endParaRPr lang="en-GB"/>
          </a:p>
        </p:txBody>
      </p:sp>
      <p:sp>
        <p:nvSpPr>
          <p:cNvPr id="9" name="Footer Placeholder 8"/>
          <p:cNvSpPr>
            <a:spLocks noGrp="1"/>
          </p:cNvSpPr>
          <p:nvPr>
            <p:ph type="ftr" sz="quarter" idx="11"/>
          </p:nvPr>
        </p:nvSpPr>
        <p:spPr/>
        <p:txBody>
          <a:bodyPr/>
          <a:lstStyle/>
          <a:p>
            <a:r>
              <a:rPr lang="en-GB"/>
              <a:t>4P Group</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52" name="Picture 2">
            <a:extLst>
              <a:ext uri="{FF2B5EF4-FFF2-40B4-BE49-F238E27FC236}">
                <a16:creationId xmlns:a16="http://schemas.microsoft.com/office/drawing/2014/main" id="{2405CC3A-6BE9-4421-8441-19FA678E8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14" y="1881899"/>
            <a:ext cx="4333692" cy="33823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17CB310D-8D6C-4725-A805-668CD5BFB60E}"/>
              </a:ext>
            </a:extLst>
          </p:cNvPr>
          <p:cNvSpPr>
            <a:spLocks noChangeArrowheads="1"/>
          </p:cNvSpPr>
          <p:nvPr/>
        </p:nvSpPr>
        <p:spPr bwMode="auto">
          <a:xfrm>
            <a:off x="5377936" y="1758788"/>
            <a:ext cx="555092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15100" algn="l"/>
              </a:tabLst>
              <a:defRPr>
                <a:solidFill>
                  <a:schemeClr val="tx1"/>
                </a:solidFill>
                <a:latin typeface="Arial" panose="020B0604020202020204" pitchFamily="34" charset="0"/>
              </a:defRPr>
            </a:lvl1pPr>
            <a:lvl2pPr eaLnBrk="0" fontAlgn="base" hangingPunct="0">
              <a:spcBef>
                <a:spcPct val="0"/>
              </a:spcBef>
              <a:spcAft>
                <a:spcPct val="0"/>
              </a:spcAft>
              <a:tabLst>
                <a:tab pos="6515100" algn="l"/>
              </a:tabLst>
              <a:defRPr>
                <a:solidFill>
                  <a:schemeClr val="tx1"/>
                </a:solidFill>
                <a:latin typeface="Arial" panose="020B0604020202020204" pitchFamily="34" charset="0"/>
              </a:defRPr>
            </a:lvl2pPr>
            <a:lvl3pPr eaLnBrk="0" fontAlgn="base" hangingPunct="0">
              <a:spcBef>
                <a:spcPct val="0"/>
              </a:spcBef>
              <a:spcAft>
                <a:spcPct val="0"/>
              </a:spcAft>
              <a:tabLst>
                <a:tab pos="6515100" algn="l"/>
              </a:tabLst>
              <a:defRPr>
                <a:solidFill>
                  <a:schemeClr val="tx1"/>
                </a:solidFill>
                <a:latin typeface="Arial" panose="020B0604020202020204" pitchFamily="34" charset="0"/>
              </a:defRPr>
            </a:lvl3pPr>
            <a:lvl4pPr eaLnBrk="0" fontAlgn="base" hangingPunct="0">
              <a:spcBef>
                <a:spcPct val="0"/>
              </a:spcBef>
              <a:spcAft>
                <a:spcPct val="0"/>
              </a:spcAft>
              <a:tabLst>
                <a:tab pos="6515100" algn="l"/>
              </a:tabLst>
              <a:defRPr>
                <a:solidFill>
                  <a:schemeClr val="tx1"/>
                </a:solidFill>
                <a:latin typeface="Arial" panose="020B0604020202020204" pitchFamily="34" charset="0"/>
              </a:defRPr>
            </a:lvl4pPr>
            <a:lvl5pPr eaLnBrk="0" fontAlgn="base" hangingPunct="0">
              <a:spcBef>
                <a:spcPct val="0"/>
              </a:spcBef>
              <a:spcAft>
                <a:spcPct val="0"/>
              </a:spcAft>
              <a:tabLst>
                <a:tab pos="6515100" algn="l"/>
              </a:tabLst>
              <a:defRPr>
                <a:solidFill>
                  <a:schemeClr val="tx1"/>
                </a:solidFill>
                <a:latin typeface="Arial" panose="020B0604020202020204" pitchFamily="34" charset="0"/>
              </a:defRPr>
            </a:lvl5pPr>
            <a:lvl6pPr eaLnBrk="0" fontAlgn="base" hangingPunct="0">
              <a:spcBef>
                <a:spcPct val="0"/>
              </a:spcBef>
              <a:spcAft>
                <a:spcPct val="0"/>
              </a:spcAft>
              <a:tabLst>
                <a:tab pos="6515100" algn="l"/>
              </a:tabLst>
              <a:defRPr>
                <a:solidFill>
                  <a:schemeClr val="tx1"/>
                </a:solidFill>
                <a:latin typeface="Arial" panose="020B0604020202020204" pitchFamily="34" charset="0"/>
              </a:defRPr>
            </a:lvl6pPr>
            <a:lvl7pPr eaLnBrk="0" fontAlgn="base" hangingPunct="0">
              <a:spcBef>
                <a:spcPct val="0"/>
              </a:spcBef>
              <a:spcAft>
                <a:spcPct val="0"/>
              </a:spcAft>
              <a:tabLst>
                <a:tab pos="6515100" algn="l"/>
              </a:tabLst>
              <a:defRPr>
                <a:solidFill>
                  <a:schemeClr val="tx1"/>
                </a:solidFill>
                <a:latin typeface="Arial" panose="020B0604020202020204" pitchFamily="34" charset="0"/>
              </a:defRPr>
            </a:lvl7pPr>
            <a:lvl8pPr eaLnBrk="0" fontAlgn="base" hangingPunct="0">
              <a:spcBef>
                <a:spcPct val="0"/>
              </a:spcBef>
              <a:spcAft>
                <a:spcPct val="0"/>
              </a:spcAft>
              <a:tabLst>
                <a:tab pos="6515100" algn="l"/>
              </a:tabLst>
              <a:defRPr>
                <a:solidFill>
                  <a:schemeClr val="tx1"/>
                </a:solidFill>
                <a:latin typeface="Arial" panose="020B0604020202020204" pitchFamily="34" charset="0"/>
              </a:defRPr>
            </a:lvl8pPr>
            <a:lvl9pPr eaLnBrk="0" fontAlgn="base" hangingPunct="0">
              <a:spcBef>
                <a:spcPct val="0"/>
              </a:spcBef>
              <a:spcAft>
                <a:spcPct val="0"/>
              </a:spcAft>
              <a:tabLst>
                <a:tab pos="6515100" algn="l"/>
              </a:tabLst>
              <a:defRPr>
                <a:solidFill>
                  <a:schemeClr val="tx1"/>
                </a:solidFill>
                <a:latin typeface="Arial" panose="020B0604020202020204" pitchFamily="34" charset="0"/>
              </a:defRPr>
            </a:lvl9pPr>
          </a:lstStyle>
          <a:p>
            <a:pPr lvl="0" algn="just"/>
            <a:r>
              <a:rPr lang="en-US" altLang="ja-JP" sz="1600" dirty="0">
                <a:ea typeface="Times New Roman" panose="02020603050405020304" pitchFamily="18" charset="0"/>
                <a:cs typeface="Arial" panose="020B0604020202020204" pitchFamily="34" charset="0"/>
              </a:rPr>
              <a:t>Building integrated restaurant chain and restaurant management applications for wrong purposes to help customers find places and place orders. 4PFood is a service that connects local food businesses with the people. 4P has always brought people to the things that matter to them and now we are committed to bringing the important things closer to them. When you place an order with 4PFood, we will receive the goods, send it to the restaurant and assign a 4PFood delivery partner to take the order to bring it to you. 4P helps you to keep seats at the restaurants you want to visit.</a:t>
            </a:r>
            <a:endParaRPr kumimoji="0" lang="vi-VN" altLang="ja-JP" sz="1600" b="0" i="0" u="none" strike="noStrike" cap="none" normalizeH="0" baseline="0" dirty="0">
              <a:ln>
                <a:noFill/>
              </a:ln>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US" altLang="en-GB" sz="3200" dirty="0">
                <a:latin typeface="Nunito" panose="00000500000000000000" pitchFamily="2" charset="0"/>
                <a:ea typeface="Roboto" panose="02000000000000000000" pitchFamily="2" charset="0"/>
              </a:rPr>
              <a:t>Database Diagram</a:t>
            </a:r>
          </a:p>
        </p:txBody>
      </p:sp>
      <p:sp>
        <p:nvSpPr>
          <p:cNvPr id="4" name="Slide Number Placeholder 3"/>
          <p:cNvSpPr>
            <a:spLocks noGrp="1"/>
          </p:cNvSpPr>
          <p:nvPr>
            <p:ph type="sldNum" sz="quarter" idx="12"/>
          </p:nvPr>
        </p:nvSpPr>
        <p:spPr/>
        <p:txBody>
          <a:bodyPr/>
          <a:lstStyle/>
          <a:p>
            <a:fld id="{3B752B58-3109-4027-88D6-99A922F5B5D4}" type="slidenum">
              <a:rPr lang="en-GB" smtClean="0"/>
              <a:t>4</a:t>
            </a:fld>
            <a:endParaRPr lang="en-GB"/>
          </a:p>
        </p:txBody>
      </p:sp>
      <p:sp>
        <p:nvSpPr>
          <p:cNvPr id="9" name="Footer Placeholder 8"/>
          <p:cNvSpPr>
            <a:spLocks noGrp="1"/>
          </p:cNvSpPr>
          <p:nvPr>
            <p:ph type="ftr" sz="quarter" idx="11"/>
          </p:nvPr>
        </p:nvSpPr>
        <p:spPr/>
        <p:txBody>
          <a:bodyPr/>
          <a:lstStyle/>
          <a:p>
            <a:r>
              <a:rPr lang="en-GB"/>
              <a:t>4P Group</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Hình ảnh 2">
            <a:extLst>
              <a:ext uri="{FF2B5EF4-FFF2-40B4-BE49-F238E27FC236}">
                <a16:creationId xmlns:a16="http://schemas.microsoft.com/office/drawing/2014/main" id="{85E97D2B-2C70-4EB3-9551-96DB22ABF4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4290" y="957853"/>
            <a:ext cx="7679026" cy="5398497"/>
          </a:xfrm>
          <a:prstGeom prst="rect">
            <a:avLst/>
          </a:prstGeom>
        </p:spPr>
      </p:pic>
    </p:spTree>
    <p:extLst>
      <p:ext uri="{BB962C8B-B14F-4D97-AF65-F5344CB8AC3E}">
        <p14:creationId xmlns:p14="http://schemas.microsoft.com/office/powerpoint/2010/main" val="11157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US" altLang="en-GB" sz="3200" dirty="0">
                <a:latin typeface="Nunito" panose="00000500000000000000" pitchFamily="2" charset="0"/>
                <a:ea typeface="Roboto" panose="02000000000000000000" pitchFamily="2" charset="0"/>
              </a:rPr>
              <a:t>Class Diagram</a:t>
            </a:r>
          </a:p>
        </p:txBody>
      </p:sp>
      <p:sp>
        <p:nvSpPr>
          <p:cNvPr id="4" name="Slide Number Placeholder 3"/>
          <p:cNvSpPr>
            <a:spLocks noGrp="1"/>
          </p:cNvSpPr>
          <p:nvPr>
            <p:ph type="sldNum" sz="quarter" idx="12"/>
          </p:nvPr>
        </p:nvSpPr>
        <p:spPr/>
        <p:txBody>
          <a:bodyPr/>
          <a:lstStyle/>
          <a:p>
            <a:fld id="{3B752B58-3109-4027-88D6-99A922F5B5D4}" type="slidenum">
              <a:rPr lang="en-GB" smtClean="0"/>
              <a:t>5</a:t>
            </a:fld>
            <a:endParaRPr lang="en-GB"/>
          </a:p>
        </p:txBody>
      </p:sp>
      <p:sp>
        <p:nvSpPr>
          <p:cNvPr id="9" name="Footer Placeholder 8"/>
          <p:cNvSpPr>
            <a:spLocks noGrp="1"/>
          </p:cNvSpPr>
          <p:nvPr>
            <p:ph type="ftr" sz="quarter" idx="11"/>
          </p:nvPr>
        </p:nvSpPr>
        <p:spPr/>
        <p:txBody>
          <a:bodyPr/>
          <a:lstStyle/>
          <a:p>
            <a:r>
              <a:rPr lang="en-GB"/>
              <a:t>4P Group</a:t>
            </a:r>
          </a:p>
        </p:txBody>
      </p:sp>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3" name="Hình ảnh 2">
            <a:extLst>
              <a:ext uri="{FF2B5EF4-FFF2-40B4-BE49-F238E27FC236}">
                <a16:creationId xmlns:a16="http://schemas.microsoft.com/office/drawing/2014/main" id="{1740D545-A253-44C8-A830-4FC1F96C0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0558" y="789843"/>
            <a:ext cx="7612839" cy="5561673"/>
          </a:xfrm>
          <a:prstGeom prst="rect">
            <a:avLst/>
          </a:prstGeom>
        </p:spPr>
      </p:pic>
    </p:spTree>
    <p:extLst>
      <p:ext uri="{BB962C8B-B14F-4D97-AF65-F5344CB8AC3E}">
        <p14:creationId xmlns:p14="http://schemas.microsoft.com/office/powerpoint/2010/main" val="33531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F60D979E-D0B0-4533-BA3D-8BF148D78EBE}"/>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D2B81066-38D6-4CFB-A030-D8A994C515BB}"/>
              </a:ext>
            </a:extLst>
          </p:cNvPr>
          <p:cNvSpPr>
            <a:spLocks noGrp="1"/>
          </p:cNvSpPr>
          <p:nvPr>
            <p:ph type="sldNum" sz="quarter" idx="12"/>
          </p:nvPr>
        </p:nvSpPr>
        <p:spPr/>
        <p:txBody>
          <a:bodyPr/>
          <a:lstStyle/>
          <a:p>
            <a:fld id="{3B752B58-3109-4027-88D6-99A922F5B5D4}" type="slidenum">
              <a:rPr lang="en-GB" smtClean="0"/>
              <a:t>6</a:t>
            </a:fld>
            <a:endParaRPr lang="en-GB" dirty="0"/>
          </a:p>
        </p:txBody>
      </p:sp>
      <p:sp>
        <p:nvSpPr>
          <p:cNvPr id="6" name="TextBox 14">
            <a:extLst>
              <a:ext uri="{FF2B5EF4-FFF2-40B4-BE49-F238E27FC236}">
                <a16:creationId xmlns:a16="http://schemas.microsoft.com/office/drawing/2014/main" id="{6A86A1AB-266E-4059-8CE2-51FF4FF61A1F}"/>
              </a:ext>
            </a:extLst>
          </p:cNvPr>
          <p:cNvSpPr txBox="1"/>
          <p:nvPr/>
        </p:nvSpPr>
        <p:spPr>
          <a:xfrm>
            <a:off x="1138686" y="205068"/>
            <a:ext cx="6883096" cy="584775"/>
          </a:xfrm>
          <a:prstGeom prst="rect">
            <a:avLst/>
          </a:prstGeom>
          <a:noFill/>
        </p:spPr>
        <p:txBody>
          <a:bodyPr wrap="square" rtlCol="0">
            <a:spAutoFit/>
          </a:bodyPr>
          <a:lstStyle/>
          <a:p>
            <a:r>
              <a:rPr lang="en-US" sz="3200" dirty="0">
                <a:latin typeface="Nunito" panose="00000500000000000000" pitchFamily="2" charset="0"/>
                <a:ea typeface="Roboto" panose="02000000000000000000" pitchFamily="2" charset="0"/>
              </a:rPr>
              <a:t>The Overall Architecture Of The System</a:t>
            </a:r>
            <a:endParaRPr lang="en-GB" sz="3200" dirty="0">
              <a:latin typeface="Nunito" panose="00000500000000000000" pitchFamily="2" charset="0"/>
              <a:ea typeface="Roboto" panose="02000000000000000000" pitchFamily="2" charset="0"/>
            </a:endParaRPr>
          </a:p>
        </p:txBody>
      </p:sp>
      <p:grpSp>
        <p:nvGrpSpPr>
          <p:cNvPr id="7" name="Group 10">
            <a:extLst>
              <a:ext uri="{FF2B5EF4-FFF2-40B4-BE49-F238E27FC236}">
                <a16:creationId xmlns:a16="http://schemas.microsoft.com/office/drawing/2014/main" id="{0320FD92-AD39-4F30-B2CF-69DB73C9BE4E}"/>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85AB6B2F-0A4B-4406-B7B3-9579FCE57DCD}"/>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1DF45DC4-6FC0-4098-873C-63DFD6B602DD}"/>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678C7F5C-1AFF-4A4C-9740-D4A96E264D6B}"/>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Hình ảnh 11">
            <a:extLst>
              <a:ext uri="{FF2B5EF4-FFF2-40B4-BE49-F238E27FC236}">
                <a16:creationId xmlns:a16="http://schemas.microsoft.com/office/drawing/2014/main" id="{CEB5E491-B0B1-4588-8296-969388B3B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607" y="921588"/>
            <a:ext cx="4326785" cy="5009961"/>
          </a:xfrm>
          <a:prstGeom prst="rect">
            <a:avLst/>
          </a:prstGeom>
        </p:spPr>
      </p:pic>
      <p:pic>
        <p:nvPicPr>
          <p:cNvPr id="13" name="Picture 27">
            <a:extLst>
              <a:ext uri="{FF2B5EF4-FFF2-40B4-BE49-F238E27FC236}">
                <a16:creationId xmlns:a16="http://schemas.microsoft.com/office/drawing/2014/main" id="{C149F9BD-BBC7-4AC5-915B-C93078B07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17787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0E05E163-1486-46CB-8CF8-30A018B50C2C}"/>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5405A21-6B35-46E0-B94E-C58D565DA5E3}"/>
              </a:ext>
            </a:extLst>
          </p:cNvPr>
          <p:cNvSpPr>
            <a:spLocks noGrp="1"/>
          </p:cNvSpPr>
          <p:nvPr>
            <p:ph type="sldNum" sz="quarter" idx="12"/>
          </p:nvPr>
        </p:nvSpPr>
        <p:spPr/>
        <p:txBody>
          <a:bodyPr/>
          <a:lstStyle/>
          <a:p>
            <a:fld id="{3B752B58-3109-4027-88D6-99A922F5B5D4}" type="slidenum">
              <a:rPr lang="en-GB" smtClean="0"/>
              <a:t>7</a:t>
            </a:fld>
            <a:endParaRPr lang="en-GB" dirty="0"/>
          </a:p>
        </p:txBody>
      </p:sp>
      <p:sp>
        <p:nvSpPr>
          <p:cNvPr id="6" name="TextBox 14">
            <a:extLst>
              <a:ext uri="{FF2B5EF4-FFF2-40B4-BE49-F238E27FC236}">
                <a16:creationId xmlns:a16="http://schemas.microsoft.com/office/drawing/2014/main" id="{61DF59DE-CF92-4F3C-A559-84D6D37D8BEE}"/>
              </a:ext>
            </a:extLst>
          </p:cNvPr>
          <p:cNvSpPr txBox="1"/>
          <p:nvPr/>
        </p:nvSpPr>
        <p:spPr>
          <a:xfrm>
            <a:off x="1138686" y="205068"/>
            <a:ext cx="6883096" cy="584775"/>
          </a:xfrm>
          <a:prstGeom prst="rect">
            <a:avLst/>
          </a:prstGeom>
          <a:noFill/>
        </p:spPr>
        <p:txBody>
          <a:bodyPr wrap="square" rtlCol="0">
            <a:spAutoFit/>
          </a:bodyPr>
          <a:lstStyle/>
          <a:p>
            <a:r>
              <a:rPr lang="en-GB" sz="3200" dirty="0" err="1">
                <a:latin typeface="Nunito" panose="00000500000000000000" pitchFamily="2" charset="0"/>
                <a:ea typeface="Roboto" panose="02000000000000000000" pitchFamily="2" charset="0"/>
              </a:rPr>
              <a:t>Usercase</a:t>
            </a:r>
            <a:r>
              <a:rPr lang="en-GB" sz="3200" dirty="0">
                <a:latin typeface="Nunito" panose="00000500000000000000" pitchFamily="2" charset="0"/>
                <a:ea typeface="Roboto" panose="02000000000000000000" pitchFamily="2" charset="0"/>
              </a:rPr>
              <a:t> Diagram</a:t>
            </a:r>
          </a:p>
        </p:txBody>
      </p:sp>
      <p:grpSp>
        <p:nvGrpSpPr>
          <p:cNvPr id="7" name="Group 10">
            <a:extLst>
              <a:ext uri="{FF2B5EF4-FFF2-40B4-BE49-F238E27FC236}">
                <a16:creationId xmlns:a16="http://schemas.microsoft.com/office/drawing/2014/main" id="{4DD18C37-E5C5-40B8-B92A-2EBCA33A97B8}"/>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926F6D5-512D-4FBE-86C7-F8E82A0C5E9B}"/>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1737F50-8209-48D4-83E6-A3D396530FB4}"/>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6F1A6D62-ECAB-43EA-B208-D0B68648096A}"/>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Hình ảnh 12">
            <a:extLst>
              <a:ext uri="{FF2B5EF4-FFF2-40B4-BE49-F238E27FC236}">
                <a16:creationId xmlns:a16="http://schemas.microsoft.com/office/drawing/2014/main" id="{FF1C71DB-9C4E-4A4C-B33F-9A1882198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840" y="921588"/>
            <a:ext cx="4987942" cy="5445170"/>
          </a:xfrm>
          <a:prstGeom prst="rect">
            <a:avLst/>
          </a:prstGeom>
        </p:spPr>
      </p:pic>
      <p:sp>
        <p:nvSpPr>
          <p:cNvPr id="14" name="Hộp Văn bản 13">
            <a:extLst>
              <a:ext uri="{FF2B5EF4-FFF2-40B4-BE49-F238E27FC236}">
                <a16:creationId xmlns:a16="http://schemas.microsoft.com/office/drawing/2014/main" id="{1ABD3FD1-0D31-4887-A9A5-14571099C4CD}"/>
              </a:ext>
            </a:extLst>
          </p:cNvPr>
          <p:cNvSpPr txBox="1"/>
          <p:nvPr/>
        </p:nvSpPr>
        <p:spPr>
          <a:xfrm>
            <a:off x="1433095" y="925265"/>
            <a:ext cx="921934" cy="369332"/>
          </a:xfrm>
          <a:prstGeom prst="rect">
            <a:avLst/>
          </a:prstGeom>
          <a:noFill/>
        </p:spPr>
        <p:txBody>
          <a:bodyPr wrap="square" rtlCol="0">
            <a:spAutoFit/>
          </a:bodyPr>
          <a:lstStyle/>
          <a:p>
            <a:r>
              <a:rPr lang="en-US" dirty="0"/>
              <a:t>Admin</a:t>
            </a:r>
          </a:p>
        </p:txBody>
      </p:sp>
      <p:pic>
        <p:nvPicPr>
          <p:cNvPr id="15" name="Picture 27">
            <a:extLst>
              <a:ext uri="{FF2B5EF4-FFF2-40B4-BE49-F238E27FC236}">
                <a16:creationId xmlns:a16="http://schemas.microsoft.com/office/drawing/2014/main" id="{B1DCE754-9D72-4F16-A7D6-604124F410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25760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8</a:t>
            </a:fld>
            <a:endParaRPr lang="en-GB" dirty="0"/>
          </a:p>
        </p:txBody>
      </p:sp>
      <p:grpSp>
        <p:nvGrpSpPr>
          <p:cNvPr id="7" name="Group 10">
            <a:extLst>
              <a:ext uri="{FF2B5EF4-FFF2-40B4-BE49-F238E27FC236}">
                <a16:creationId xmlns:a16="http://schemas.microsoft.com/office/drawing/2014/main"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id="{426AC31A-18C9-4FE7-AF49-8F9AE690F452}"/>
              </a:ext>
            </a:extLst>
          </p:cNvPr>
          <p:cNvSpPr txBox="1"/>
          <p:nvPr/>
        </p:nvSpPr>
        <p:spPr>
          <a:xfrm>
            <a:off x="1433094" y="925265"/>
            <a:ext cx="1039649" cy="369332"/>
          </a:xfrm>
          <a:prstGeom prst="rect">
            <a:avLst/>
          </a:prstGeom>
          <a:noFill/>
        </p:spPr>
        <p:txBody>
          <a:bodyPr wrap="square" rtlCol="0">
            <a:spAutoFit/>
          </a:bodyPr>
          <a:lstStyle/>
          <a:p>
            <a:r>
              <a:rPr lang="en-US" dirty="0" err="1"/>
              <a:t>Emplyee</a:t>
            </a:r>
            <a:endParaRPr lang="en-US" dirty="0"/>
          </a:p>
        </p:txBody>
      </p:sp>
      <p:pic>
        <p:nvPicPr>
          <p:cNvPr id="13" name="Hình ảnh 12">
            <a:extLst>
              <a:ext uri="{FF2B5EF4-FFF2-40B4-BE49-F238E27FC236}">
                <a16:creationId xmlns:a16="http://schemas.microsoft.com/office/drawing/2014/main" id="{41B704DD-4C9A-47A4-8DE0-832E408C4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87" y="1109931"/>
            <a:ext cx="5696513" cy="5166978"/>
          </a:xfrm>
          <a:prstGeom prst="rect">
            <a:avLst/>
          </a:prstGeom>
        </p:spPr>
      </p:pic>
      <p:sp>
        <p:nvSpPr>
          <p:cNvPr id="14" name="TextBox 14">
            <a:extLst>
              <a:ext uri="{FF2B5EF4-FFF2-40B4-BE49-F238E27FC236}">
                <a16:creationId xmlns:a16="http://schemas.microsoft.com/office/drawing/2014/main" id="{1D8B3126-EA43-4E2A-A01D-C16338F9328F}"/>
              </a:ext>
            </a:extLst>
          </p:cNvPr>
          <p:cNvSpPr txBox="1"/>
          <p:nvPr/>
        </p:nvSpPr>
        <p:spPr>
          <a:xfrm>
            <a:off x="1138686" y="205068"/>
            <a:ext cx="6883096" cy="584775"/>
          </a:xfrm>
          <a:prstGeom prst="rect">
            <a:avLst/>
          </a:prstGeom>
          <a:noFill/>
        </p:spPr>
        <p:txBody>
          <a:bodyPr wrap="square" rtlCol="0">
            <a:spAutoFit/>
          </a:bodyPr>
          <a:lstStyle/>
          <a:p>
            <a:r>
              <a:rPr lang="en-GB" sz="3200" dirty="0" err="1">
                <a:latin typeface="Nunito" panose="00000500000000000000" pitchFamily="2" charset="0"/>
                <a:ea typeface="Roboto" panose="02000000000000000000" pitchFamily="2" charset="0"/>
              </a:rPr>
              <a:t>Usercase</a:t>
            </a:r>
            <a:r>
              <a:rPr lang="en-GB" sz="3200" dirty="0">
                <a:latin typeface="Nunito" panose="00000500000000000000" pitchFamily="2" charset="0"/>
                <a:ea typeface="Roboto" panose="02000000000000000000" pitchFamily="2" charset="0"/>
              </a:rPr>
              <a:t> Diagram</a:t>
            </a:r>
          </a:p>
        </p:txBody>
      </p:sp>
      <p:pic>
        <p:nvPicPr>
          <p:cNvPr id="15" name="Picture 27">
            <a:extLst>
              <a:ext uri="{FF2B5EF4-FFF2-40B4-BE49-F238E27FC236}">
                <a16:creationId xmlns:a16="http://schemas.microsoft.com/office/drawing/2014/main" id="{8964E3BD-76A7-4645-85D4-0210449D9A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13786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id="{AAAF2169-4406-4275-80B8-58246F7EF001}"/>
              </a:ext>
            </a:extLst>
          </p:cNvPr>
          <p:cNvSpPr>
            <a:spLocks noGrp="1"/>
          </p:cNvSpPr>
          <p:nvPr>
            <p:ph type="sldNum" sz="quarter" idx="12"/>
          </p:nvPr>
        </p:nvSpPr>
        <p:spPr/>
        <p:txBody>
          <a:bodyPr/>
          <a:lstStyle/>
          <a:p>
            <a:fld id="{3B752B58-3109-4027-88D6-99A922F5B5D4}" type="slidenum">
              <a:rPr lang="en-GB" smtClean="0"/>
              <a:t>9</a:t>
            </a:fld>
            <a:endParaRPr lang="en-GB" dirty="0"/>
          </a:p>
        </p:txBody>
      </p:sp>
      <p:grpSp>
        <p:nvGrpSpPr>
          <p:cNvPr id="7" name="Group 10">
            <a:extLst>
              <a:ext uri="{FF2B5EF4-FFF2-40B4-BE49-F238E27FC236}">
                <a16:creationId xmlns:a16="http://schemas.microsoft.com/office/drawing/2014/main"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id="{4C154767-EF1F-4B98-9B53-1F870CF8BDFE}"/>
              </a:ext>
            </a:extLst>
          </p:cNvPr>
          <p:cNvSpPr txBox="1"/>
          <p:nvPr/>
        </p:nvSpPr>
        <p:spPr>
          <a:xfrm>
            <a:off x="1433095" y="925265"/>
            <a:ext cx="921934" cy="369332"/>
          </a:xfrm>
          <a:prstGeom prst="rect">
            <a:avLst/>
          </a:prstGeom>
          <a:noFill/>
        </p:spPr>
        <p:txBody>
          <a:bodyPr wrap="square" rtlCol="0">
            <a:spAutoFit/>
          </a:bodyPr>
          <a:lstStyle/>
          <a:p>
            <a:r>
              <a:rPr lang="en-US" dirty="0"/>
              <a:t>User</a:t>
            </a:r>
          </a:p>
        </p:txBody>
      </p:sp>
      <p:sp>
        <p:nvSpPr>
          <p:cNvPr id="12" name="TextBox 14">
            <a:extLst>
              <a:ext uri="{FF2B5EF4-FFF2-40B4-BE49-F238E27FC236}">
                <a16:creationId xmlns:a16="http://schemas.microsoft.com/office/drawing/2014/main" id="{78ADBFC4-346B-44B5-B45B-B3CA14F4A875}"/>
              </a:ext>
            </a:extLst>
          </p:cNvPr>
          <p:cNvSpPr txBox="1"/>
          <p:nvPr/>
        </p:nvSpPr>
        <p:spPr>
          <a:xfrm>
            <a:off x="1138686" y="205068"/>
            <a:ext cx="6883096" cy="584775"/>
          </a:xfrm>
          <a:prstGeom prst="rect">
            <a:avLst/>
          </a:prstGeom>
          <a:noFill/>
        </p:spPr>
        <p:txBody>
          <a:bodyPr wrap="square" rtlCol="0">
            <a:spAutoFit/>
          </a:bodyPr>
          <a:lstStyle/>
          <a:p>
            <a:r>
              <a:rPr lang="en-GB" sz="3200" dirty="0" err="1">
                <a:latin typeface="Nunito" panose="00000500000000000000" pitchFamily="2" charset="0"/>
                <a:ea typeface="Roboto" panose="02000000000000000000" pitchFamily="2" charset="0"/>
              </a:rPr>
              <a:t>Usercase</a:t>
            </a:r>
            <a:r>
              <a:rPr lang="en-GB" sz="3200" dirty="0">
                <a:latin typeface="Nunito" panose="00000500000000000000" pitchFamily="2" charset="0"/>
                <a:ea typeface="Roboto" panose="02000000000000000000" pitchFamily="2" charset="0"/>
              </a:rPr>
              <a:t> Diagram</a:t>
            </a:r>
          </a:p>
        </p:txBody>
      </p:sp>
      <p:pic>
        <p:nvPicPr>
          <p:cNvPr id="3" name="Hình ảnh 2">
            <a:extLst>
              <a:ext uri="{FF2B5EF4-FFF2-40B4-BE49-F238E27FC236}">
                <a16:creationId xmlns:a16="http://schemas.microsoft.com/office/drawing/2014/main" id="{B964C19A-5EE5-4255-8F70-7A4763EA4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43" y="733245"/>
            <a:ext cx="5605714" cy="5550935"/>
          </a:xfrm>
          <a:prstGeom prst="rect">
            <a:avLst/>
          </a:prstGeom>
        </p:spPr>
      </p:pic>
      <p:pic>
        <p:nvPicPr>
          <p:cNvPr id="13" name="Picture 27">
            <a:extLst>
              <a:ext uri="{FF2B5EF4-FFF2-40B4-BE49-F238E27FC236}">
                <a16:creationId xmlns:a16="http://schemas.microsoft.com/office/drawing/2014/main" id="{39FBFB0E-FF58-4B83-BB89-7A23881158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3357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238</Words>
  <Application>Microsoft Office PowerPoint</Application>
  <PresentationFormat>Màn hình rộng</PresentationFormat>
  <Paragraphs>62</Paragraphs>
  <Slides>13</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13</vt:i4>
      </vt:variant>
    </vt:vector>
  </HeadingPairs>
  <TitlesOfParts>
    <vt:vector size="21" baseType="lpstr">
      <vt:lpstr>Nunito</vt:lpstr>
      <vt:lpstr>Arial</vt:lpstr>
      <vt:lpstr>Calibri</vt:lpstr>
      <vt:lpstr>Calibri Light</vt:lpstr>
      <vt:lpstr>Cambria</vt:lpstr>
      <vt:lpstr>Roboto</vt:lpstr>
      <vt:lpstr>Wingdings</vt:lpstr>
      <vt:lpstr>Office Theme</vt:lpstr>
      <vt:lpstr>4P FOOD</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dc:title>
  <dc:creator>Thanh Nhan Nguyen</dc:creator>
  <cp:lastModifiedBy>nhan duong</cp:lastModifiedBy>
  <cp:revision>117</cp:revision>
  <dcterms:created xsi:type="dcterms:W3CDTF">2020-05-24T01:08:00Z</dcterms:created>
  <dcterms:modified xsi:type="dcterms:W3CDTF">2020-11-17T02:13:44Z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