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77" r:id="rId6"/>
    <p:sldId id="283" r:id="rId7"/>
    <p:sldId id="278" r:id="rId8"/>
    <p:sldId id="281" r:id="rId9"/>
    <p:sldId id="279" r:id="rId10"/>
    <p:sldId id="280" r:id="rId11"/>
    <p:sldId id="276" r:id="rId12"/>
    <p:sldId id="28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5A9AF7-8906-4AC4-A08A-59C5645B6882}">
          <p14:sldIdLst>
            <p14:sldId id="256"/>
            <p14:sldId id="257"/>
            <p14:sldId id="258"/>
            <p14:sldId id="277"/>
            <p14:sldId id="283"/>
            <p14:sldId id="278"/>
            <p14:sldId id="281"/>
            <p14:sldId id="279"/>
            <p14:sldId id="280"/>
            <p14:sldId id="276"/>
            <p14:sldId id="28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Nhan Nguyen" initials="TN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AFC"/>
    <a:srgbClr val="3FBF48"/>
    <a:srgbClr val="FFFFFF"/>
    <a:srgbClr val="0070C0"/>
    <a:srgbClr val="F2CA80"/>
    <a:srgbClr val="1C100B"/>
    <a:srgbClr val="8BD9D9"/>
    <a:srgbClr val="F2E205"/>
    <a:srgbClr val="F23838"/>
    <a:srgbClr val="197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40870-C0B0-42CC-99D7-F650B2D176CF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B2D19-E08D-471C-916F-C8B154D0601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288B-BA5A-40EF-B880-B6258CCDBA2E}" type="datetime1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96E2-DA8F-4815-9726-E7ECEE056AE1}" type="datetime1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E65A-B764-418F-BED9-8B2761444DD4}" type="datetime1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288B-BA5A-40EF-B880-B6258CCDBA2E}" type="datetime1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B97C-4778-42FC-B529-F2E822A99DE5}" type="datetime1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EF15-469E-4C1B-8624-1A20FEE0A2F4}" type="datetime1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AE0E-7758-4744-86CE-31696E5D99B0}" type="datetime1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8B70-10B8-4221-8C82-B65E506A6B56}" type="datetime1">
              <a:rPr lang="en-GB" smtClean="0"/>
              <a:t>13/11/2020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711-84A3-4497-947A-923A88BA1EBE}" type="datetime1">
              <a:rPr lang="en-GB" smtClean="0"/>
              <a:t>13/11/2020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17EC-FB04-4695-955E-AB1E2D6AAD38}" type="datetime1">
              <a:rPr lang="en-GB" smtClean="0"/>
              <a:t>13/11/2020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47E6-BF32-4D2E-8FA7-BB242C3993E6}" type="datetime1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B97C-4778-42FC-B529-F2E822A99DE5}" type="datetime1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6CF-62B3-4694-B7EA-858ECC67D1DB}" type="datetime1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96E2-DA8F-4815-9726-E7ECEE056AE1}" type="datetime1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E65A-B764-418F-BED9-8B2761444DD4}" type="datetime1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EF15-469E-4C1B-8624-1A20FEE0A2F4}" type="datetime1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AE0E-7758-4744-86CE-31696E5D99B0}" type="datetime1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8B70-10B8-4221-8C82-B65E506A6B56}" type="datetime1">
              <a:rPr lang="en-GB" smtClean="0"/>
              <a:t>13/11/2020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711-84A3-4497-947A-923A88BA1EBE}" type="datetime1">
              <a:rPr lang="en-GB" smtClean="0"/>
              <a:t>13/11/2020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17EC-FB04-4695-955E-AB1E2D6AAD38}" type="datetime1">
              <a:rPr lang="en-GB" smtClean="0"/>
              <a:t>13/11/2020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47E6-BF32-4D2E-8FA7-BB242C3993E6}" type="datetime1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6CF-62B3-4694-B7EA-858ECC67D1DB}" type="datetime1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BDF8-5A73-4C95-ABB8-FC5D4475605A}" type="datetime1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BDF8-5A73-4C95-ABB8-FC5D4475605A}" type="datetime1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2B58-3109-4027-88D6-99A922F5B5D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80.png"/><Relationship Id="rId5" Type="http://schemas.openxmlformats.org/officeDocument/2006/relationships/image" Target="../media/image60.png"/><Relationship Id="rId10" Type="http://schemas.openxmlformats.org/officeDocument/2006/relationships/slide" Target="slide9.xml"/><Relationship Id="rId4" Type="http://schemas.openxmlformats.org/officeDocument/2006/relationships/slide" Target="slide7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8823" y="837691"/>
            <a:ext cx="5520905" cy="2387600"/>
          </a:xfrm>
        </p:spPr>
        <p:txBody>
          <a:bodyPr>
            <a:normAutofit/>
          </a:bodyPr>
          <a:lstStyle/>
          <a:p>
            <a:r>
              <a:rPr lang="en-GB" sz="8000" b="1" dirty="0">
                <a:latin typeface="Roboto" panose="02000000000000000000" pitchFamily="2" charset="0"/>
                <a:ea typeface="Roboto" panose="02000000000000000000" pitchFamily="2" charset="0"/>
              </a:rPr>
              <a:t>4P 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9528" y="3843256"/>
            <a:ext cx="5410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Member of group: 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353 -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Nguyễn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Minh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Thảo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   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CE130377 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-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Nguyễn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Thành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Nhân</a:t>
            </a:r>
            <a:endParaRPr lang="en-US" altLang="en-GB" sz="2200" dirty="0">
              <a:latin typeface="Nunito" panose="000005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CE130252 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-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Nguyễn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Chí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Linh   </a:t>
            </a:r>
            <a:endParaRPr lang="en-GB" sz="2200" dirty="0">
              <a:latin typeface="Nunito" panose="000005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CE1303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64</a:t>
            </a: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- Cao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Văn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Kha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213</a:t>
            </a: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-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Dương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Trọng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Nhân</a:t>
            </a:r>
            <a:endParaRPr lang="en-US" altLang="en-GB" sz="2200" dirty="0">
              <a:latin typeface="Nunito" panose="00000500000000000000" pitchFamily="2" charset="0"/>
              <a:ea typeface="Roboto" panose="02000000000000000000" pitchFamily="2" charset="0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5483" y="3015324"/>
            <a:ext cx="2145141" cy="45719"/>
          </a:xfrm>
          <a:prstGeom prst="rect">
            <a:avLst/>
          </a:prstGeom>
          <a:solidFill>
            <a:srgbClr val="3FBF4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utoShape 2" descr="Windows logo and symbol, meaning, history, 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82682-7311-4193-9A2A-06B5F72B7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9B623-6CC5-4B24-86B4-58412454A3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4" r="15076"/>
          <a:stretch/>
        </p:blipFill>
        <p:spPr>
          <a:xfrm>
            <a:off x="577175" y="523185"/>
            <a:ext cx="5844178" cy="58116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10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A4D2BF-8770-4E7E-A947-A77500D0F8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46584"/>
            <a:ext cx="10668000" cy="3669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701614" y="1555954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Employee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11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701614" y="1555954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9FBD8-38F4-4A59-8B19-41D88F4512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2371309"/>
            <a:ext cx="11776364" cy="23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003665" y="2394065"/>
            <a:ext cx="6184669" cy="2069869"/>
          </a:xfrm>
          <a:prstGeom prst="roundRect">
            <a:avLst/>
          </a:prstGeom>
          <a:solidFill>
            <a:srgbClr val="3FBF4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/>
              <a:t>Demo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32" y="205068"/>
            <a:ext cx="1632625" cy="38264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1" name="Freeform: Shape 10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Hexagon 4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38686" y="205068"/>
            <a:ext cx="360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Table of Content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00726" y="1625422"/>
            <a:ext cx="8961980" cy="584775"/>
            <a:chOff x="1295925" y="1630392"/>
            <a:chExt cx="8961980" cy="584775"/>
          </a:xfrm>
        </p:grpSpPr>
        <p:sp>
          <p:nvSpPr>
            <p:cNvPr id="21" name="Rectangle 20"/>
            <p:cNvSpPr/>
            <p:nvPr/>
          </p:nvSpPr>
          <p:spPr>
            <a:xfrm>
              <a:off x="1295925" y="1630392"/>
              <a:ext cx="593057" cy="584775"/>
            </a:xfrm>
            <a:prstGeom prst="rect">
              <a:avLst/>
            </a:prstGeom>
            <a:solidFill>
              <a:srgbClr val="F2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GB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0043" y="1707335"/>
              <a:ext cx="80978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2">
                      <a:lumMod val="25000"/>
                    </a:schemeClr>
                  </a:solidFill>
                  <a:latin typeface="Nunito" panose="00000500000000000000" pitchFamily="2" charset="0"/>
                  <a:ea typeface="Roboto" panose="02000000000000000000" pitchFamily="2" charset="0"/>
                </a:rPr>
                <a:t>Problem definition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0726" y="4271319"/>
            <a:ext cx="5648338" cy="584775"/>
            <a:chOff x="1295926" y="1630392"/>
            <a:chExt cx="5648338" cy="584775"/>
          </a:xfrm>
        </p:grpSpPr>
        <p:sp>
          <p:nvSpPr>
            <p:cNvPr id="31" name="Rectangle 30"/>
            <p:cNvSpPr/>
            <p:nvPr/>
          </p:nvSpPr>
          <p:spPr>
            <a:xfrm>
              <a:off x="1295926" y="1630392"/>
              <a:ext cx="584775" cy="5847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47977" y="1707335"/>
              <a:ext cx="4796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Nunito" panose="00000500000000000000" pitchFamily="2" charset="0"/>
                  <a:ea typeface="Roboto" panose="02000000000000000000" pitchFamily="2" charset="0"/>
                </a:rPr>
                <a:t>Introduction about tool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00726" y="5085196"/>
            <a:ext cx="5648338" cy="584775"/>
            <a:chOff x="1295926" y="1630392"/>
            <a:chExt cx="5648338" cy="584775"/>
          </a:xfrm>
        </p:grpSpPr>
        <p:sp>
          <p:nvSpPr>
            <p:cNvPr id="34" name="Rectangle 33"/>
            <p:cNvSpPr/>
            <p:nvPr/>
          </p:nvSpPr>
          <p:spPr>
            <a:xfrm>
              <a:off x="1295926" y="1630392"/>
              <a:ext cx="584775" cy="584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47977" y="1707335"/>
              <a:ext cx="4796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Nunito" panose="00000500000000000000" pitchFamily="2" charset="0"/>
                  <a:ea typeface="Roboto" panose="02000000000000000000" pitchFamily="2" charset="0"/>
                </a:rPr>
                <a:t>Demo</a:t>
              </a:r>
            </a:p>
          </p:txBody>
        </p:sp>
      </p:grpSp>
      <p:sp>
        <p:nvSpPr>
          <p:cNvPr id="2" name="AutoShape 2" descr="logo_Fhresher_FPT"/>
          <p:cNvSpPr>
            <a:spLocks noChangeAspect="1" noChangeArrowheads="1"/>
          </p:cNvSpPr>
          <p:nvPr/>
        </p:nvSpPr>
        <p:spPr bwMode="auto">
          <a:xfrm>
            <a:off x="1295926" y="36648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726" y="3384571"/>
            <a:ext cx="5648338" cy="584775"/>
            <a:chOff x="1295926" y="1630392"/>
            <a:chExt cx="5648338" cy="584775"/>
          </a:xfrm>
        </p:grpSpPr>
        <p:sp>
          <p:nvSpPr>
            <p:cNvPr id="14" name="Rectangle 30"/>
            <p:cNvSpPr/>
            <p:nvPr/>
          </p:nvSpPr>
          <p:spPr>
            <a:xfrm>
              <a:off x="1295926" y="1630392"/>
              <a:ext cx="584775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GB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31"/>
            <p:cNvSpPr txBox="1"/>
            <p:nvPr/>
          </p:nvSpPr>
          <p:spPr>
            <a:xfrm>
              <a:off x="2147977" y="1707335"/>
              <a:ext cx="4796287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GB" sz="2200" dirty="0">
                  <a:latin typeface="Nunito" panose="00000500000000000000" pitchFamily="2" charset="0"/>
                  <a:ea typeface="Roboto" panose="02000000000000000000" pitchFamily="2" charset="0"/>
                </a:rPr>
                <a:t>Sitemap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80CB83-26E4-46F4-860B-D6D3315DF578}"/>
              </a:ext>
            </a:extLst>
          </p:cNvPr>
          <p:cNvGrpSpPr/>
          <p:nvPr/>
        </p:nvGrpSpPr>
        <p:grpSpPr>
          <a:xfrm>
            <a:off x="1600726" y="2498817"/>
            <a:ext cx="5648338" cy="584775"/>
            <a:chOff x="1295926" y="1630392"/>
            <a:chExt cx="5648338" cy="584775"/>
          </a:xfrm>
        </p:grpSpPr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9DCD5E35-F6DF-4B2D-8093-92B6EF43BC57}"/>
                </a:ext>
              </a:extLst>
            </p:cNvPr>
            <p:cNvSpPr/>
            <p:nvPr/>
          </p:nvSpPr>
          <p:spPr>
            <a:xfrm>
              <a:off x="1295926" y="1630392"/>
              <a:ext cx="584775" cy="584775"/>
            </a:xfrm>
            <a:prstGeom prst="rect">
              <a:avLst/>
            </a:prstGeom>
            <a:solidFill>
              <a:srgbClr val="8B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GB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TextBox 31">
              <a:extLst>
                <a:ext uri="{FF2B5EF4-FFF2-40B4-BE49-F238E27FC236}">
                  <a16:creationId xmlns:a16="http://schemas.microsoft.com/office/drawing/2014/main" id="{F04243AA-2C07-4D6E-8594-C135919BA1E9}"/>
                </a:ext>
              </a:extLst>
            </p:cNvPr>
            <p:cNvSpPr txBox="1"/>
            <p:nvPr/>
          </p:nvSpPr>
          <p:spPr>
            <a:xfrm>
              <a:off x="2147977" y="1707335"/>
              <a:ext cx="4796287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GB" sz="2200" dirty="0">
                  <a:latin typeface="Nunito" panose="00000500000000000000" pitchFamily="2" charset="0"/>
                  <a:ea typeface="Roboto" panose="02000000000000000000" pitchFamily="2" charset="0"/>
                </a:rPr>
                <a:t>Actor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Nunito" panose="00000500000000000000" pitchFamily="2" charset="0"/>
                <a:ea typeface="Roboto" panose="02000000000000000000" pitchFamily="2" charset="0"/>
              </a:rPr>
              <a:t>Problem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3</a:t>
            </a:fld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7014555" y="1915949"/>
            <a:ext cx="4339243" cy="1136782"/>
            <a:chOff x="7014557" y="1629832"/>
            <a:chExt cx="4339243" cy="1136782"/>
          </a:xfrm>
        </p:grpSpPr>
        <p:sp>
          <p:nvSpPr>
            <p:cNvPr id="2" name="TextBox 1"/>
            <p:cNvSpPr txBox="1"/>
            <p:nvPr/>
          </p:nvSpPr>
          <p:spPr>
            <a:xfrm>
              <a:off x="7014557" y="1629832"/>
              <a:ext cx="43392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1. What?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189123" y="2120283"/>
              <a:ext cx="3990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</a:rPr>
                <a:t>It’s a order food application and  a website manage food, employee… </a:t>
              </a: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014555" y="3405678"/>
            <a:ext cx="4339243" cy="2244777"/>
            <a:chOff x="7014557" y="2554363"/>
            <a:chExt cx="4339243" cy="2244777"/>
          </a:xfrm>
        </p:grpSpPr>
        <p:sp>
          <p:nvSpPr>
            <p:cNvPr id="16" name="TextBox 15"/>
            <p:cNvSpPr txBox="1"/>
            <p:nvPr/>
          </p:nvSpPr>
          <p:spPr>
            <a:xfrm>
              <a:off x="7014557" y="2554363"/>
              <a:ext cx="43392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2. How?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89123" y="3044814"/>
              <a:ext cx="399010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For client: every one can order food and table at our restaurant.</a:t>
              </a:r>
            </a:p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For restaurant owner: we can manage food, employee, client, analysis revenue.</a:t>
              </a:r>
            </a:p>
            <a:p>
              <a:pPr algn="just"/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  <a:cs typeface="Nunito" panose="00000500000000000000" pitchFamily="2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2A5E5-AFAE-4611-BC57-71EFA5F948C3}"/>
              </a:ext>
            </a:extLst>
          </p:cNvPr>
          <p:cNvGrpSpPr/>
          <p:nvPr/>
        </p:nvGrpSpPr>
        <p:grpSpPr>
          <a:xfrm>
            <a:off x="1138686" y="1177955"/>
            <a:ext cx="5106308" cy="5070330"/>
            <a:chOff x="766912" y="1109931"/>
            <a:chExt cx="5283646" cy="52464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F503A4-6B11-47A8-BC94-9D0A45FC1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2766" y="1126128"/>
              <a:ext cx="2547792" cy="52302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8C3C259-7E61-45E7-A608-C0F153D54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5" t="4136" r="2744"/>
            <a:stretch/>
          </p:blipFill>
          <p:spPr>
            <a:xfrm>
              <a:off x="766912" y="1109931"/>
              <a:ext cx="2483364" cy="52464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219902" y="1619711"/>
            <a:ext cx="4339243" cy="4460769"/>
            <a:chOff x="7014557" y="2554363"/>
            <a:chExt cx="4339243" cy="4460769"/>
          </a:xfrm>
        </p:grpSpPr>
        <p:sp>
          <p:nvSpPr>
            <p:cNvPr id="16" name="TextBox 15"/>
            <p:cNvSpPr txBox="1"/>
            <p:nvPr/>
          </p:nvSpPr>
          <p:spPr>
            <a:xfrm>
              <a:off x="7014557" y="2554363"/>
              <a:ext cx="43392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3. Why?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89124" y="3044814"/>
              <a:ext cx="305862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For client: </a:t>
              </a:r>
            </a:p>
            <a:p>
              <a:pPr marL="285750" indent="-285750" algn="just">
                <a:buFontTx/>
                <a:buChar char="-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The best place to meeting friends, boss, girl friend.</a:t>
              </a:r>
            </a:p>
            <a:p>
              <a:pPr marL="285750" indent="-285750" algn="just">
                <a:buFontTx/>
                <a:buChar char="-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Avoid running out of tables when you arrive at the restaurant</a:t>
              </a:r>
            </a:p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For restaurant owner:</a:t>
              </a:r>
            </a:p>
            <a:p>
              <a:pPr marL="285750" indent="-285750" algn="just">
                <a:buFontTx/>
                <a:buChar char="-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Can manage employee, customer easily.</a:t>
              </a:r>
            </a:p>
            <a:p>
              <a:pPr marL="285750" indent="-285750" algn="just">
                <a:buFontTx/>
                <a:buChar char="-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Analysis revenue. From which we can develop and improve pros and cons.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54CF87D-9778-4E37-8614-39DBA47A0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2"/>
          <a:stretch/>
        </p:blipFill>
        <p:spPr>
          <a:xfrm>
            <a:off x="618265" y="1628771"/>
            <a:ext cx="7152671" cy="39968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57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1003539" y="1586056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Admin: the restaurant owner </a:t>
            </a:r>
          </a:p>
        </p:txBody>
      </p:sp>
    </p:spTree>
    <p:extLst>
      <p:ext uri="{BB962C8B-B14F-4D97-AF65-F5344CB8AC3E}">
        <p14:creationId xmlns:p14="http://schemas.microsoft.com/office/powerpoint/2010/main" val="33531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701614" y="1336674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Admin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AAFD11F6-3D92-4A98-BDF3-5912991A3C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239189"/>
                  </p:ext>
                </p:extLst>
              </p:nvPr>
            </p:nvGraphicFramePr>
            <p:xfrm>
              <a:off x="1147313" y="2442708"/>
              <a:ext cx="3048000" cy="1714500"/>
            </p:xfrm>
            <a:graphic>
              <a:graphicData uri="http://schemas.microsoft.com/office/powerpoint/2016/slidezoom">
                <pslz:sldZm>
                  <pslz:sldZmObj sldId="281" cId="1596186515">
                    <pslz:zmPr id="{1C35AFBA-FB58-4A12-9149-158AEBA2B83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AFD11F6-3D92-4A98-BDF3-5912991A3C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7313" y="244270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EEEBA73F-0A44-4C2F-9DCF-CA825113E2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0501748"/>
                  </p:ext>
                </p:extLst>
              </p:nvPr>
            </p:nvGraphicFramePr>
            <p:xfrm>
              <a:off x="4418120" y="2442708"/>
              <a:ext cx="3048000" cy="1714500"/>
            </p:xfrm>
            <a:graphic>
              <a:graphicData uri="http://schemas.microsoft.com/office/powerpoint/2016/slidezoom">
                <pslz:sldZm>
                  <pslz:sldZmObj sldId="279" cId="2354340535">
                    <pslz:zmPr id="{84D450A9-68A8-41E4-B38F-E20FF8FA53EF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EEBA73F-0A44-4C2F-9DCF-CA825113E2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8120" y="244270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B9831EA0-87BE-4A7B-AB77-C07D20257B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9307394"/>
                  </p:ext>
                </p:extLst>
              </p:nvPr>
            </p:nvGraphicFramePr>
            <p:xfrm>
              <a:off x="7693545" y="2442708"/>
              <a:ext cx="3048000" cy="1714500"/>
            </p:xfrm>
            <a:graphic>
              <a:graphicData uri="http://schemas.microsoft.com/office/powerpoint/2016/slidezoom">
                <pslz:sldZm>
                  <pslz:sldZmObj sldId="280" cId="1695339707">
                    <pslz:zmPr id="{ADE5C29B-A2BE-4253-8637-6ED21F72ABD7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9831EA0-87BE-4A7B-AB77-C07D20257B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93545" y="244270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2F1EAB0-638A-428F-8518-5403EACADDF6}"/>
              </a:ext>
            </a:extLst>
          </p:cNvPr>
          <p:cNvSpPr txBox="1"/>
          <p:nvPr/>
        </p:nvSpPr>
        <p:spPr>
          <a:xfrm>
            <a:off x="1138686" y="4331733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Setting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4213AD-9CA1-43A8-8D4A-B59DEEE999A7}"/>
              </a:ext>
            </a:extLst>
          </p:cNvPr>
          <p:cNvSpPr txBox="1"/>
          <p:nvPr/>
        </p:nvSpPr>
        <p:spPr>
          <a:xfrm>
            <a:off x="4409494" y="4331733"/>
            <a:ext cx="25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51A7C9-7F24-4609-B36A-6AC23CFA2997}"/>
              </a:ext>
            </a:extLst>
          </p:cNvPr>
          <p:cNvSpPr txBox="1"/>
          <p:nvPr/>
        </p:nvSpPr>
        <p:spPr>
          <a:xfrm>
            <a:off x="7612202" y="4331733"/>
            <a:ext cx="25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3561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692987" y="1867119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C4B5B-A8C9-493E-878D-7EE84D569A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13"/>
          <a:stretch/>
        </p:blipFill>
        <p:spPr>
          <a:xfrm>
            <a:off x="4261448" y="2438541"/>
            <a:ext cx="2803394" cy="246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8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692987" y="1867119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Admin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9B022D-0ED0-4FA1-90EC-CA62B4CF1A7D}"/>
              </a:ext>
            </a:extLst>
          </p:cNvPr>
          <p:cNvGrpSpPr/>
          <p:nvPr/>
        </p:nvGrpSpPr>
        <p:grpSpPr>
          <a:xfrm>
            <a:off x="391063" y="2835563"/>
            <a:ext cx="11238451" cy="1867511"/>
            <a:chOff x="1081227" y="2993639"/>
            <a:chExt cx="9786921" cy="16263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829F3B9-FA83-4720-AAA1-7ADFAE797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9" r="42374"/>
            <a:stretch/>
          </p:blipFill>
          <p:spPr>
            <a:xfrm>
              <a:off x="1081227" y="2993639"/>
              <a:ext cx="9786921" cy="162630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189FF7-1872-41E8-A2A6-3AD253AF9B8B}"/>
                </a:ext>
              </a:extLst>
            </p:cNvPr>
            <p:cNvSpPr/>
            <p:nvPr/>
          </p:nvSpPr>
          <p:spPr>
            <a:xfrm>
              <a:off x="2941320" y="4036382"/>
              <a:ext cx="609600" cy="369332"/>
            </a:xfrm>
            <a:prstGeom prst="rect">
              <a:avLst/>
            </a:prstGeom>
            <a:solidFill>
              <a:srgbClr val="F9FAFC"/>
            </a:solidFill>
            <a:ln>
              <a:solidFill>
                <a:srgbClr val="F9FA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E6E5B1-DF58-458F-99D1-B2C72A6238A0}"/>
                </a:ext>
              </a:extLst>
            </p:cNvPr>
            <p:cNvSpPr/>
            <p:nvPr/>
          </p:nvSpPr>
          <p:spPr>
            <a:xfrm>
              <a:off x="2636520" y="3731582"/>
              <a:ext cx="609600" cy="369332"/>
            </a:xfrm>
            <a:prstGeom prst="rect">
              <a:avLst/>
            </a:prstGeom>
            <a:solidFill>
              <a:srgbClr val="F9FAFC"/>
            </a:solidFill>
            <a:ln>
              <a:solidFill>
                <a:srgbClr val="F9FA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5434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692987" y="1867119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B94E3-7135-495B-A0F8-B836F6C0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7"/>
          <a:stretch/>
        </p:blipFill>
        <p:spPr>
          <a:xfrm>
            <a:off x="366325" y="2676896"/>
            <a:ext cx="11459349" cy="217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3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214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Nunito</vt:lpstr>
      <vt:lpstr>Roboto</vt:lpstr>
      <vt:lpstr>Wingdings</vt:lpstr>
      <vt:lpstr>Office Theme</vt:lpstr>
      <vt:lpstr>1_Office Theme</vt:lpstr>
      <vt:lpstr>4P FOOD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</dc:title>
  <dc:creator>Thanh Nhan Nguyen</dc:creator>
  <cp:lastModifiedBy>Thanh Nhan Nguyen</cp:lastModifiedBy>
  <cp:revision>103</cp:revision>
  <dcterms:created xsi:type="dcterms:W3CDTF">2020-05-24T01:08:00Z</dcterms:created>
  <dcterms:modified xsi:type="dcterms:W3CDTF">2020-11-13T15:14:10Z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